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6" d="100"/>
          <a:sy n="76" d="100"/>
        </p:scale>
        <p:origin x="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228" y="436228"/>
            <a:ext cx="8984609" cy="4341153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Serialization And Pickle file 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by- Siddhant Saurabh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228" y="4961938"/>
            <a:ext cx="8825658" cy="8614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to – </a:t>
            </a:r>
            <a:r>
              <a:rPr lang="en-IN" sz="2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Oluwapelumi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Abimbola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69AF-D57D-459B-95AD-3D079BBB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03312" y="822121"/>
            <a:ext cx="6467753" cy="78856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is data Serialization?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DD95-D4E4-4735-9C42-22B7A11A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serialization is the process of converting data objects present in complex data structures (such as array, list, dictionary, etc.) into a byte stream for storage, transfer and distribution purposes on physical devices.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81FC8-5F4E-45C7-906B-1524412AC71C}"/>
              </a:ext>
            </a:extLst>
          </p:cNvPr>
          <p:cNvSpPr/>
          <p:nvPr/>
        </p:nvSpPr>
        <p:spPr>
          <a:xfrm>
            <a:off x="1420693" y="4253218"/>
            <a:ext cx="1442907" cy="6459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7AA30D-E93A-415A-8093-4C3BA89874B5}"/>
              </a:ext>
            </a:extLst>
          </p:cNvPr>
          <p:cNvCxnSpPr>
            <a:cxnSpLocks/>
          </p:cNvCxnSpPr>
          <p:nvPr/>
        </p:nvCxnSpPr>
        <p:spPr>
          <a:xfrm>
            <a:off x="2930711" y="4597166"/>
            <a:ext cx="903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76F77D-A580-4BC0-ABC5-B4E772181D07}"/>
              </a:ext>
            </a:extLst>
          </p:cNvPr>
          <p:cNvSpPr/>
          <p:nvPr/>
        </p:nvSpPr>
        <p:spPr>
          <a:xfrm>
            <a:off x="3865227" y="4253218"/>
            <a:ext cx="1711355" cy="70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Stream of bytes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484888-4CB2-4632-B92F-86050FD25132}"/>
              </a:ext>
            </a:extLst>
          </p:cNvPr>
          <p:cNvCxnSpPr>
            <a:cxnSpLocks/>
          </p:cNvCxnSpPr>
          <p:nvPr/>
        </p:nvCxnSpPr>
        <p:spPr>
          <a:xfrm flipV="1">
            <a:off x="5667427" y="3515579"/>
            <a:ext cx="3363163" cy="789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A85F7F-DDCB-4443-842C-5DF9393C229B}"/>
              </a:ext>
            </a:extLst>
          </p:cNvPr>
          <p:cNvCxnSpPr>
            <a:cxnSpLocks/>
          </p:cNvCxnSpPr>
          <p:nvPr/>
        </p:nvCxnSpPr>
        <p:spPr>
          <a:xfrm>
            <a:off x="5711690" y="4624396"/>
            <a:ext cx="3490633" cy="46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B60F2-26AD-446E-BE73-AB631BC83C30}"/>
              </a:ext>
            </a:extLst>
          </p:cNvPr>
          <p:cNvCxnSpPr>
            <a:cxnSpLocks/>
          </p:cNvCxnSpPr>
          <p:nvPr/>
        </p:nvCxnSpPr>
        <p:spPr>
          <a:xfrm>
            <a:off x="5642024" y="4895666"/>
            <a:ext cx="3325807" cy="849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3FCCEA4-9248-473C-84A3-8D874026BBAB}"/>
              </a:ext>
            </a:extLst>
          </p:cNvPr>
          <p:cNvSpPr/>
          <p:nvPr/>
        </p:nvSpPr>
        <p:spPr>
          <a:xfrm>
            <a:off x="9106733" y="3075157"/>
            <a:ext cx="679509" cy="88084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DA42DF5-2D8F-4EBE-BC00-129DAEA1C4AB}"/>
              </a:ext>
            </a:extLst>
          </p:cNvPr>
          <p:cNvSpPr/>
          <p:nvPr/>
        </p:nvSpPr>
        <p:spPr>
          <a:xfrm>
            <a:off x="9337431" y="4183988"/>
            <a:ext cx="788565" cy="880815"/>
          </a:xfrm>
          <a:prstGeom prst="flowChartMagneticDisk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DB</a:t>
            </a:r>
          </a:p>
        </p:txBody>
      </p: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5DD0721E-C52F-4139-91F9-6F269D21AD18}"/>
              </a:ext>
            </a:extLst>
          </p:cNvPr>
          <p:cNvSpPr/>
          <p:nvPr/>
        </p:nvSpPr>
        <p:spPr>
          <a:xfrm>
            <a:off x="9106733" y="5431250"/>
            <a:ext cx="1136281" cy="69140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11875-C2FE-476E-B52C-026D7A0F2BA1}"/>
              </a:ext>
            </a:extLst>
          </p:cNvPr>
          <p:cNvSpPr txBox="1"/>
          <p:nvPr/>
        </p:nvSpPr>
        <p:spPr>
          <a:xfrm>
            <a:off x="1551970" y="4989049"/>
            <a:ext cx="14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List, array,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Dictionary etc.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3BD5E-ABB6-4ACC-B719-41425240CE6D}"/>
              </a:ext>
            </a:extLst>
          </p:cNvPr>
          <p:cNvSpPr txBox="1"/>
          <p:nvPr/>
        </p:nvSpPr>
        <p:spPr>
          <a:xfrm rot="20768079">
            <a:off x="6068074" y="3591020"/>
            <a:ext cx="240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store objects in to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B6F07-0F57-4B13-B3B0-C562927C3D3D}"/>
              </a:ext>
            </a:extLst>
          </p:cNvPr>
          <p:cNvSpPr txBox="1"/>
          <p:nvPr/>
        </p:nvSpPr>
        <p:spPr>
          <a:xfrm>
            <a:off x="6008675" y="4339695"/>
            <a:ext cx="289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store objects in to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E6763-42F2-4363-87CF-C6260CB717FC}"/>
              </a:ext>
            </a:extLst>
          </p:cNvPr>
          <p:cNvSpPr txBox="1"/>
          <p:nvPr/>
        </p:nvSpPr>
        <p:spPr>
          <a:xfrm rot="826125">
            <a:off x="5744831" y="5305585"/>
            <a:ext cx="275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store objects in to memory</a:t>
            </a:r>
          </a:p>
        </p:txBody>
      </p:sp>
    </p:spTree>
    <p:extLst>
      <p:ext uri="{BB962C8B-B14F-4D97-AF65-F5344CB8AC3E}">
        <p14:creationId xmlns:p14="http://schemas.microsoft.com/office/powerpoint/2010/main" val="269134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8E7B-F968-43E0-A67A-315B33FF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05" y="469496"/>
            <a:ext cx="6660700" cy="85596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we need serialization?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7196-6275-4CC2-92B1-9AC7F28B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505" y="1256458"/>
            <a:ext cx="8946541" cy="414654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data is generally organized in data structures such as arrays, tables, trees, classes. When data structures need to be stored or transmitted to another location, such as across a network, they are serialized.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C38E61-9A45-4E29-BF8E-58862F4CAD64}"/>
              </a:ext>
            </a:extLst>
          </p:cNvPr>
          <p:cNvSpPr/>
          <p:nvPr/>
        </p:nvSpPr>
        <p:spPr>
          <a:xfrm>
            <a:off x="4420998" y="2567031"/>
            <a:ext cx="1593908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 object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3FD991-B732-46C0-A49F-803F34A046A0}"/>
              </a:ext>
            </a:extLst>
          </p:cNvPr>
          <p:cNvSpPr/>
          <p:nvPr/>
        </p:nvSpPr>
        <p:spPr>
          <a:xfrm>
            <a:off x="2186728" y="3598877"/>
            <a:ext cx="1392573" cy="65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First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31A0E-D410-45B8-8795-8880A28F1FDE}"/>
              </a:ext>
            </a:extLst>
          </p:cNvPr>
          <p:cNvSpPr/>
          <p:nvPr/>
        </p:nvSpPr>
        <p:spPr>
          <a:xfrm>
            <a:off x="4521665" y="3995956"/>
            <a:ext cx="1392573" cy="57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Middle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FE7D41-618A-450F-80FC-7DD831619FB9}"/>
              </a:ext>
            </a:extLst>
          </p:cNvPr>
          <p:cNvSpPr/>
          <p:nvPr/>
        </p:nvSpPr>
        <p:spPr>
          <a:xfrm>
            <a:off x="6856602" y="3679971"/>
            <a:ext cx="1392573" cy="57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Last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91D0BD-01DF-4595-8978-024803BA8F62}"/>
              </a:ext>
            </a:extLst>
          </p:cNvPr>
          <p:cNvCxnSpPr/>
          <p:nvPr/>
        </p:nvCxnSpPr>
        <p:spPr>
          <a:xfrm flipH="1">
            <a:off x="3354197" y="3103927"/>
            <a:ext cx="932658" cy="4846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64290-B6E6-4ABC-8BA4-9CF79126C3BF}"/>
              </a:ext>
            </a:extLst>
          </p:cNvPr>
          <p:cNvCxnSpPr>
            <a:cxnSpLocks/>
          </p:cNvCxnSpPr>
          <p:nvPr/>
        </p:nvCxnSpPr>
        <p:spPr>
          <a:xfrm>
            <a:off x="6096000" y="3134338"/>
            <a:ext cx="878050" cy="5456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0E944-D913-4033-A39F-FD2D41D4CEDE}"/>
              </a:ext>
            </a:extLst>
          </p:cNvPr>
          <p:cNvCxnSpPr>
            <a:cxnSpLocks/>
          </p:cNvCxnSpPr>
          <p:nvPr/>
        </p:nvCxnSpPr>
        <p:spPr>
          <a:xfrm>
            <a:off x="5217951" y="3329732"/>
            <a:ext cx="0" cy="59911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13B2C7-0B0E-4734-93EE-5812A9EB5AB7}"/>
              </a:ext>
            </a:extLst>
          </p:cNvPr>
          <p:cNvCxnSpPr/>
          <p:nvPr/>
        </p:nvCxnSpPr>
        <p:spPr>
          <a:xfrm>
            <a:off x="2818701" y="4654708"/>
            <a:ext cx="0" cy="1111540"/>
          </a:xfrm>
          <a:prstGeom prst="straightConnector1">
            <a:avLst/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66DE04-407E-4782-ACC0-A2CECCF4317F}"/>
              </a:ext>
            </a:extLst>
          </p:cNvPr>
          <p:cNvSpPr txBox="1"/>
          <p:nvPr/>
        </p:nvSpPr>
        <p:spPr>
          <a:xfrm>
            <a:off x="1339446" y="5021213"/>
            <a:ext cx="14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DD87B-7CA7-4A81-B7EA-22BC42A1AE98}"/>
              </a:ext>
            </a:extLst>
          </p:cNvPr>
          <p:cNvSpPr txBox="1"/>
          <p:nvPr/>
        </p:nvSpPr>
        <p:spPr>
          <a:xfrm>
            <a:off x="357930" y="5886459"/>
            <a:ext cx="1147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&lt;name&gt;&lt;</a:t>
            </a:r>
            <a:r>
              <a:rPr lang="en-US" dirty="0" err="1"/>
              <a:t>first_name</a:t>
            </a:r>
            <a:r>
              <a:rPr lang="en-US" dirty="0"/>
              <a:t>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Vikram</a:t>
            </a:r>
            <a:r>
              <a:rPr lang="en-US" dirty="0"/>
              <a:t>&lt;/</a:t>
            </a:r>
            <a:r>
              <a:rPr lang="en-US" dirty="0" err="1"/>
              <a:t>first_name</a:t>
            </a:r>
            <a:r>
              <a:rPr lang="en-US" dirty="0"/>
              <a:t>&gt;&lt;</a:t>
            </a:r>
            <a:r>
              <a:rPr lang="en-US" dirty="0" err="1"/>
              <a:t>middle_name</a:t>
            </a:r>
            <a:r>
              <a:rPr lang="en-US" dirty="0"/>
              <a:t>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Singh</a:t>
            </a:r>
            <a:r>
              <a:rPr lang="en-US" dirty="0"/>
              <a:t>&lt;/</a:t>
            </a:r>
            <a:r>
              <a:rPr lang="en-US" dirty="0" err="1"/>
              <a:t>middle_name</a:t>
            </a:r>
            <a:r>
              <a:rPr lang="en-US" dirty="0"/>
              <a:t>&gt;&lt;</a:t>
            </a:r>
            <a:r>
              <a:rPr lang="en-US" dirty="0" err="1"/>
              <a:t>last_name</a:t>
            </a:r>
            <a:r>
              <a:rPr lang="en-US" dirty="0"/>
              <a:t>&gt;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Rajawat</a:t>
            </a:r>
            <a:r>
              <a:rPr lang="en-US" dirty="0"/>
              <a:t>&lt;/</a:t>
            </a:r>
            <a:r>
              <a:rPr lang="en-US" dirty="0" err="1"/>
              <a:t>last_name</a:t>
            </a:r>
            <a:r>
              <a:rPr lang="en-US" dirty="0"/>
              <a:t>&gt;&lt;/name&gt;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1A9E0-58D8-4171-9D22-C19DB93585BF}"/>
              </a:ext>
            </a:extLst>
          </p:cNvPr>
          <p:cNvSpPr txBox="1"/>
          <p:nvPr/>
        </p:nvSpPr>
        <p:spPr>
          <a:xfrm>
            <a:off x="2366122" y="4234141"/>
            <a:ext cx="9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Vikram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94503-28A6-4907-A95D-C1872E6DD4A8}"/>
              </a:ext>
            </a:extLst>
          </p:cNvPr>
          <p:cNvSpPr txBox="1"/>
          <p:nvPr/>
        </p:nvSpPr>
        <p:spPr>
          <a:xfrm>
            <a:off x="4844297" y="4630535"/>
            <a:ext cx="83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F42B7-2009-475D-B942-A4136A98F10F}"/>
              </a:ext>
            </a:extLst>
          </p:cNvPr>
          <p:cNvSpPr txBox="1"/>
          <p:nvPr/>
        </p:nvSpPr>
        <p:spPr>
          <a:xfrm>
            <a:off x="7081706" y="4198392"/>
            <a:ext cx="98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Rajawat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4D0D68-D8F9-4CF2-AD1E-8AA112EB531E}"/>
              </a:ext>
            </a:extLst>
          </p:cNvPr>
          <p:cNvCxnSpPr>
            <a:cxnSpLocks/>
          </p:cNvCxnSpPr>
          <p:nvPr/>
        </p:nvCxnSpPr>
        <p:spPr>
          <a:xfrm flipV="1">
            <a:off x="7512322" y="4598403"/>
            <a:ext cx="1" cy="1152196"/>
          </a:xfrm>
          <a:prstGeom prst="straightConnector1">
            <a:avLst/>
          </a:prstGeom>
          <a:ln w="381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06227B-69C5-4C09-9071-6B2A7B432CBA}"/>
              </a:ext>
            </a:extLst>
          </p:cNvPr>
          <p:cNvSpPr txBox="1"/>
          <p:nvPr/>
        </p:nvSpPr>
        <p:spPr>
          <a:xfrm>
            <a:off x="7700941" y="4917897"/>
            <a:ext cx="173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61436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09C-5611-47DF-BB92-1CD3A374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2618475"/>
            <a:ext cx="6588412" cy="79724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is .pickle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1B64-225F-4704-887D-4FE77008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11099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do serialization by different processes in different languages, but in Python we do serialization by using Pickle Module. We store the serialized object in .pickle file extension.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3DF775-9F93-4A7B-9252-EFE551DB3337}"/>
              </a:ext>
            </a:extLst>
          </p:cNvPr>
          <p:cNvSpPr txBox="1">
            <a:spLocks/>
          </p:cNvSpPr>
          <p:nvPr/>
        </p:nvSpPr>
        <p:spPr>
          <a:xfrm>
            <a:off x="1256694" y="403782"/>
            <a:ext cx="6588412" cy="797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we do Serialization?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848E78-E509-482E-A083-7907DF31F005}"/>
              </a:ext>
            </a:extLst>
          </p:cNvPr>
          <p:cNvSpPr txBox="1">
            <a:spLocks/>
          </p:cNvSpPr>
          <p:nvPr/>
        </p:nvSpPr>
        <p:spPr>
          <a:xfrm>
            <a:off x="1188183" y="3413620"/>
            <a:ext cx="8946541" cy="3040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file created by pickle, a Python module that allows objects to be serialized to files on disk and deserialized back into the program at runtime; saves a byte stream that represents the objects; more often uses the .P extension rather than ".pickle."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13C3D25-E991-4F05-88AE-19312D249DA6}"/>
              </a:ext>
            </a:extLst>
          </p:cNvPr>
          <p:cNvSpPr/>
          <p:nvPr/>
        </p:nvSpPr>
        <p:spPr>
          <a:xfrm>
            <a:off x="1946246" y="4915949"/>
            <a:ext cx="755009" cy="9395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D1349-8EAF-4947-88A9-1D937C50FCD5}"/>
              </a:ext>
            </a:extLst>
          </p:cNvPr>
          <p:cNvSpPr txBox="1"/>
          <p:nvPr/>
        </p:nvSpPr>
        <p:spPr>
          <a:xfrm flipH="1">
            <a:off x="1916463" y="5855516"/>
            <a:ext cx="96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.pickle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DCAC-A086-46E9-A395-D54A28C22767}"/>
              </a:ext>
            </a:extLst>
          </p:cNvPr>
          <p:cNvSpPr txBox="1"/>
          <p:nvPr/>
        </p:nvSpPr>
        <p:spPr>
          <a:xfrm>
            <a:off x="3036814" y="5062566"/>
            <a:ext cx="590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Created by python pickle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Stores data objects like list, dictionary, array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Used for serialization and deserialization </a:t>
            </a:r>
          </a:p>
        </p:txBody>
      </p:sp>
    </p:spTree>
    <p:extLst>
      <p:ext uri="{BB962C8B-B14F-4D97-AF65-F5344CB8AC3E}">
        <p14:creationId xmlns:p14="http://schemas.microsoft.com/office/powerpoint/2010/main" val="423968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386-CDC4-4236-910F-4272F01A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6497114" cy="83079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Advantages of Serialization.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6273-5964-4A07-B13F-6920D4277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9089312" cy="45074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Persisting data onto files – happens mostly in language-neutral formats such as CSV, XML or pickle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Storing data into Databases – when program objects are converted into byte streams and then stored into DBs, such as in Java JDBC.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Transferring data through the network – such as web applications and mobile apps passing on objects from client to server and vice versa.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Remote Method Invocation(RMI) - by passing serialized objects as parameters to functions running on a remote machine as if invoked on a local machine. This data can be transmitted across domains through firewalls.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Sharing data in a Distributed Object Model – when programs written in different languages need to share object data over a distributed network using frameworks.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812CA-090E-4451-8749-2A3785BC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61107"/>
            <a:ext cx="3053434" cy="84757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10AC2-4516-4097-827A-ADC835AB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5688"/>
            <a:ext cx="8946541" cy="27623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 What we can conclude from this presentation?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Serialization is very important for the data to be stored or transferred over network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can use pickle module of python for serialization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serialization, in python data can be stored in pickle file.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Serialization is an important step in machine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323432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E477E-754C-41F4-AD5A-C46F4273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4" y="1243559"/>
            <a:ext cx="7694951" cy="4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tf00001029_wac</Template>
  <TotalTime>121</TotalTime>
  <Words>491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Century Gothic</vt:lpstr>
      <vt:lpstr>Wingdings</vt:lpstr>
      <vt:lpstr>Wingdings 3</vt:lpstr>
      <vt:lpstr>Ion</vt:lpstr>
      <vt:lpstr>Serialization And Pickle file  presented by- Siddhant Saurabh</vt:lpstr>
      <vt:lpstr>What is data Serialization?</vt:lpstr>
      <vt:lpstr>Why we need serialization?</vt:lpstr>
      <vt:lpstr>What is .pickle file?</vt:lpstr>
      <vt:lpstr>Advantages of Serialization.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Vega Sega Solutions</dc:creator>
  <cp:lastModifiedBy>Vega Sega Solutions</cp:lastModifiedBy>
  <cp:revision>12</cp:revision>
  <dcterms:created xsi:type="dcterms:W3CDTF">2021-03-30T09:43:45Z</dcterms:created>
  <dcterms:modified xsi:type="dcterms:W3CDTF">2021-03-30T11:45:17Z</dcterms:modified>
</cp:coreProperties>
</file>