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478D-981E-16F9-E54B-7C834F8C1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C71E1-975B-9AFC-1696-90A854883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19ADD-3825-5A37-6164-735FC72CC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7472-5C53-4723-8E65-CE3AA968AAA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F1067-00B6-56BD-4C63-084F5D8DF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F4016-1346-F28E-E523-39337B5EA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2EB9-8485-4DB2-9934-91CF7E8E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65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CDEC-EA56-FB0A-C053-5BB6904A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765EE7-A4F3-9E6E-59D9-EEA8367E7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E696-D37F-1498-CB3C-BF532F5FD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7472-5C53-4723-8E65-CE3AA968AAA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F3A10-C394-32B8-44BE-F05A73F8E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1DA2F-506C-C4D2-0464-4A9E8A704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2EB9-8485-4DB2-9934-91CF7E8E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977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38FF60-3BEC-022A-4E62-C106A8D2E4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AB1C2-EB64-63AB-22BC-83EEC5E7E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6ABDD6-E7C4-1F47-1BDC-8DE05E102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7472-5C53-4723-8E65-CE3AA968AAA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F47392-2FF8-4B88-C6D1-43EE44FCC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2BAFE-69D8-79DD-8F5C-8252D51E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2EB9-8485-4DB2-9934-91CF7E8E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304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62667-A4D0-7205-03DF-6DEFA4857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853BC-A970-5785-7B18-DB5A6DB3D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8165-8AA8-2400-D911-6A889273B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7472-5C53-4723-8E65-CE3AA968AAA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F04905-8CA6-B2ED-AFAC-04E736462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E6DBF-FB4B-4F73-47B9-AF550DBF0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2EB9-8485-4DB2-9934-91CF7E8E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004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5A98-5D8A-89FC-9559-8B461177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8C4E86-526E-44DB-1975-2F2D6D9BA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95805-64F4-FB54-AAE1-FF502023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7472-5C53-4723-8E65-CE3AA968AAA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4BCAC-653D-3FE9-A0E9-7BDDDF7CC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0880-C8A5-7432-61CF-1050A7DDB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2EB9-8485-4DB2-9934-91CF7E8E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0052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9EFA9-79B9-97DA-FED0-DCC75984E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D7687-2FB5-7353-53C9-ADC29D39B8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100E5D-272B-D6D4-1EB4-9B491F557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81C35B-8DE3-F727-7F31-9F72C1D9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7472-5C53-4723-8E65-CE3AA968AAA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E5159-039A-5D81-7927-13F419D2E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26BD89-C7D0-BC17-6ACE-A5745BFDF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2EB9-8485-4DB2-9934-91CF7E8E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297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72C4-DCBA-3291-4A2A-B2A7B6DEA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10462F-0F2C-82CA-C904-670E636BC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C8E4A-8843-48B5-2FD2-F94D18EEB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94801-F130-4D91-E4B4-97886B698C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A21443-9360-5FB2-F567-826EBFEC43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EFE7D4-1894-3932-8085-4F349D8EA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7472-5C53-4723-8E65-CE3AA968AAA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44504-27D4-70AB-6DA3-A482923BF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AC018-2839-EC72-6B95-D9EDE2E36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2EB9-8485-4DB2-9934-91CF7E8E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9031F-91D7-A70F-4B18-B6E944603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DE7FA6-5CA5-E21E-4D32-BF73D88B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7472-5C53-4723-8E65-CE3AA968AAA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F42C7E-1F6D-142D-37F3-2150D7624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924657-1CB2-EB19-F6AA-F1699190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2EB9-8485-4DB2-9934-91CF7E8E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5927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54EBC-0BC4-4DBE-A9B5-A6B76AFF0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7472-5C53-4723-8E65-CE3AA968AAA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4A506-3605-E9F6-BBD8-1DF7718A4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C58731-1AED-F8CF-A012-B3691435A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2EB9-8485-4DB2-9934-91CF7E8E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58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F165-B6DE-11A5-09FC-6D5436C3C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2E38F-84E4-33FD-1945-E1B9F3DBD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99587F-D716-AAE3-B993-4ECDFF418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538AF-8B05-55B4-7DC7-A280795E2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7472-5C53-4723-8E65-CE3AA968AAA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ACD08C-5EAD-751B-A615-4A8CB59CE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8B2806-0FDE-2F42-65FB-CAD48EB93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2EB9-8485-4DB2-9934-91CF7E8E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442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31DC0-4C14-67F1-2556-AD36BE1A5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CE5C23-438A-D280-5725-0778732681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AE845D-A431-879E-698E-6781C94A3C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3B743-6337-E0A3-9AEE-ACB747F5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87472-5C53-4723-8E65-CE3AA968AAA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B59F4C-6A97-152C-8244-18D5E0F6C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9CB9C-68B2-0E2C-FBC6-04AA25145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72EB9-8485-4DB2-9934-91CF7E8E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88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4C4BD1-A668-870F-E056-1105D0701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8789F-2934-1D71-A0E3-C41263EBB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4B939-DF99-CE4B-431B-F326BCE592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D87472-5C53-4723-8E65-CE3AA968AAAA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892B2-7B45-83DC-9C5F-7167FCFF0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B264C-B0A9-3035-841F-0833E44201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72EB9-8485-4DB2-9934-91CF7E8E3B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2428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8;p1">
            <a:extLst>
              <a:ext uri="{FF2B5EF4-FFF2-40B4-BE49-F238E27FC236}">
                <a16:creationId xmlns:a16="http://schemas.microsoft.com/office/drawing/2014/main" id="{F3C5DE30-805E-3632-E652-3B9A849B09A7}"/>
              </a:ext>
            </a:extLst>
          </p:cNvPr>
          <p:cNvSpPr txBox="1">
            <a:spLocks/>
          </p:cNvSpPr>
          <p:nvPr/>
        </p:nvSpPr>
        <p:spPr>
          <a:xfrm>
            <a:off x="271405" y="1529475"/>
            <a:ext cx="11809759" cy="54150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  <a:buClr>
                <a:schemeClr val="dk1"/>
              </a:buClr>
              <a:buSzPct val="145454"/>
            </a:pPr>
            <a:endParaRPr lang="en-US" sz="2200" dirty="0">
              <a:solidFill>
                <a:schemeClr val="dk1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ct val="145454"/>
            </a:pPr>
            <a:r>
              <a:rPr lang="en-US" sz="2200" b="1" dirty="0">
                <a:solidFill>
                  <a:schemeClr val="dk1"/>
                </a:solidFill>
              </a:rPr>
              <a:t>              Division:       A                                         Group ID:         ETA2                          Date: 14-02-2025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ct val="145454"/>
            </a:pPr>
            <a:endParaRPr lang="en-US" sz="1800" b="1" dirty="0">
              <a:solidFill>
                <a:schemeClr val="dk1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ct val="177777"/>
            </a:pPr>
            <a:endParaRPr lang="en-US" sz="1800" b="1" dirty="0">
              <a:solidFill>
                <a:schemeClr val="dk1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ct val="177777"/>
            </a:pPr>
            <a:endParaRPr lang="en-US" sz="1800" b="1" dirty="0">
              <a:solidFill>
                <a:schemeClr val="dk1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ct val="177777"/>
            </a:pPr>
            <a:endParaRPr lang="en-US" sz="1800" b="1" dirty="0">
              <a:solidFill>
                <a:schemeClr val="dk1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ct val="177777"/>
            </a:pPr>
            <a:endParaRPr lang="en-US" sz="1800" b="1" dirty="0">
              <a:solidFill>
                <a:schemeClr val="dk1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ct val="177777"/>
            </a:pPr>
            <a:endParaRPr lang="en-US" b="1" dirty="0">
              <a:solidFill>
                <a:schemeClr val="dk1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ct val="177777"/>
            </a:pPr>
            <a:endParaRPr lang="en-US" b="1" dirty="0">
              <a:solidFill>
                <a:schemeClr val="dk1"/>
              </a:solidFill>
            </a:endParaRPr>
          </a:p>
          <a:p>
            <a:pPr>
              <a:spcBef>
                <a:spcPts val="1200"/>
              </a:spcBef>
              <a:buClr>
                <a:schemeClr val="dk1"/>
              </a:buClr>
              <a:buSzPct val="177777"/>
            </a:pPr>
            <a:r>
              <a:rPr lang="en-US" b="1" dirty="0">
                <a:solidFill>
                  <a:schemeClr val="dk1"/>
                </a:solidFill>
              </a:rPr>
              <a:t>Department of Electronics and Telecommunication Engineering</a:t>
            </a:r>
          </a:p>
          <a:p>
            <a:pPr>
              <a:spcBef>
                <a:spcPts val="1200"/>
              </a:spcBef>
              <a:buClr>
                <a:schemeClr val="dk1"/>
              </a:buClr>
              <a:buSzPct val="177777"/>
            </a:pPr>
            <a:r>
              <a:rPr lang="en-US" b="1" dirty="0">
                <a:solidFill>
                  <a:schemeClr val="dk1"/>
                </a:solidFill>
              </a:rPr>
              <a:t>Vishwakarma Institute of Technology, Pune</a:t>
            </a:r>
            <a:endParaRPr lang="en-US" dirty="0"/>
          </a:p>
          <a:p>
            <a:pPr>
              <a:spcBef>
                <a:spcPts val="1200"/>
              </a:spcBef>
              <a:buClr>
                <a:schemeClr val="dk1"/>
              </a:buClr>
              <a:buSzPct val="177777"/>
            </a:pPr>
            <a:r>
              <a:rPr lang="en-US" b="1" dirty="0">
                <a:solidFill>
                  <a:schemeClr val="dk1"/>
                </a:solidFill>
              </a:rPr>
              <a:t>SEM II A.Y.(2024-2025)</a:t>
            </a:r>
            <a:endParaRPr lang="en-US" dirty="0"/>
          </a:p>
          <a:p>
            <a:pPr>
              <a:spcBef>
                <a:spcPts val="1200"/>
              </a:spcBef>
              <a:buClr>
                <a:srgbClr val="888888"/>
              </a:buClr>
              <a:buSzPct val="100000"/>
            </a:pP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51718BEC-622F-BE10-0AC3-1803F7B16CA0}"/>
              </a:ext>
            </a:extLst>
          </p:cNvPr>
          <p:cNvSpPr/>
          <p:nvPr/>
        </p:nvSpPr>
        <p:spPr>
          <a:xfrm>
            <a:off x="443343" y="2701275"/>
            <a:ext cx="5375565" cy="2455341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b="1" dirty="0"/>
              <a:t>Presented by:</a:t>
            </a:r>
            <a:endParaRPr b="1" dirty="0"/>
          </a:p>
          <a:p>
            <a:r>
              <a:rPr lang="en-US" dirty="0"/>
              <a:t>Sidhant Andure 	12210861</a:t>
            </a:r>
          </a:p>
          <a:p>
            <a:r>
              <a:rPr lang="en-US" dirty="0"/>
              <a:t>Swaroop Atreya	12211489</a:t>
            </a:r>
          </a:p>
          <a:p>
            <a:r>
              <a:rPr lang="en-US" dirty="0"/>
              <a:t>Chetan Jain 	12210504</a:t>
            </a:r>
            <a:endParaRPr dirty="0"/>
          </a:p>
        </p:txBody>
      </p:sp>
      <p:sp>
        <p:nvSpPr>
          <p:cNvPr id="6" name="Google Shape;90;p1">
            <a:extLst>
              <a:ext uri="{FF2B5EF4-FFF2-40B4-BE49-F238E27FC236}">
                <a16:creationId xmlns:a16="http://schemas.microsoft.com/office/drawing/2014/main" id="{80E5FB43-EA69-2EA0-52EA-26BBB84CC723}"/>
              </a:ext>
            </a:extLst>
          </p:cNvPr>
          <p:cNvSpPr/>
          <p:nvPr/>
        </p:nvSpPr>
        <p:spPr>
          <a:xfrm>
            <a:off x="7575242" y="3065386"/>
            <a:ext cx="4345351" cy="1159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-US" b="1" dirty="0">
                <a:solidFill>
                  <a:schemeClr val="dk1"/>
                </a:solidFill>
              </a:rPr>
              <a:t>Project Guide: </a:t>
            </a:r>
          </a:p>
          <a:p>
            <a:pPr>
              <a:buClr>
                <a:schemeClr val="dk1"/>
              </a:buClr>
              <a:buSzPts val="1100"/>
            </a:pPr>
            <a:r>
              <a:rPr lang="en-US" dirty="0">
                <a:solidFill>
                  <a:schemeClr val="dk1"/>
                </a:solidFill>
              </a:rPr>
              <a:t>Prof. Medha </a:t>
            </a:r>
            <a:r>
              <a:rPr lang="en-US" dirty="0" err="1">
                <a:solidFill>
                  <a:schemeClr val="dk1"/>
                </a:solidFill>
              </a:rPr>
              <a:t>Wyawahare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7" name="Google Shape;91;p1">
            <a:extLst>
              <a:ext uri="{FF2B5EF4-FFF2-40B4-BE49-F238E27FC236}">
                <a16:creationId xmlns:a16="http://schemas.microsoft.com/office/drawing/2014/main" id="{10B8B55A-2CC6-808A-67A7-A31B0D1C6DA5}"/>
              </a:ext>
            </a:extLst>
          </p:cNvPr>
          <p:cNvSpPr/>
          <p:nvPr/>
        </p:nvSpPr>
        <p:spPr>
          <a:xfrm>
            <a:off x="271406" y="909644"/>
            <a:ext cx="11649187" cy="11718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chemeClr val="tx1">
                <a:alpha val="82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C00000"/>
              </a:buClr>
              <a:buSzPts val="3960"/>
            </a:pPr>
            <a:r>
              <a:rPr lang="en-US" sz="2470" b="1" dirty="0" err="1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JobCipher</a:t>
            </a:r>
            <a:r>
              <a:rPr lang="en-US" sz="2470" b="1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: AI-based Job Recommendation System</a:t>
            </a:r>
            <a:endParaRPr dirty="0"/>
          </a:p>
        </p:txBody>
      </p:sp>
      <p:sp>
        <p:nvSpPr>
          <p:cNvPr id="8" name="Google Shape;92;p1">
            <a:extLst>
              <a:ext uri="{FF2B5EF4-FFF2-40B4-BE49-F238E27FC236}">
                <a16:creationId xmlns:a16="http://schemas.microsoft.com/office/drawing/2014/main" id="{F2E75D8B-F0AA-98F8-4963-2759808E676F}"/>
              </a:ext>
            </a:extLst>
          </p:cNvPr>
          <p:cNvSpPr/>
          <p:nvPr/>
        </p:nvSpPr>
        <p:spPr>
          <a:xfrm>
            <a:off x="3428230" y="166401"/>
            <a:ext cx="5098472" cy="4935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500" b="1" dirty="0"/>
              <a:t>EDI Mid Semester assessment SEM II 2024-25</a:t>
            </a:r>
            <a:endParaRPr sz="1500" b="1" dirty="0"/>
          </a:p>
        </p:txBody>
      </p:sp>
    </p:spTree>
    <p:extLst>
      <p:ext uri="{BB962C8B-B14F-4D97-AF65-F5344CB8AC3E}">
        <p14:creationId xmlns:p14="http://schemas.microsoft.com/office/powerpoint/2010/main" val="1432940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A14F-25DC-E8FE-9B20-418CB2A51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CE03C-9028-666C-8F98-76CB5078E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AI-powered automated job search.</a:t>
            </a:r>
          </a:p>
          <a:p>
            <a:r>
              <a:rPr lang="en-US" dirty="0"/>
              <a:t>NLP-driven resume parsing &amp; skill extraction.</a:t>
            </a:r>
          </a:p>
          <a:p>
            <a:r>
              <a:rPr lang="en-US" dirty="0"/>
              <a:t>Cloud-based efficient job filtering &amp; matching.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479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2B112-AD31-B5F8-1253-B6938CB4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4F1ED-17E3-30EC-01E3-C4C61376A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54046"/>
            <a:ext cx="11353800" cy="4722917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"Developing an AI-powered job-matching site that automates job search, extracts relevant resume information using NLP, and leverages cloud computing for real-time job recommendations."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Proposed Solution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Users upload resumes → AI parses skills, experience, and qualifications</a:t>
            </a:r>
          </a:p>
          <a:p>
            <a:pPr marL="342900" lvl="0" indent="-342900" algn="just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System generates dynamic search queries → Web scraping fetches job postings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24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Cloud computing ensures scalable and real-time job updates</a:t>
            </a:r>
          </a:p>
          <a:p>
            <a:r>
              <a:rPr lang="en-IN" sz="2400" dirty="0">
                <a:effectLst/>
                <a:ea typeface="Calibri" panose="020F0502020204030204" pitchFamily="34" charset="0"/>
              </a:rPr>
              <a:t>Users get personalized job recommendations based on their profiles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95873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B7D76-2811-0441-7129-DF1285D96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Gap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E2C5B-4040-A1F2-46FC-A5BAE03C3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Traditional job portals are not personalized.</a:t>
            </a:r>
          </a:p>
          <a:p>
            <a:r>
              <a:rPr lang="en-US" dirty="0"/>
              <a:t>No AI-driven resume parsing.</a:t>
            </a:r>
          </a:p>
          <a:p>
            <a:r>
              <a:rPr lang="en-US" dirty="0"/>
              <a:t>Manual effort required to filter relevant job listings.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1408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F22E0-4033-1172-5F69-E8A544914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F5625-C3D1-716F-887D-D755549E11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Automate job matching using AI and NLP.</a:t>
            </a:r>
          </a:p>
          <a:p>
            <a:r>
              <a:rPr lang="en-US" dirty="0"/>
              <a:t>Fetch real-time job listings via web scraping.</a:t>
            </a:r>
          </a:p>
          <a:p>
            <a:r>
              <a:rPr lang="en-US" dirty="0"/>
              <a:t>Offer personalized recommendations based on extracted skills.</a:t>
            </a:r>
          </a:p>
          <a:p>
            <a:r>
              <a:rPr lang="en-US" dirty="0"/>
              <a:t>Cloud-based scalable architecture.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4508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4B27-1661-F211-4AA3-44696F7A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5939"/>
            <a:ext cx="10515600" cy="1325563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IN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F2A646C6-AAB2-ADF3-6334-09220A4DE090}"/>
              </a:ext>
            </a:extLst>
          </p:cNvPr>
          <p:cNvSpPr/>
          <p:nvPr/>
        </p:nvSpPr>
        <p:spPr>
          <a:xfrm>
            <a:off x="584616" y="1828800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Resume Upload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1BC598C-84C8-E1CD-9974-DB36BF205C68}"/>
              </a:ext>
            </a:extLst>
          </p:cNvPr>
          <p:cNvSpPr/>
          <p:nvPr/>
        </p:nvSpPr>
        <p:spPr>
          <a:xfrm>
            <a:off x="3000531" y="1828800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resume parser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8063012E-1A1F-E05D-F662-5151D02BC10B}"/>
              </a:ext>
            </a:extLst>
          </p:cNvPr>
          <p:cNvSpPr/>
          <p:nvPr/>
        </p:nvSpPr>
        <p:spPr>
          <a:xfrm>
            <a:off x="7979765" y="1828800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Scraper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2A5E2631-B55C-437C-601D-00F84D8B995F}"/>
              </a:ext>
            </a:extLst>
          </p:cNvPr>
          <p:cNvSpPr/>
          <p:nvPr/>
        </p:nvSpPr>
        <p:spPr>
          <a:xfrm>
            <a:off x="7979765" y="3174167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Listings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521827FD-E04E-2E2E-7835-3F6F46144002}"/>
              </a:ext>
            </a:extLst>
          </p:cNvPr>
          <p:cNvSpPr/>
          <p:nvPr/>
        </p:nvSpPr>
        <p:spPr>
          <a:xfrm>
            <a:off x="7979765" y="4519535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Recent news about companies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63FFEA23-8379-4F32-7466-980E3CF45494}"/>
              </a:ext>
            </a:extLst>
          </p:cNvPr>
          <p:cNvSpPr/>
          <p:nvPr/>
        </p:nvSpPr>
        <p:spPr>
          <a:xfrm>
            <a:off x="7979764" y="5864903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6EB2E82-3109-E798-222A-C17D21BBEF1F}"/>
              </a:ext>
            </a:extLst>
          </p:cNvPr>
          <p:cNvSpPr/>
          <p:nvPr/>
        </p:nvSpPr>
        <p:spPr>
          <a:xfrm>
            <a:off x="5460166" y="1828800"/>
            <a:ext cx="1933731" cy="8544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Additional user filters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EB360EA-BEB6-5409-DC50-C1DAABA0C7C8}"/>
              </a:ext>
            </a:extLst>
          </p:cNvPr>
          <p:cNvSpPr/>
          <p:nvPr/>
        </p:nvSpPr>
        <p:spPr>
          <a:xfrm>
            <a:off x="2773180" y="1244184"/>
            <a:ext cx="7814872" cy="433215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BD2495-3C11-4FA6-3822-A0DD7095FFF3}"/>
              </a:ext>
            </a:extLst>
          </p:cNvPr>
          <p:cNvCxnSpPr>
            <a:stCxn id="50" idx="3"/>
            <a:endCxn id="51" idx="1"/>
          </p:cNvCxnSpPr>
          <p:nvPr/>
        </p:nvCxnSpPr>
        <p:spPr>
          <a:xfrm>
            <a:off x="2518347" y="2256020"/>
            <a:ext cx="482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6C502B8-8528-299B-F93B-4C878008EF70}"/>
              </a:ext>
            </a:extLst>
          </p:cNvPr>
          <p:cNvCxnSpPr>
            <a:cxnSpLocks/>
            <a:endCxn id="56" idx="1"/>
          </p:cNvCxnSpPr>
          <p:nvPr/>
        </p:nvCxnSpPr>
        <p:spPr>
          <a:xfrm>
            <a:off x="4977982" y="2256020"/>
            <a:ext cx="4821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052EE13-C2C2-2F7E-FE4B-8F536A652CF5}"/>
              </a:ext>
            </a:extLst>
          </p:cNvPr>
          <p:cNvCxnSpPr>
            <a:cxnSpLocks/>
            <a:stCxn id="56" idx="3"/>
            <a:endCxn id="52" idx="1"/>
          </p:cNvCxnSpPr>
          <p:nvPr/>
        </p:nvCxnSpPr>
        <p:spPr>
          <a:xfrm>
            <a:off x="7393897" y="2256020"/>
            <a:ext cx="5858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E0D9F2A-4FFC-AEE0-A2CB-4B3D8B346B8B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>
            <a:off x="8946631" y="2683240"/>
            <a:ext cx="0" cy="4909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5DB3F8-3C51-1983-16A5-AC3719DCDC0C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8946631" y="4028607"/>
            <a:ext cx="0" cy="490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0B1D2E6-29B9-4A97-D5EC-2304C81EF169}"/>
              </a:ext>
            </a:extLst>
          </p:cNvPr>
          <p:cNvCxnSpPr>
            <a:cxnSpLocks/>
            <a:stCxn id="54" idx="2"/>
            <a:endCxn id="55" idx="0"/>
          </p:cNvCxnSpPr>
          <p:nvPr/>
        </p:nvCxnSpPr>
        <p:spPr>
          <a:xfrm flipH="1">
            <a:off x="8946630" y="5373975"/>
            <a:ext cx="1" cy="4909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83684CD-17AB-495A-D695-A75E3E7B508A}"/>
              </a:ext>
            </a:extLst>
          </p:cNvPr>
          <p:cNvSpPr txBox="1"/>
          <p:nvPr/>
        </p:nvSpPr>
        <p:spPr>
          <a:xfrm>
            <a:off x="3000531" y="5006715"/>
            <a:ext cx="2585803" cy="4770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I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in Cloud</a:t>
            </a:r>
          </a:p>
        </p:txBody>
      </p:sp>
    </p:spTree>
    <p:extLst>
      <p:ext uri="{BB962C8B-B14F-4D97-AF65-F5344CB8AC3E}">
        <p14:creationId xmlns:p14="http://schemas.microsoft.com/office/powerpoint/2010/main" val="3623246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FF9C9-1A0F-F49B-F894-FB0224FB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Used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8E617-58E6-04CE-9616-6C7378E47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Frontend: React.js</a:t>
            </a:r>
          </a:p>
          <a:p>
            <a:r>
              <a:rPr lang="en-US" dirty="0"/>
              <a:t>Backend: Node.js, Express.js</a:t>
            </a:r>
          </a:p>
          <a:p>
            <a:r>
              <a:rPr lang="en-US" dirty="0"/>
              <a:t>Database: MongoDB</a:t>
            </a:r>
          </a:p>
          <a:p>
            <a:r>
              <a:rPr lang="en-US" dirty="0"/>
              <a:t>Cloud: AWS</a:t>
            </a:r>
          </a:p>
          <a:p>
            <a:r>
              <a:rPr lang="en-US" dirty="0"/>
              <a:t>AI/NLP: Python (</a:t>
            </a:r>
            <a:r>
              <a:rPr lang="en-US" dirty="0" err="1"/>
              <a:t>NLTK,SpaCy</a:t>
            </a:r>
            <a:r>
              <a:rPr lang="en-US" dirty="0"/>
              <a:t>)</a:t>
            </a:r>
          </a:p>
          <a:p>
            <a:r>
              <a:rPr lang="en-US" dirty="0"/>
              <a:t>Web Scraping: Python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9339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9C9ED-E1C6-EA3B-059C-B8F3FB983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planned with timeline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BC9A30-0872-010A-4D58-C3CE81A7987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9252926"/>
              </p:ext>
            </p:extLst>
          </p:nvPr>
        </p:nvGraphicFramePr>
        <p:xfrm>
          <a:off x="838200" y="1722278"/>
          <a:ext cx="10179571" cy="46809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2814">
                  <a:extLst>
                    <a:ext uri="{9D8B030D-6E8A-4147-A177-3AD203B41FA5}">
                      <a16:colId xmlns:a16="http://schemas.microsoft.com/office/drawing/2014/main" val="2843581927"/>
                    </a:ext>
                  </a:extLst>
                </a:gridCol>
                <a:gridCol w="4433301">
                  <a:extLst>
                    <a:ext uri="{9D8B030D-6E8A-4147-A177-3AD203B41FA5}">
                      <a16:colId xmlns:a16="http://schemas.microsoft.com/office/drawing/2014/main" val="1404614374"/>
                    </a:ext>
                  </a:extLst>
                </a:gridCol>
                <a:gridCol w="2353456">
                  <a:extLst>
                    <a:ext uri="{9D8B030D-6E8A-4147-A177-3AD203B41FA5}">
                      <a16:colId xmlns:a16="http://schemas.microsoft.com/office/drawing/2014/main" val="4163524649"/>
                    </a:ext>
                  </a:extLst>
                </a:gridCol>
              </a:tblGrid>
              <a:tr h="35084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Phase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Task Description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Timeline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extLst>
                  <a:ext uri="{0D108BD9-81ED-4DB2-BD59-A6C34878D82A}">
                    <a16:rowId xmlns:a16="http://schemas.microsoft.com/office/drawing/2014/main" val="1541336109"/>
                  </a:ext>
                </a:extLst>
              </a:tr>
              <a:tr h="108803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28-01-2025 to 13-02-2025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LinkedIn, </a:t>
                      </a:r>
                      <a:r>
                        <a:rPr lang="en-IN" sz="1600" kern="100" dirty="0" err="1">
                          <a:effectLst/>
                        </a:rPr>
                        <a:t>AmbitionBox</a:t>
                      </a:r>
                      <a:r>
                        <a:rPr lang="en-IN" sz="1600" kern="100" dirty="0">
                          <a:effectLst/>
                        </a:rPr>
                        <a:t>, Indeed, Naukri web scraping done and node.js server launched with google sign-in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2 weeks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extLst>
                  <a:ext uri="{0D108BD9-81ED-4DB2-BD59-A6C34878D82A}">
                    <a16:rowId xmlns:a16="http://schemas.microsoft.com/office/drawing/2014/main" val="544190427"/>
                  </a:ext>
                </a:extLst>
              </a:tr>
              <a:tr h="1006106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14-02-2025 to 28-02-2025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Authentication - Implement Google Sign-In &amp; Admin Login using OAuth. Frontend &amp; Backend Setup - Develop React.js UI, setup Express.js backend.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 weeks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extLst>
                  <a:ext uri="{0D108BD9-81ED-4DB2-BD59-A6C34878D82A}">
                    <a16:rowId xmlns:a16="http://schemas.microsoft.com/office/drawing/2014/main" val="1928404910"/>
                  </a:ext>
                </a:extLst>
              </a:tr>
              <a:tr h="6485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1-3-2025 to 15-3-2025 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Resume Parsing with NLP - Extract skills, experience using AI.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2 weeks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extLst>
                  <a:ext uri="{0D108BD9-81ED-4DB2-BD59-A6C34878D82A}">
                    <a16:rowId xmlns:a16="http://schemas.microsoft.com/office/drawing/2014/main" val="3594330016"/>
                  </a:ext>
                </a:extLst>
              </a:tr>
              <a:tr h="430909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16-3-2025 to 31-3-2025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Cloud Integration &amp; Testing - Deploy and test on cloud.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2 weeks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extLst>
                  <a:ext uri="{0D108BD9-81ED-4DB2-BD59-A6C34878D82A}">
                    <a16:rowId xmlns:a16="http://schemas.microsoft.com/office/drawing/2014/main" val="478373443"/>
                  </a:ext>
                </a:extLst>
              </a:tr>
              <a:tr h="64851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1-4-2025 to 15-4-2025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Final Review &amp; Deployment - Debug, optimize, and deploy the final version.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2 weeks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extLst>
                  <a:ext uri="{0D108BD9-81ED-4DB2-BD59-A6C34878D82A}">
                    <a16:rowId xmlns:a16="http://schemas.microsoft.com/office/drawing/2014/main" val="1150062730"/>
                  </a:ext>
                </a:extLst>
              </a:tr>
              <a:tr h="428755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>
                          <a:effectLst/>
                        </a:rPr>
                        <a:t>15-4-2025 to 1-5-2025</a:t>
                      </a:r>
                      <a:endParaRPr lang="en-IN" sz="16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Training of in-house AI model if time permits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effectLst/>
                        </a:rPr>
                        <a:t>2 weeks</a:t>
                      </a:r>
                      <a:endParaRPr lang="en-IN" sz="16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407" marR="68407" marT="0" marB="0"/>
                </a:tc>
                <a:extLst>
                  <a:ext uri="{0D108BD9-81ED-4DB2-BD59-A6C34878D82A}">
                    <a16:rowId xmlns:a16="http://schemas.microsoft.com/office/drawing/2014/main" val="50367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8426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FEFCD-B520-73D7-3F97-776387484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Outcome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37FAF-8717-CEB0-1148-AD74C9B95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AI-powered smart job recommendations.</a:t>
            </a:r>
          </a:p>
          <a:p>
            <a:r>
              <a:rPr lang="en-US" dirty="0"/>
              <a:t>Faster and more efficient job matching.</a:t>
            </a:r>
          </a:p>
          <a:p>
            <a:r>
              <a:rPr lang="en-US" dirty="0"/>
              <a:t>Real-time job updates from multiple portals.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8455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5A17B-10B9-B276-05BC-C7064F848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E65B-09AF-9EC5-904A-2F507E486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Privacy &amp; Security → Encrypt stored data</a:t>
            </a:r>
          </a:p>
          <a:p>
            <a:r>
              <a:rPr lang="en-IN" dirty="0"/>
              <a:t>AI Model Accuracy → Train with diverse datasets</a:t>
            </a:r>
          </a:p>
          <a:p>
            <a:r>
              <a:rPr lang="en-IN" dirty="0"/>
              <a:t>Handling Large Data → Use scalable cloud services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2664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</TotalTime>
  <Words>448</Words>
  <Application>Microsoft Office PowerPoint</Application>
  <PresentationFormat>Widescreen</PresentationFormat>
  <Paragraphs>86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Symbol</vt:lpstr>
      <vt:lpstr>Times New Roman</vt:lpstr>
      <vt:lpstr>Office Theme</vt:lpstr>
      <vt:lpstr>PowerPoint Presentation</vt:lpstr>
      <vt:lpstr>Problem Statement</vt:lpstr>
      <vt:lpstr>Research Gap</vt:lpstr>
      <vt:lpstr>Objectives</vt:lpstr>
      <vt:lpstr>System Architecture</vt:lpstr>
      <vt:lpstr>Technologies Used </vt:lpstr>
      <vt:lpstr>Methodology planned with timeline</vt:lpstr>
      <vt:lpstr>Expected Outcome</vt:lpstr>
      <vt:lpstr>Challenges and solutions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Sidhant Andure</dc:creator>
  <cp:lastModifiedBy>Sidhant Andure</cp:lastModifiedBy>
  <cp:revision>3</cp:revision>
  <dcterms:created xsi:type="dcterms:W3CDTF">2025-02-14T07:01:10Z</dcterms:created>
  <dcterms:modified xsi:type="dcterms:W3CDTF">2025-02-14T09:47:56Z</dcterms:modified>
</cp:coreProperties>
</file>