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E698-37DF-315C-250F-A59CBC90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CE199-4E03-7A36-8B93-333FB5BA8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4CFD-A5FB-0F43-B323-2E94B272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81E2-2018-47EA-73A0-5BC5682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CB96-D853-9B36-9613-DC98023F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9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388B-1B67-0E53-3196-4D667A8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EE071-B553-1A8B-FE80-DF3FAC80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BD79-7DCA-7D0B-FD2A-CEEABBBF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9AD2-D1C2-9443-C0F6-F24ECA7B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9931-02A6-E130-8DAB-D4FC3ADA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8688C-4F00-0691-DF0F-42CF5A293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63959-266B-9614-744E-3D3521CD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F610-51A8-6362-E160-47F3831C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DD96-6F12-7E89-7C88-A8F68368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87E-9F5B-392B-25A6-609DCCA1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56E0-3D1B-01E5-3786-CF767AA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7A63-572E-0032-E0ED-637A6BDD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957B-68F8-334B-1040-FEC21992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38BE-7DC3-FBEA-2E2B-EEE9FF5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411F-C40A-02C1-EFD2-73890429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E549-4C80-BD7F-9E28-660DD134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A282-F4BC-F4C8-062C-4048E34E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C9E0-D6E3-8119-CA29-52BD8BF4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5C4E-B5BF-271B-B0A5-7C4964FD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9D84-DE31-9D36-5DA4-2687F4F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7522-7CE0-A9A2-C7FB-6A91521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195B-FFD9-F7CA-D05C-409846C7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A4A10-D9DE-07CC-93B1-9E0C9BAB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9662-3636-D6F2-5843-0ACAE407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7C59-7D9F-2D4A-95F2-B1C8C27F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2EB9-17B1-C7D6-79D1-18419C73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74E7-D2E0-D1AE-345A-816CEE1D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4700-FC2E-00B8-492E-FD162CED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6CFD-9471-BB95-0409-D2ED766C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C36EF-A8DC-319F-60EE-E21CCE21B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BE484-9DBF-0C80-CDC1-F64562BF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7AC9D-6394-81F2-3674-7A90540F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254E4-CA16-76AA-F5A2-36701308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542A-EEA8-8560-BBBF-5216BCB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8F24-0E2A-C38C-433B-B9D5C8E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ABFB7-B0D4-3ACD-D88A-187097DA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16B9-D855-A4C3-CDA9-98292EE1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E6308-899B-EFD5-F91A-D162DC4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3389E-D094-1549-B74C-B6315B06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76152-C5F1-ED57-06C0-85517998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6CE1-94E2-9FC2-F2DF-BF5F216D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F875-F89A-7848-926B-1C26BCB9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545-5101-1E85-123E-3050F33E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0B108-DE57-4533-5B9F-5B49CDF0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1938-EF88-C6C7-B859-A5264A4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D605-1C56-C2C6-E0AA-9F96606A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23DF-4CB9-A645-8EE2-78AE88E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E525-3803-2A96-D985-9754839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5A032-18FA-188E-392C-6BB9977DE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5209-02C4-D146-D3AF-03A92E35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CBDE-CC23-5F71-E22A-FBDB91C1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FB31-5017-0AE8-E9B8-184BD6B3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26B0-B887-4647-67FF-75F6EA4F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60BC7-7086-E7C6-C917-53EEF94B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4DED-A3FE-ACA9-2714-4EE20F85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B0C7-4AB1-0A6F-DB4C-2854A351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B84C-3257-48E5-BB43-524C91A9030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A06B-B379-243E-841F-87C2B4B1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B200-C913-CA91-9B72-66486988A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232D-DD84-48E2-A0FA-64183E312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704C5C-292E-F7DA-2606-25DED9F416BA}"/>
              </a:ext>
            </a:extLst>
          </p:cNvPr>
          <p:cNvSpPr/>
          <p:nvPr/>
        </p:nvSpPr>
        <p:spPr>
          <a:xfrm>
            <a:off x="1094282" y="1229193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1B7070-4536-BBA6-36A1-F4879DA338C5}"/>
              </a:ext>
            </a:extLst>
          </p:cNvPr>
          <p:cNvSpPr/>
          <p:nvPr/>
        </p:nvSpPr>
        <p:spPr>
          <a:xfrm>
            <a:off x="3510197" y="1229193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resume parser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7C9575-7755-562B-7D40-F59A2CF45660}"/>
              </a:ext>
            </a:extLst>
          </p:cNvPr>
          <p:cNvSpPr/>
          <p:nvPr/>
        </p:nvSpPr>
        <p:spPr>
          <a:xfrm>
            <a:off x="8489431" y="1229193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ACDEA9-D95C-3DFC-78E7-405E8D0F82F6}"/>
              </a:ext>
            </a:extLst>
          </p:cNvPr>
          <p:cNvSpPr/>
          <p:nvPr/>
        </p:nvSpPr>
        <p:spPr>
          <a:xfrm>
            <a:off x="8489431" y="2574560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Listings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1EBE36-D361-C44A-B80C-D36C089DC1F8}"/>
              </a:ext>
            </a:extLst>
          </p:cNvPr>
          <p:cNvSpPr/>
          <p:nvPr/>
        </p:nvSpPr>
        <p:spPr>
          <a:xfrm>
            <a:off x="8489431" y="3919928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news about companies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F1823-AB07-D0F8-F38E-1EFA18471A7C}"/>
              </a:ext>
            </a:extLst>
          </p:cNvPr>
          <p:cNvSpPr/>
          <p:nvPr/>
        </p:nvSpPr>
        <p:spPr>
          <a:xfrm>
            <a:off x="8489430" y="5265296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47703B-D67F-1BD1-C332-4474C34E736C}"/>
              </a:ext>
            </a:extLst>
          </p:cNvPr>
          <p:cNvSpPr/>
          <p:nvPr/>
        </p:nvSpPr>
        <p:spPr>
          <a:xfrm>
            <a:off x="5969832" y="1229193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user filters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4F57F-FC5B-AE75-4DC1-5E335A5C726E}"/>
              </a:ext>
            </a:extLst>
          </p:cNvPr>
          <p:cNvSpPr/>
          <p:nvPr/>
        </p:nvSpPr>
        <p:spPr>
          <a:xfrm>
            <a:off x="3282846" y="644577"/>
            <a:ext cx="7814872" cy="43321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1B6284-F61F-4FE9-466F-A365BAE48B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28013" y="1656413"/>
            <a:ext cx="482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E16A2-DB37-3412-CF9A-51F022F9426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87648" y="1656413"/>
            <a:ext cx="482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D4739-D14F-9C2E-7C93-23B499910E0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7903563" y="1656413"/>
            <a:ext cx="585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B7614-102B-27FE-23CA-D582E1E66B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456297" y="2083633"/>
            <a:ext cx="0" cy="49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1434EA-EA22-082F-0FA7-E3344A08718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456297" y="3429000"/>
            <a:ext cx="0" cy="49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DCEE2F-16AC-1ECB-59AA-B4999EEB48D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456296" y="4774368"/>
            <a:ext cx="1" cy="49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5A385E-FE32-2A01-205E-45E6781D1B9E}"/>
              </a:ext>
            </a:extLst>
          </p:cNvPr>
          <p:cNvSpPr txBox="1"/>
          <p:nvPr/>
        </p:nvSpPr>
        <p:spPr>
          <a:xfrm>
            <a:off x="3510197" y="4407108"/>
            <a:ext cx="258580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 Cloud</a:t>
            </a:r>
          </a:p>
        </p:txBody>
      </p:sp>
    </p:spTree>
    <p:extLst>
      <p:ext uri="{BB962C8B-B14F-4D97-AF65-F5344CB8AC3E}">
        <p14:creationId xmlns:p14="http://schemas.microsoft.com/office/powerpoint/2010/main" val="483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Sidhant Andure</dc:creator>
  <cp:lastModifiedBy>Sidhant Andure</cp:lastModifiedBy>
  <cp:revision>1</cp:revision>
  <dcterms:created xsi:type="dcterms:W3CDTF">2025-01-31T13:41:18Z</dcterms:created>
  <dcterms:modified xsi:type="dcterms:W3CDTF">2025-01-31T13:41:39Z</dcterms:modified>
</cp:coreProperties>
</file>