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egreya Bold" panose="020B0604020202020204" charset="0"/>
      <p:regular r:id="rId12"/>
    </p:embeddedFont>
    <p:embeddedFont>
      <p:font typeface="Archivo Black" panose="020B0604020202020204" charset="0"/>
      <p:regular r:id="rId13"/>
    </p:embeddedFont>
    <p:embeddedFont>
      <p:font typeface="DM Sans" pitchFamily="2" charset="0"/>
      <p:regular r:id="rId14"/>
    </p:embeddedFont>
    <p:embeddedFont>
      <p:font typeface="DM Sans Bold" panose="020B0604020202020204" charset="0"/>
      <p:regular r:id="rId15"/>
    </p:embeddedFont>
    <p:embeddedFont>
      <p:font typeface="DM Serif Display" pitchFamily="2" charset="0"/>
      <p:regular r:id="rId16"/>
    </p:embeddedFont>
    <p:embeddedFont>
      <p:font typeface="Helios" panose="020B0604020202020204" charset="0"/>
      <p:regular r:id="rId17"/>
    </p:embeddedFont>
    <p:embeddedFont>
      <p:font typeface="Helios Bold" panose="020B0604020202020204" charset="0"/>
      <p:regular r:id="rId18"/>
    </p:embeddedFont>
    <p:embeddedFont>
      <p:font typeface="Klein Bold" panose="020B0604020202020204" charset="0"/>
      <p:regular r:id="rId19"/>
    </p:embeddedFont>
    <p:embeddedFont>
      <p:font typeface="Poppins" panose="000005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125837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19714" y="116247"/>
              <a:ext cx="5150443" cy="534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A BLOGGING PLATFORM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45466" y="3872518"/>
            <a:ext cx="8913834" cy="1819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sz="11999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ConnectCo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3961" y="5615615"/>
            <a:ext cx="8649044" cy="55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IT314- Software Engineering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02383" y="9247958"/>
            <a:ext cx="516669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3144">
                <a:solidFill>
                  <a:srgbClr val="718BAB"/>
                </a:solidFill>
                <a:latin typeface="Helios"/>
                <a:ea typeface="Helios"/>
                <a:cs typeface="Helios"/>
                <a:sym typeface="Helios"/>
              </a:rPr>
              <a:t>-Prof. Saurabh Tiwari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868767"/>
            <a:ext cx="6278177" cy="2914591"/>
            <a:chOff x="0" y="0"/>
            <a:chExt cx="8370902" cy="3886121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370902" cy="276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20"/>
                </a:lnSpc>
              </a:pPr>
              <a:r>
                <a:rPr lang="en-US" sz="6400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Overall rating of your project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68994"/>
              <a:ext cx="6930758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88358" y="2191972"/>
            <a:ext cx="4145091" cy="378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 dirty="0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17519" y="2766166"/>
            <a:ext cx="1343144" cy="40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 dirty="0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21629" y="3717362"/>
            <a:ext cx="2674977" cy="40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67321"/>
            <a:ext cx="18288000" cy="7229439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803059" y="1729978"/>
            <a:ext cx="3824758" cy="8388310"/>
            <a:chOff x="0" y="0"/>
            <a:chExt cx="1007344" cy="21595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7344" cy="2159567"/>
            </a:xfrm>
            <a:custGeom>
              <a:avLst/>
              <a:gdLst/>
              <a:ahLst/>
              <a:cxnLst/>
              <a:rect l="l" t="t" r="r" b="b"/>
              <a:pathLst>
                <a:path w="1007344" h="2159567">
                  <a:moveTo>
                    <a:pt x="0" y="0"/>
                  </a:moveTo>
                  <a:lnTo>
                    <a:pt x="1007344" y="0"/>
                  </a:lnTo>
                  <a:lnTo>
                    <a:pt x="1007344" y="2159567"/>
                  </a:lnTo>
                  <a:lnTo>
                    <a:pt x="0" y="21595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007344" cy="2216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2953" y="1729978"/>
            <a:ext cx="3824758" cy="8388310"/>
            <a:chOff x="0" y="0"/>
            <a:chExt cx="1007344" cy="22092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7344" cy="2209267"/>
            </a:xfrm>
            <a:custGeom>
              <a:avLst/>
              <a:gdLst/>
              <a:ahLst/>
              <a:cxnLst/>
              <a:rect l="l" t="t" r="r" b="b"/>
              <a:pathLst>
                <a:path w="1007344" h="2209267">
                  <a:moveTo>
                    <a:pt x="0" y="0"/>
                  </a:moveTo>
                  <a:lnTo>
                    <a:pt x="1007344" y="0"/>
                  </a:lnTo>
                  <a:lnTo>
                    <a:pt x="1007344" y="2209267"/>
                  </a:lnTo>
                  <a:lnTo>
                    <a:pt x="0" y="22092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007344" cy="2266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029685" y="1729979"/>
            <a:ext cx="3824758" cy="8388310"/>
            <a:chOff x="0" y="0"/>
            <a:chExt cx="1007344" cy="23096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344" cy="2309676"/>
            </a:xfrm>
            <a:custGeom>
              <a:avLst/>
              <a:gdLst/>
              <a:ahLst/>
              <a:cxnLst/>
              <a:rect l="l" t="t" r="r" b="b"/>
              <a:pathLst>
                <a:path w="1007344" h="2309676">
                  <a:moveTo>
                    <a:pt x="0" y="0"/>
                  </a:moveTo>
                  <a:lnTo>
                    <a:pt x="1007344" y="0"/>
                  </a:lnTo>
                  <a:lnTo>
                    <a:pt x="1007344" y="2309676"/>
                  </a:lnTo>
                  <a:lnTo>
                    <a:pt x="0" y="2309676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07344" cy="2366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16327" y="1729978"/>
            <a:ext cx="3824758" cy="8388310"/>
            <a:chOff x="0" y="0"/>
            <a:chExt cx="1007344" cy="2209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7344" cy="2209267"/>
            </a:xfrm>
            <a:custGeom>
              <a:avLst/>
              <a:gdLst/>
              <a:ahLst/>
              <a:cxnLst/>
              <a:rect l="l" t="t" r="r" b="b"/>
              <a:pathLst>
                <a:path w="1007344" h="2209267">
                  <a:moveTo>
                    <a:pt x="0" y="0"/>
                  </a:moveTo>
                  <a:lnTo>
                    <a:pt x="1007344" y="0"/>
                  </a:lnTo>
                  <a:lnTo>
                    <a:pt x="1007344" y="2209267"/>
                  </a:lnTo>
                  <a:lnTo>
                    <a:pt x="0" y="22092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007344" cy="2266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642953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196843" y="-800100"/>
            <a:ext cx="7315200" cy="1828800"/>
          </a:xfrm>
          <a:custGeom>
            <a:avLst/>
            <a:gdLst/>
            <a:ahLst/>
            <a:cxnLst/>
            <a:rect l="l" t="t" r="r" b="b"/>
            <a:pathLst>
              <a:path w="7315200" h="1828800">
                <a:moveTo>
                  <a:pt x="0" y="0"/>
                </a:moveTo>
                <a:lnTo>
                  <a:pt x="7315200" y="0"/>
                </a:lnTo>
                <a:lnTo>
                  <a:pt x="7315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852083" y="247195"/>
            <a:ext cx="11826013" cy="54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Lead by- Zeel Ghori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793534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349743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023698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32306" y="2017805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93653" y="2017805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BACKEND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3322" y="1992600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 dirty="0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057012" y="2106261"/>
            <a:ext cx="3432620" cy="43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DOCUMENTATION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2306" y="3836540"/>
            <a:ext cx="3583004" cy="274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 Ghori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Gajera</a:t>
            </a:r>
          </a:p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 Joshi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96843" y="3844190"/>
            <a:ext cx="3505109" cy="2491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 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87868" y="3817490"/>
            <a:ext cx="3497279" cy="44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 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Ghori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</a:t>
            </a: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Gajera</a:t>
            </a:r>
            <a:endParaRPr lang="en-US" sz="278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Joshi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046921" y="3754773"/>
            <a:ext cx="3337034" cy="4976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Ghori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</a:t>
            </a: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Gajera</a:t>
            </a:r>
            <a:endParaRPr lang="en-US" sz="278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Joshi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618435"/>
            <a:ext cx="18802350" cy="3086100"/>
            <a:chOff x="0" y="0"/>
            <a:chExt cx="495205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12800"/>
            </a:xfrm>
            <a:custGeom>
              <a:avLst/>
              <a:gdLst/>
              <a:ahLst/>
              <a:cxnLst/>
              <a:rect l="l" t="t" r="r" b="b"/>
              <a:pathLst>
                <a:path w="4952059" h="812800">
                  <a:moveTo>
                    <a:pt x="0" y="0"/>
                  </a:moveTo>
                  <a:lnTo>
                    <a:pt x="4952059" y="0"/>
                  </a:lnTo>
                  <a:lnTo>
                    <a:pt x="495205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952059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2305449"/>
            <a:ext cx="18288000" cy="3773114"/>
            <a:chOff x="0" y="0"/>
            <a:chExt cx="24384000" cy="503081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8003" y="2375381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809205" y="307997"/>
            <a:ext cx="5689171" cy="804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493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</p:txBody>
      </p:sp>
      <p:sp>
        <p:nvSpPr>
          <p:cNvPr id="11" name="Freeform 11"/>
          <p:cNvSpPr/>
          <p:nvPr/>
        </p:nvSpPr>
        <p:spPr>
          <a:xfrm>
            <a:off x="9787347" y="6841698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003" y="6801914"/>
            <a:ext cx="7456657" cy="2097185"/>
          </a:xfrm>
          <a:custGeom>
            <a:avLst/>
            <a:gdLst/>
            <a:ahLst/>
            <a:cxnLst/>
            <a:rect l="l" t="t" r="r" b="b"/>
            <a:pathLst>
              <a:path w="7456657" h="2097185">
                <a:moveTo>
                  <a:pt x="0" y="0"/>
                </a:moveTo>
                <a:lnTo>
                  <a:pt x="7456657" y="0"/>
                </a:lnTo>
                <a:lnTo>
                  <a:pt x="7456657" y="2097184"/>
                </a:lnTo>
                <a:lnTo>
                  <a:pt x="0" y="20971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787347" y="2527781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50679" y="3046840"/>
            <a:ext cx="6049848" cy="64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To Engage the Community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927" y="3057036"/>
            <a:ext cx="4994040" cy="62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User Friendly Interface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0679" y="7503461"/>
            <a:ext cx="5663915" cy="64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Availability of Content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45755" y="7503461"/>
            <a:ext cx="6591566" cy="64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Exchange Thoughts and Ideas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734" y="420687"/>
            <a:ext cx="7285740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Milestones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7384" y="2101911"/>
            <a:ext cx="5691823" cy="1169411"/>
            <a:chOff x="0" y="0"/>
            <a:chExt cx="7589098" cy="15592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1.Project Planning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47384" y="3660144"/>
            <a:ext cx="5691823" cy="1169411"/>
          </a:xfrm>
          <a:custGeom>
            <a:avLst/>
            <a:gdLst/>
            <a:ahLst/>
            <a:cxnLst/>
            <a:rect l="l" t="t" r="r" b="b"/>
            <a:pathLst>
              <a:path w="5691823" h="1169411">
                <a:moveTo>
                  <a:pt x="0" y="0"/>
                </a:moveTo>
                <a:lnTo>
                  <a:pt x="5691823" y="0"/>
                </a:lnTo>
                <a:lnTo>
                  <a:pt x="5691823" y="1169411"/>
                </a:lnTo>
                <a:lnTo>
                  <a:pt x="0" y="116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47384" y="3873202"/>
            <a:ext cx="5691823" cy="63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33" dirty="0">
                <a:solidFill>
                  <a:srgbClr val="F4F4F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Requirement Gathering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47384" y="6740241"/>
            <a:ext cx="5827132" cy="1197211"/>
            <a:chOff x="0" y="0"/>
            <a:chExt cx="7769510" cy="15962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69510" cy="1596281"/>
            </a:xfrm>
            <a:custGeom>
              <a:avLst/>
              <a:gdLst/>
              <a:ahLst/>
              <a:cxnLst/>
              <a:rect l="l" t="t" r="r" b="b"/>
              <a:pathLst>
                <a:path w="7769510" h="1596281">
                  <a:moveTo>
                    <a:pt x="0" y="0"/>
                  </a:moveTo>
                  <a:lnTo>
                    <a:pt x="7769510" y="0"/>
                  </a:lnTo>
                  <a:lnTo>
                    <a:pt x="7769510" y="1596281"/>
                  </a:lnTo>
                  <a:lnTo>
                    <a:pt x="0" y="1596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318647"/>
              <a:ext cx="7769510" cy="882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38"/>
                </a:lnSpc>
                <a:spcBef>
                  <a:spcPct val="0"/>
                </a:spcBef>
              </a:pPr>
              <a:r>
                <a:rPr lang="en-US" sz="4027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4. Raw UI/UX Design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15038" y="8280614"/>
            <a:ext cx="5691823" cy="1157437"/>
            <a:chOff x="0" y="0"/>
            <a:chExt cx="7589098" cy="15432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89098" cy="1543249"/>
            </a:xfrm>
            <a:custGeom>
              <a:avLst/>
              <a:gdLst/>
              <a:ahLst/>
              <a:cxnLst/>
              <a:rect l="l" t="t" r="r" b="b"/>
              <a:pathLst>
                <a:path w="7589098" h="1543249">
                  <a:moveTo>
                    <a:pt x="0" y="0"/>
                  </a:moveTo>
                  <a:lnTo>
                    <a:pt x="7589098" y="0"/>
                  </a:lnTo>
                  <a:lnTo>
                    <a:pt x="7589098" y="1543249"/>
                  </a:lnTo>
                  <a:lnTo>
                    <a:pt x="0" y="1543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7" b="-517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0" y="309479"/>
              <a:ext cx="7589098" cy="848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7"/>
                </a:lnSpc>
                <a:spcBef>
                  <a:spcPct val="0"/>
                </a:spcBef>
              </a:pPr>
              <a:r>
                <a:rPr lang="en-US" sz="38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5. Backend Development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23874" y="2199454"/>
            <a:ext cx="5691823" cy="1107885"/>
            <a:chOff x="0" y="0"/>
            <a:chExt cx="7589098" cy="14771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589098" cy="1477180"/>
            </a:xfrm>
            <a:custGeom>
              <a:avLst/>
              <a:gdLst/>
              <a:ahLst/>
              <a:cxnLst/>
              <a:rect l="l" t="t" r="r" b="b"/>
              <a:pathLst>
                <a:path w="7589098" h="1477180">
                  <a:moveTo>
                    <a:pt x="0" y="0"/>
                  </a:moveTo>
                  <a:lnTo>
                    <a:pt x="7589098" y="0"/>
                  </a:lnTo>
                  <a:lnTo>
                    <a:pt x="7589098" y="1477180"/>
                  </a:lnTo>
                  <a:lnTo>
                    <a:pt x="0" y="1477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776" b="-2776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0" y="309479"/>
              <a:ext cx="7589098" cy="805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sz="3533" dirty="0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6. Frontend Development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323874" y="3640714"/>
            <a:ext cx="5691823" cy="1169411"/>
            <a:chOff x="0" y="0"/>
            <a:chExt cx="7589098" cy="15592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 dirty="0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7. Feature Integration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323874" y="5143500"/>
            <a:ext cx="5691823" cy="1169411"/>
            <a:chOff x="0" y="0"/>
            <a:chExt cx="7589098" cy="15592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8. Testing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171474" y="6768041"/>
            <a:ext cx="5691823" cy="1169411"/>
            <a:chOff x="0" y="0"/>
            <a:chExt cx="7589098" cy="15592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9. Deployment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323874" y="8268639"/>
            <a:ext cx="5691823" cy="1169411"/>
            <a:chOff x="0" y="0"/>
            <a:chExt cx="7589098" cy="155921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10. Presentation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47384" y="5227931"/>
            <a:ext cx="5691823" cy="1169411"/>
            <a:chOff x="0" y="0"/>
            <a:chExt cx="7589098" cy="155921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TextBox 31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3. Documentation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462" y="0"/>
            <a:ext cx="8549350" cy="10287000"/>
            <a:chOff x="0" y="0"/>
            <a:chExt cx="225168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1681" cy="2709333"/>
            </a:xfrm>
            <a:custGeom>
              <a:avLst/>
              <a:gdLst/>
              <a:ahLst/>
              <a:cxnLst/>
              <a:rect l="l" t="t" r="r" b="b"/>
              <a:pathLst>
                <a:path w="2251681" h="2709333">
                  <a:moveTo>
                    <a:pt x="0" y="0"/>
                  </a:moveTo>
                  <a:lnTo>
                    <a:pt x="2251681" y="0"/>
                  </a:lnTo>
                  <a:lnTo>
                    <a:pt x="22516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168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0"/>
            <a:ext cx="8401538" cy="10287000"/>
          </a:xfrm>
          <a:custGeom>
            <a:avLst/>
            <a:gdLst/>
            <a:ahLst/>
            <a:cxnLst/>
            <a:rect l="l" t="t" r="r" b="b"/>
            <a:pathLst>
              <a:path w="8401538" h="10287000">
                <a:moveTo>
                  <a:pt x="0" y="0"/>
                </a:moveTo>
                <a:lnTo>
                  <a:pt x="8401538" y="0"/>
                </a:lnTo>
                <a:lnTo>
                  <a:pt x="84015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0007" y="198118"/>
            <a:ext cx="7138649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63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UseCase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236699"/>
            <a:ext cx="529380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0" y="1727225"/>
            <a:ext cx="8676811" cy="799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Actors: The primary users are Students, Clubs/Committees, and College Admin.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Blog Post: Students can create blogs using text, audio, or video formats.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Collaboration: Collaborative posts can be created and managed by users.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Engagement: Features like liking, sharing, and commenting on posts are available.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Privacy Settings: Students can customize privacy options, including private walls and blocking users.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 Management: Students can register, log in, reset passwords, and edit profiles.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Notifications: Students receive updates on platform activities.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 Insights: Engagement statistics and reports are available for users and admins.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Communication: Features include a complaint box, online forums, and a notice board.</a:t>
            </a:r>
          </a:p>
          <a:p>
            <a:pPr marL="496574" lvl="1" indent="-248287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Admin Role: College Admin can make announcements, manage notices, and oversee platform usage.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45534"/>
            <a:ext cx="4919142" cy="2969237"/>
            <a:chOff x="0" y="0"/>
            <a:chExt cx="6558856" cy="39589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655885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Lessons learnt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41855"/>
              <a:ext cx="6244119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74434" y="196969"/>
            <a:ext cx="752608" cy="752608"/>
            <a:chOff x="0" y="0"/>
            <a:chExt cx="1003477" cy="10034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8047250" y="203681"/>
            <a:ext cx="7173033" cy="66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2A2E3A"/>
                </a:solidFill>
                <a:latin typeface="Alegreya Bold"/>
                <a:ea typeface="Alegreya Bold"/>
                <a:cs typeface="Alegreya Bold"/>
                <a:sym typeface="Alegreya Bold"/>
              </a:rPr>
              <a:t>Importance of Clear Requirements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284764" y="1828964"/>
            <a:ext cx="5939758" cy="752608"/>
            <a:chOff x="0" y="0"/>
            <a:chExt cx="7919678" cy="1003477"/>
          </a:xfrm>
        </p:grpSpPr>
        <p:sp>
          <p:nvSpPr>
            <p:cNvPr id="10" name="TextBox 10"/>
            <p:cNvSpPr txBox="1"/>
            <p:nvPr/>
          </p:nvSpPr>
          <p:spPr>
            <a:xfrm>
              <a:off x="806402" y="34378"/>
              <a:ext cx="7113276" cy="858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 b="1" spc="38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Team Collaboration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9291609" y="5308014"/>
            <a:ext cx="5348130" cy="752608"/>
            <a:chOff x="0" y="0"/>
            <a:chExt cx="7130840" cy="10034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003477" y="34378"/>
              <a:ext cx="6127363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Time Management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84764" y="7022647"/>
            <a:ext cx="6478377" cy="752608"/>
            <a:chOff x="0" y="0"/>
            <a:chExt cx="8637836" cy="10034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142289" y="34378"/>
              <a:ext cx="7495546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Problem-Solving Skills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-5444509" y="-1672201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974434" y="8745789"/>
            <a:ext cx="752608" cy="752608"/>
          </a:xfrm>
          <a:custGeom>
            <a:avLst/>
            <a:gdLst/>
            <a:ahLst/>
            <a:cxnLst/>
            <a:rect l="l" t="t" r="r" b="b"/>
            <a:pathLst>
              <a:path w="752608" h="752608">
                <a:moveTo>
                  <a:pt x="0" y="0"/>
                </a:moveTo>
                <a:lnTo>
                  <a:pt x="752607" y="0"/>
                </a:lnTo>
                <a:lnTo>
                  <a:pt x="752607" y="752607"/>
                </a:lnTo>
                <a:lnTo>
                  <a:pt x="0" y="75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140496" y="8837817"/>
            <a:ext cx="420483" cy="420483"/>
          </a:xfrm>
          <a:custGeom>
            <a:avLst/>
            <a:gdLst/>
            <a:ahLst/>
            <a:cxnLst/>
            <a:rect l="l" t="t" r="r" b="b"/>
            <a:pathLst>
              <a:path w="420483" h="420483">
                <a:moveTo>
                  <a:pt x="0" y="0"/>
                </a:moveTo>
                <a:lnTo>
                  <a:pt x="420483" y="0"/>
                </a:lnTo>
                <a:lnTo>
                  <a:pt x="420483" y="420483"/>
                </a:lnTo>
                <a:lnTo>
                  <a:pt x="0" y="420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8047250" y="8752522"/>
            <a:ext cx="593975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1" spc="38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Learning New Technologies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291609" y="3547660"/>
            <a:ext cx="5621660" cy="752608"/>
            <a:chOff x="0" y="0"/>
            <a:chExt cx="7495546" cy="100347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0" y="32728"/>
              <a:ext cx="7495546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Error Detection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-8242040" y="-1460411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0" y="3391582"/>
            <a:ext cx="4446607" cy="255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Lesson</a:t>
            </a:r>
          </a:p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Learnt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endParaRPr lang="en-US" sz="4799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3731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6"/>
                </a:lnTo>
                <a:lnTo>
                  <a:pt x="0" y="3608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16549" y="672878"/>
            <a:ext cx="12063594" cy="1815488"/>
            <a:chOff x="0" y="0"/>
            <a:chExt cx="16084792" cy="2420650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6084792" cy="151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359"/>
                </a:lnSpc>
              </a:pPr>
              <a:r>
                <a:rPr lang="en-US" sz="71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Achievements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03523"/>
              <a:ext cx="14521681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1005" y="3907240"/>
            <a:ext cx="16505990" cy="494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Developed proficiency in utilizing GitHub and project management tools effectively.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Strengthened technical skills in the MERN stack through hands-on project development.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Enhanced teamwork and problem-solving abilities through collaborative efforts.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Gained expertise in integrating front-end and back-end technologies.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Learned how to plan and track work using project management tools.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Practiced sharing ideas and working with others to meet project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15402" y="-8868"/>
            <a:ext cx="8972598" cy="10295868"/>
            <a:chOff x="0" y="0"/>
            <a:chExt cx="2363153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3153" cy="2711669"/>
            </a:xfrm>
            <a:custGeom>
              <a:avLst/>
              <a:gdLst/>
              <a:ahLst/>
              <a:cxnLst/>
              <a:rect l="l" t="t" r="r" b="b"/>
              <a:pathLst>
                <a:path w="2363153" h="2711669">
                  <a:moveTo>
                    <a:pt x="0" y="0"/>
                  </a:moveTo>
                  <a:lnTo>
                    <a:pt x="2363153" y="0"/>
                  </a:lnTo>
                  <a:lnTo>
                    <a:pt x="2363153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63153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15013" y="2554967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5"/>
                </a:lnTo>
                <a:lnTo>
                  <a:pt x="0" y="309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36924" y="1028700"/>
            <a:ext cx="6500368" cy="1789453"/>
            <a:chOff x="0" y="0"/>
            <a:chExt cx="8667158" cy="2385937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8667158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Mistakes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68810"/>
              <a:ext cx="7824888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30422" y="2944067"/>
            <a:ext cx="3961467" cy="2242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Occurrence of blank screen multiple times due to error in routing and importing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57979" y="6423540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4"/>
                </a:lnTo>
                <a:lnTo>
                  <a:pt x="0" y="30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81121" y="2554967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5"/>
                </a:lnTo>
                <a:lnTo>
                  <a:pt x="0" y="309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881121" y="6423540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4"/>
                </a:lnTo>
                <a:lnTo>
                  <a:pt x="0" y="30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353563" y="7093541"/>
            <a:ext cx="3961467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Failure to address transition-related issues effectively.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56591" y="6812554"/>
            <a:ext cx="4109129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Incorrect path causing "No blogs here" message despite blog existence.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3563" y="2944067"/>
            <a:ext cx="3961467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Occurrence of blank screen multiple times due to error in routing and importing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0371" y="3237252"/>
            <a:ext cx="2676873" cy="2676873"/>
            <a:chOff x="0" y="0"/>
            <a:chExt cx="3569165" cy="35691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" name="Group 4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5</a:t>
                </a:r>
              </a:p>
            </p:txBody>
          </p:sp>
        </p:grpSp>
      </p:grpSp>
      <p:grpSp>
        <p:nvGrpSpPr>
          <p:cNvPr id="7" name="Group 7"/>
          <p:cNvGrpSpPr/>
          <p:nvPr/>
        </p:nvGrpSpPr>
        <p:grpSpPr>
          <a:xfrm>
            <a:off x="2619223" y="606425"/>
            <a:ext cx="13049553" cy="2630827"/>
            <a:chOff x="0" y="0"/>
            <a:chExt cx="17399404" cy="3507770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17399404" cy="2616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sz="600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Rating of your software artefacts (0-5)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45432" y="2790643"/>
              <a:ext cx="15708540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648784"/>
            <a:ext cx="3874907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Design &amp; Documentation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7264" y="6648784"/>
            <a:ext cx="4266684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Project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3696" y="6648784"/>
            <a:ext cx="2676873" cy="136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Coding Proficiency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84393" y="6648784"/>
            <a:ext cx="4364628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Testing and      Test Cases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9125919"/>
            <a:ext cx="18288000" cy="1161081"/>
            <a:chOff x="0" y="0"/>
            <a:chExt cx="4816593" cy="3057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7487" y="3237252"/>
            <a:ext cx="2676873" cy="2676873"/>
            <a:chOff x="0" y="0"/>
            <a:chExt cx="3569165" cy="35691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4</a:t>
                </a:r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10193696" y="3237252"/>
            <a:ext cx="2676873" cy="2676873"/>
            <a:chOff x="0" y="0"/>
            <a:chExt cx="3569165" cy="356916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" name="Group 24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3.5</a:t>
                </a: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14313167" y="3237252"/>
            <a:ext cx="2676873" cy="2676873"/>
            <a:chOff x="0" y="0"/>
            <a:chExt cx="3569165" cy="356916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9" name="Group 29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3.5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453</Words>
  <Application>Microsoft Office PowerPoint</Application>
  <PresentationFormat>Custom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Helios Bold</vt:lpstr>
      <vt:lpstr>Poppins</vt:lpstr>
      <vt:lpstr>DM Serif Display</vt:lpstr>
      <vt:lpstr>DM Sans Bold</vt:lpstr>
      <vt:lpstr>Archivo Black</vt:lpstr>
      <vt:lpstr>Arial</vt:lpstr>
      <vt:lpstr>DM Sans</vt:lpstr>
      <vt:lpstr>Klein Bold</vt:lpstr>
      <vt:lpstr>Alegreya Bold</vt:lpstr>
      <vt:lpstr>Helios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cp:lastModifiedBy>Akshat Jindal</cp:lastModifiedBy>
  <cp:revision>2</cp:revision>
  <dcterms:created xsi:type="dcterms:W3CDTF">2006-08-16T00:00:00Z</dcterms:created>
  <dcterms:modified xsi:type="dcterms:W3CDTF">2024-12-02T17:22:13Z</dcterms:modified>
  <dc:identifier>DAGYEAi_SVk</dc:identifier>
</cp:coreProperties>
</file>