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70" r:id="rId11"/>
    <p:sldMasterId id="2147483672" r:id="rId12"/>
    <p:sldMasterId id="2147483674" r:id="rId13"/>
    <p:sldMasterId id="2147483676" r:id="rId14"/>
    <p:sldMasterId id="2147483678" r:id="rId15"/>
    <p:sldMasterId id="2147483680" r:id="rId16"/>
    <p:sldMasterId id="2147483682" r:id="rId17"/>
    <p:sldMasterId id="2147483684" r:id="rId18"/>
    <p:sldMasterId id="2147483686" r:id="rId19"/>
    <p:sldMasterId id="2147483688" r:id="rId20"/>
    <p:sldMasterId id="2147483690" r:id="rId21"/>
    <p:sldMasterId id="2147483692" r:id="rId22"/>
    <p:sldMasterId id="2147483694" r:id="rId23"/>
  </p:sldMasterIdLst>
  <p:sldIdLst>
    <p:sldId id="256" r:id="rId24"/>
    <p:sldId id="257" r:id="rId25"/>
    <p:sldId id="258" r:id="rId26"/>
    <p:sldId id="259" r:id="rId27"/>
    <p:sldId id="260" r:id="rId28"/>
    <p:sldId id="261" r:id="rId29"/>
    <p:sldId id="262" r:id="rId30"/>
    <p:sldId id="263" r:id="rId31"/>
    <p:sldId id="264" r:id="rId32"/>
    <p:sldId id="265" r:id="rId33"/>
    <p:sldId id="266" r:id="rId3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3.xml"/><Relationship Id="rId21" Type="http://schemas.openxmlformats.org/officeDocument/2006/relationships/slideMaster" Target="slideMasters/slideMaster21.xml"/><Relationship Id="rId34" Type="http://schemas.openxmlformats.org/officeDocument/2006/relationships/slide" Target="slides/slide11.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2.xml"/><Relationship Id="rId33" Type="http://schemas.openxmlformats.org/officeDocument/2006/relationships/slide" Target="slides/slide10.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6.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xml"/><Relationship Id="rId32" Type="http://schemas.openxmlformats.org/officeDocument/2006/relationships/slide" Target="slides/slide9.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5.xml"/><Relationship Id="rId36" Type="http://schemas.openxmlformats.org/officeDocument/2006/relationships/viewProps" Target="viewProps.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8.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4.xml"/><Relationship Id="rId30" Type="http://schemas.openxmlformats.org/officeDocument/2006/relationships/slide" Target="slides/slide7.xml"/><Relationship Id="rId35" Type="http://schemas.openxmlformats.org/officeDocument/2006/relationships/presProps" Target="presProps.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4" name="PlaceHolder 1"/>
          <p:cNvSpPr>
            <a:spLocks noGrp="1"/>
          </p:cNvSpPr>
          <p:nvPr>
            <p:ph type="title"/>
          </p:nvPr>
        </p:nvSpPr>
        <p:spPr>
          <a:xfrm>
            <a:off x="720000" y="228600"/>
            <a:ext cx="56754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5"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_1_1_1_1_1_1_1">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_1_1_1_1_1_1_1_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53" name="PlaceHolder 1"/>
          <p:cNvSpPr>
            <a:spLocks noGrp="1"/>
          </p:cNvSpPr>
          <p:nvPr>
            <p:ph type="title"/>
          </p:nvPr>
        </p:nvSpPr>
        <p:spPr>
          <a:xfrm>
            <a:off x="720000" y="228600"/>
            <a:ext cx="56754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54"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56" name="PlaceHolder 1"/>
          <p:cNvSpPr>
            <a:spLocks noGrp="1"/>
          </p:cNvSpPr>
          <p:nvPr>
            <p:ph type="title"/>
          </p:nvPr>
        </p:nvSpPr>
        <p:spPr>
          <a:xfrm>
            <a:off x="720000" y="228600"/>
            <a:ext cx="56754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57"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58"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60" name="PlaceHolder 1"/>
          <p:cNvSpPr>
            <a:spLocks noGrp="1"/>
          </p:cNvSpPr>
          <p:nvPr>
            <p:ph type="title"/>
          </p:nvPr>
        </p:nvSpPr>
        <p:spPr>
          <a:xfrm>
            <a:off x="720000" y="228600"/>
            <a:ext cx="56754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USTOM_2_1">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CUSTOM_2_1_1">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2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_1_1_1_2">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_1_1_1_1_1">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745920" y="653760"/>
            <a:ext cx="4955040" cy="1810800"/>
          </a:xfrm>
          <a:prstGeom prst="rect">
            <a:avLst/>
          </a:prstGeom>
          <a:noFill/>
          <a:ln w="0">
            <a:noFill/>
          </a:ln>
        </p:spPr>
        <p:txBody>
          <a:bodyPr lIns="91440" tIns="91440" rIns="91440" bIns="91440" anchor="b">
            <a:noAutofit/>
          </a:bodyPr>
          <a:lstStyle/>
          <a:p>
            <a:pPr indent="0">
              <a:buNone/>
            </a:pPr>
            <a:r>
              <a:rPr lang="fr-FR" sz="5700" b="0" strike="noStrike" spc="-1">
                <a:solidFill>
                  <a:schemeClr val="dk1"/>
                </a:solidFill>
                <a:latin typeface="Arial"/>
              </a:rPr>
              <a:t>Click to edit the title text format</a:t>
            </a:r>
          </a:p>
        </p:txBody>
      </p:sp>
      <p:sp>
        <p:nvSpPr>
          <p:cNvPr id="5" name="PlaceHolder 2"/>
          <p:cNvSpPr>
            <a:spLocks noGrp="1"/>
          </p:cNvSpPr>
          <p:nvPr>
            <p:ph type="body"/>
          </p:nvPr>
        </p:nvSpPr>
        <p:spPr>
          <a:xfrm>
            <a:off x="6079680" y="0"/>
            <a:ext cx="3063960" cy="5143320"/>
          </a:xfrm>
          <a:prstGeom prst="rect">
            <a:avLst/>
          </a:prstGeom>
          <a:noFill/>
          <a:ln w="0">
            <a:noFill/>
          </a:ln>
        </p:spPr>
        <p:txBody>
          <a:bodyPr lIns="90000" tIns="45000" rIns="90000" bIns="45000" anchor="t">
            <a:normAutofit fontScale="68333"/>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cxnSp>
        <p:nvCxnSpPr>
          <p:cNvPr id="2" name="Google Shape;12;p2"/>
          <p:cNvCxnSpPr/>
          <p:nvPr/>
        </p:nvCxnSpPr>
        <p:spPr>
          <a:xfrm>
            <a:off x="450360" y="525240"/>
            <a:ext cx="360" cy="2068200"/>
          </a:xfrm>
          <a:prstGeom prst="straightConnector1">
            <a:avLst/>
          </a:prstGeom>
          <a:ln w="19050">
            <a:solidFill>
              <a:srgbClr val="707070"/>
            </a:solidFill>
            <a:round/>
          </a:ln>
        </p:spPr>
      </p:cxnSp>
      <p:cxnSp>
        <p:nvCxnSpPr>
          <p:cNvPr id="3" name="Google Shape;13;p2"/>
          <p:cNvCxnSpPr/>
          <p:nvPr/>
        </p:nvCxnSpPr>
        <p:spPr>
          <a:xfrm>
            <a:off x="450360" y="3868560"/>
            <a:ext cx="360" cy="651960"/>
          </a:xfrm>
          <a:prstGeom prst="straightConnector1">
            <a:avLst/>
          </a:prstGeom>
          <a:ln w="19050">
            <a:solidFill>
              <a:srgbClr val="707070"/>
            </a:solidFill>
            <a:round/>
          </a:ln>
        </p:spPr>
      </p:cxn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1036800" y="849240"/>
            <a:ext cx="5447520" cy="754560"/>
          </a:xfrm>
          <a:prstGeom prst="rect">
            <a:avLst/>
          </a:prstGeom>
          <a:noFill/>
          <a:ln w="0">
            <a:noFill/>
          </a:ln>
        </p:spPr>
        <p:txBody>
          <a:bodyPr lIns="91440" tIns="91440" rIns="91440" bIns="91440" anchor="b">
            <a:noAutofit/>
          </a:bodyPr>
          <a:lstStyle/>
          <a:p>
            <a:pPr indent="0">
              <a:lnSpc>
                <a:spcPct val="100000"/>
              </a:lnSpc>
              <a:buNone/>
            </a:pPr>
            <a:r>
              <a:rPr lang="fr-FR" sz="4500" b="0" strike="noStrike" spc="-1">
                <a:solidFill>
                  <a:schemeClr val="dk1"/>
                </a:solidFill>
                <a:latin typeface="Inter"/>
                <a:ea typeface="Inter"/>
              </a:rPr>
              <a:t>xx%</a:t>
            </a:r>
            <a:endParaRPr lang="fr-FR" sz="4500" b="0" strike="noStrike" spc="-1">
              <a:solidFill>
                <a:schemeClr val="dk1"/>
              </a:solidFill>
              <a:latin typeface="Arial"/>
            </a:endParaRPr>
          </a:p>
        </p:txBody>
      </p:sp>
      <p:sp>
        <p:nvSpPr>
          <p:cNvPr id="39" name="PlaceHolder 2"/>
          <p:cNvSpPr>
            <a:spLocks noGrp="1"/>
          </p:cNvSpPr>
          <p:nvPr>
            <p:ph type="title"/>
          </p:nvPr>
        </p:nvSpPr>
        <p:spPr>
          <a:xfrm>
            <a:off x="4771080" y="2913480"/>
            <a:ext cx="3996720" cy="754560"/>
          </a:xfrm>
          <a:prstGeom prst="rect">
            <a:avLst/>
          </a:prstGeom>
          <a:noFill/>
          <a:ln w="0">
            <a:noFill/>
          </a:ln>
        </p:spPr>
        <p:txBody>
          <a:bodyPr lIns="91440" tIns="91440" rIns="91440" bIns="91440" anchor="b">
            <a:noAutofit/>
          </a:bodyPr>
          <a:lstStyle/>
          <a:p>
            <a:pPr indent="0">
              <a:lnSpc>
                <a:spcPct val="100000"/>
              </a:lnSpc>
              <a:buNone/>
            </a:pPr>
            <a:r>
              <a:rPr lang="fr-FR" sz="4500" b="0" strike="noStrike" spc="-1">
                <a:solidFill>
                  <a:schemeClr val="dk1"/>
                </a:solidFill>
                <a:latin typeface="Inter"/>
                <a:ea typeface="Inter"/>
              </a:rPr>
              <a:t>xx%</a:t>
            </a:r>
            <a:endParaRPr lang="fr-FR" sz="45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4" name="Google Shape;15;p3"/>
          <p:cNvPicPr/>
          <p:nvPr/>
        </p:nvPicPr>
        <p:blipFill>
          <a:blip r:embed="rId3"/>
          <a:srcRect t="17598" b="75000"/>
          <a:stretch/>
        </p:blipFill>
        <p:spPr>
          <a:xfrm>
            <a:off x="0" y="4178520"/>
            <a:ext cx="9143640" cy="964440"/>
          </a:xfrm>
          <a:prstGeom prst="rect">
            <a:avLst/>
          </a:prstGeom>
          <a:ln w="0">
            <a:noFill/>
          </a:ln>
        </p:spPr>
      </p:pic>
      <p:sp>
        <p:nvSpPr>
          <p:cNvPr id="45" name="PlaceHolder 1"/>
          <p:cNvSpPr>
            <a:spLocks noGrp="1"/>
          </p:cNvSpPr>
          <p:nvPr>
            <p:ph type="title"/>
          </p:nvPr>
        </p:nvSpPr>
        <p:spPr>
          <a:xfrm>
            <a:off x="934920" y="1510200"/>
            <a:ext cx="7836120" cy="1059840"/>
          </a:xfrm>
          <a:prstGeom prst="rect">
            <a:avLst/>
          </a:prstGeom>
          <a:noFill/>
          <a:ln w="0">
            <a:noFill/>
          </a:ln>
        </p:spPr>
        <p:txBody>
          <a:bodyPr lIns="91440" tIns="91440" rIns="91440" bIns="91440" anchor="ctr">
            <a:noAutofit/>
          </a:bodyPr>
          <a:lstStyle/>
          <a:p>
            <a:pPr indent="0">
              <a:buNone/>
            </a:pPr>
            <a:r>
              <a:rPr lang="fr-FR" sz="4000" b="0" strike="noStrike" spc="-1">
                <a:solidFill>
                  <a:schemeClr val="dk1"/>
                </a:solidFill>
                <a:latin typeface="Arial"/>
              </a:rPr>
              <a:t>Click to edit the title text format</a:t>
            </a:r>
          </a:p>
        </p:txBody>
      </p:sp>
      <p:sp>
        <p:nvSpPr>
          <p:cNvPr id="46" name="PlaceHolder 2"/>
          <p:cNvSpPr>
            <a:spLocks noGrp="1"/>
          </p:cNvSpPr>
          <p:nvPr>
            <p:ph type="title"/>
          </p:nvPr>
        </p:nvSpPr>
        <p:spPr>
          <a:xfrm>
            <a:off x="720000" y="444960"/>
            <a:ext cx="1267920" cy="1269360"/>
          </a:xfrm>
          <a:prstGeom prst="rect">
            <a:avLst/>
          </a:prstGeom>
          <a:noFill/>
          <a:ln w="0">
            <a:noFill/>
          </a:ln>
        </p:spPr>
        <p:txBody>
          <a:bodyPr lIns="91440" tIns="91440" rIns="91440" bIns="91440" anchor="ctr">
            <a:noAutofit/>
          </a:bodyPr>
          <a:lstStyle/>
          <a:p>
            <a:pPr indent="0" algn="ctr">
              <a:lnSpc>
                <a:spcPct val="100000"/>
              </a:lnSpc>
              <a:buNone/>
            </a:pPr>
            <a:r>
              <a:rPr lang="fr-FR" sz="6000" b="0" strike="noStrike" spc="-1">
                <a:solidFill>
                  <a:schemeClr val="dk1"/>
                </a:solidFill>
                <a:latin typeface="Inter"/>
                <a:ea typeface="Inter"/>
              </a:rPr>
              <a:t>xx%</a:t>
            </a:r>
            <a:endParaRPr lang="fr-FR" sz="6000" b="0" strike="noStrike" spc="-1">
              <a:solidFill>
                <a:schemeClr val="dk1"/>
              </a:solidFill>
              <a:latin typeface="Arial"/>
            </a:endParaRPr>
          </a:p>
        </p:txBody>
      </p:sp>
      <p:cxnSp>
        <p:nvCxnSpPr>
          <p:cNvPr id="47" name="Google Shape;19;p3"/>
          <p:cNvCxnSpPr/>
          <p:nvPr/>
        </p:nvCxnSpPr>
        <p:spPr>
          <a:xfrm>
            <a:off x="593640" y="671400"/>
            <a:ext cx="360" cy="1699920"/>
          </a:xfrm>
          <a:prstGeom prst="straightConnector1">
            <a:avLst/>
          </a:prstGeom>
          <a:ln w="19050">
            <a:solidFill>
              <a:srgbClr val="707070"/>
            </a:solidFill>
            <a:round/>
          </a:ln>
        </p:spPr>
      </p:cxnSp>
      <p:cxnSp>
        <p:nvCxnSpPr>
          <p:cNvPr id="48" name="Google Shape;20;p3"/>
          <p:cNvCxnSpPr/>
          <p:nvPr/>
        </p:nvCxnSpPr>
        <p:spPr>
          <a:xfrm>
            <a:off x="8771040" y="2924280"/>
            <a:ext cx="360" cy="620640"/>
          </a:xfrm>
          <a:prstGeom prst="straightConnector1">
            <a:avLst/>
          </a:prstGeom>
          <a:ln w="19050">
            <a:solidFill>
              <a:srgbClr val="707070"/>
            </a:solidFill>
            <a:round/>
          </a:ln>
        </p:spPr>
      </p:cxnSp>
      <p:sp>
        <p:nvSpPr>
          <p:cNvPr id="49"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cxnSp>
        <p:nvCxnSpPr>
          <p:cNvPr id="50" name="Google Shape;114;p21"/>
          <p:cNvCxnSpPr/>
          <p:nvPr/>
        </p:nvCxnSpPr>
        <p:spPr>
          <a:xfrm>
            <a:off x="275760" y="290520"/>
            <a:ext cx="360" cy="4453560"/>
          </a:xfrm>
          <a:prstGeom prst="straightConnector1">
            <a:avLst/>
          </a:prstGeom>
          <a:ln w="9525">
            <a:solidFill>
              <a:srgbClr val="707070"/>
            </a:solidFill>
            <a:round/>
          </a:ln>
        </p:spPr>
      </p:cxn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52" name="PlaceHolder 2"/>
          <p:cNvSpPr>
            <a:spLocks noGrp="1"/>
          </p:cNvSpPr>
          <p:nvPr>
            <p:ph type="body"/>
          </p:nvPr>
        </p:nvSpPr>
        <p:spPr>
          <a:xfrm>
            <a:off x="720000" y="1087200"/>
            <a:ext cx="7703640" cy="39312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5" name="PlaceHolder 1"/>
          <p:cNvSpPr>
            <a:spLocks noGrp="1"/>
          </p:cNvSpPr>
          <p:nvPr>
            <p:ph type="title"/>
          </p:nvPr>
        </p:nvSpPr>
        <p:spPr>
          <a:xfrm>
            <a:off x="720000" y="444960"/>
            <a:ext cx="86864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61" name="PlaceHolder 1"/>
          <p:cNvSpPr>
            <a:spLocks noGrp="1"/>
          </p:cNvSpPr>
          <p:nvPr>
            <p:ph type="title"/>
          </p:nvPr>
        </p:nvSpPr>
        <p:spPr>
          <a:xfrm>
            <a:off x="228600" y="228600"/>
            <a:ext cx="3998160" cy="1445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62" name="PlaceHolder 2"/>
          <p:cNvSpPr>
            <a:spLocks noGrp="1"/>
          </p:cNvSpPr>
          <p:nvPr>
            <p:ph type="body"/>
          </p:nvPr>
        </p:nvSpPr>
        <p:spPr>
          <a:xfrm>
            <a:off x="1609560" y="2066040"/>
            <a:ext cx="3823920" cy="253224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400" b="0" strike="noStrike" spc="-1">
                <a:solidFill>
                  <a:srgbClr val="000000"/>
                </a:solidFill>
                <a:latin typeface="Arial"/>
              </a:rPr>
              <a:t>Seventh Outline Level</a:t>
            </a:r>
          </a:p>
        </p:txBody>
      </p:sp>
      <p:sp>
        <p:nvSpPr>
          <p:cNvPr id="63" name="PlaceHolder 3"/>
          <p:cNvSpPr>
            <a:spLocks noGrp="1"/>
          </p:cNvSpPr>
          <p:nvPr>
            <p:ph type="body"/>
          </p:nvPr>
        </p:nvSpPr>
        <p:spPr>
          <a:xfrm>
            <a:off x="5715720" y="0"/>
            <a:ext cx="3427920" cy="5143320"/>
          </a:xfrm>
          <a:prstGeom prst="rect">
            <a:avLst/>
          </a:prstGeom>
          <a:noFill/>
          <a:ln w="0">
            <a:noFill/>
          </a:ln>
        </p:spPr>
        <p:txBody>
          <a:bodyPr lIns="90000" tIns="45000" rIns="90000" bIns="45000" anchor="t">
            <a:normAutofit fontScale="93333"/>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64" name="PlaceHolder 1"/>
          <p:cNvSpPr>
            <a:spLocks noGrp="1"/>
          </p:cNvSpPr>
          <p:nvPr>
            <p:ph type="title"/>
          </p:nvPr>
        </p:nvSpPr>
        <p:spPr>
          <a:xfrm>
            <a:off x="1388160" y="1307160"/>
            <a:ext cx="6367320" cy="252900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6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1284120" y="1953000"/>
            <a:ext cx="6575760" cy="799200"/>
          </a:xfrm>
          <a:prstGeom prst="rect">
            <a:avLst/>
          </a:prstGeom>
          <a:noFill/>
          <a:ln w="0">
            <a:noFill/>
          </a:ln>
        </p:spPr>
        <p:txBody>
          <a:bodyPr lIns="91440" tIns="91440" rIns="91440" bIns="91440" anchor="b">
            <a:noAutofit/>
          </a:bodyPr>
          <a:lstStyle/>
          <a:p>
            <a:pPr indent="0" algn="ctr">
              <a:lnSpc>
                <a:spcPct val="100000"/>
              </a:lnSpc>
              <a:buNone/>
            </a:pPr>
            <a:r>
              <a:rPr lang="fr-FR" sz="6000" b="0" strike="noStrike" spc="-1">
                <a:solidFill>
                  <a:schemeClr val="accent1"/>
                </a:solidFill>
                <a:latin typeface="Inter"/>
                <a:ea typeface="Inter"/>
              </a:rPr>
              <a:t>xx%</a:t>
            </a:r>
            <a:endParaRPr lang="fr-FR" sz="6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66"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67" name="PlaceHolder 2"/>
          <p:cNvSpPr>
            <a:spLocks noGrp="1"/>
          </p:cNvSpPr>
          <p:nvPr>
            <p:ph type="title"/>
          </p:nvPr>
        </p:nvSpPr>
        <p:spPr>
          <a:xfrm>
            <a:off x="228600" y="4549680"/>
            <a:ext cx="3658320" cy="365040"/>
          </a:xfrm>
          <a:prstGeom prst="rect">
            <a:avLst/>
          </a:prstGeom>
          <a:solidFill>
            <a:srgbClr val="000000"/>
          </a:solidFill>
          <a:ln w="0">
            <a:noFill/>
          </a:ln>
        </p:spPr>
        <p:txBody>
          <a:bodyPr lIns="91440" tIns="91440" rIns="91440" bIns="91440" anchor="ctr">
            <a:noAutofit/>
          </a:bodyPr>
          <a:lstStyle/>
          <a:p>
            <a:pPr indent="0">
              <a:buNone/>
            </a:pPr>
            <a:r>
              <a:rPr lang="fr-FR" sz="1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68" name="Google Shape;121;p25"/>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9" name="PlaceHolder 1"/>
          <p:cNvSpPr>
            <a:spLocks noGrp="1"/>
          </p:cNvSpPr>
          <p:nvPr>
            <p:ph type="title"/>
          </p:nvPr>
        </p:nvSpPr>
        <p:spPr>
          <a:xfrm>
            <a:off x="713160" y="539640"/>
            <a:ext cx="771732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70" name="Google Shape;124;p26"/>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1" name="PlaceHolder 1"/>
          <p:cNvSpPr>
            <a:spLocks noGrp="1"/>
          </p:cNvSpPr>
          <p:nvPr>
            <p:ph type="title"/>
          </p:nvPr>
        </p:nvSpPr>
        <p:spPr>
          <a:xfrm>
            <a:off x="728640" y="539640"/>
            <a:ext cx="334728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
        <p:nvSpPr>
          <p:cNvPr id="72" name="PlaceHolder 2"/>
          <p:cNvSpPr>
            <a:spLocks noGrp="1"/>
          </p:cNvSpPr>
          <p:nvPr>
            <p:ph type="title"/>
          </p:nvPr>
        </p:nvSpPr>
        <p:spPr>
          <a:xfrm>
            <a:off x="4977720" y="539640"/>
            <a:ext cx="345816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720000" y="437040"/>
            <a:ext cx="79988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8" name="PlaceHolder 2"/>
          <p:cNvSpPr>
            <a:spLocks noGrp="1"/>
          </p:cNvSpPr>
          <p:nvPr>
            <p:ph type="title"/>
          </p:nvPr>
        </p:nvSpPr>
        <p:spPr>
          <a:xfrm>
            <a:off x="435960" y="366948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200" b="0" strike="noStrike" spc="-1">
                <a:solidFill>
                  <a:schemeClr val="dk1"/>
                </a:solidFill>
                <a:latin typeface="Inter"/>
                <a:ea typeface="Inter"/>
              </a:rPr>
              <a:t>xx%</a:t>
            </a:r>
            <a:endParaRPr lang="fr-FR" sz="2200" b="0" strike="noStrike" spc="-1">
              <a:solidFill>
                <a:schemeClr val="dk1"/>
              </a:solidFill>
              <a:latin typeface="Arial"/>
            </a:endParaRPr>
          </a:p>
        </p:txBody>
      </p:sp>
      <p:sp>
        <p:nvSpPr>
          <p:cNvPr id="9" name="PlaceHolder 3"/>
          <p:cNvSpPr>
            <a:spLocks noGrp="1"/>
          </p:cNvSpPr>
          <p:nvPr>
            <p:ph type="title"/>
          </p:nvPr>
        </p:nvSpPr>
        <p:spPr>
          <a:xfrm>
            <a:off x="435960" y="237708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200" b="0" strike="noStrike" spc="-1">
                <a:solidFill>
                  <a:schemeClr val="dk1"/>
                </a:solidFill>
                <a:latin typeface="Inter"/>
                <a:ea typeface="Inter"/>
              </a:rPr>
              <a:t>xx%</a:t>
            </a:r>
            <a:endParaRPr lang="fr-FR" sz="2200" b="0" strike="noStrike" spc="-1">
              <a:solidFill>
                <a:schemeClr val="dk1"/>
              </a:solidFill>
              <a:latin typeface="Arial"/>
            </a:endParaRPr>
          </a:p>
        </p:txBody>
      </p:sp>
      <p:sp>
        <p:nvSpPr>
          <p:cNvPr id="10" name="PlaceHolder 4"/>
          <p:cNvSpPr>
            <a:spLocks noGrp="1"/>
          </p:cNvSpPr>
          <p:nvPr>
            <p:ph type="title"/>
          </p:nvPr>
        </p:nvSpPr>
        <p:spPr>
          <a:xfrm>
            <a:off x="436680" y="1730880"/>
            <a:ext cx="864000" cy="310320"/>
          </a:xfrm>
          <a:prstGeom prst="rect">
            <a:avLst/>
          </a:prstGeom>
          <a:noFill/>
          <a:ln w="0">
            <a:noFill/>
          </a:ln>
        </p:spPr>
        <p:txBody>
          <a:bodyPr lIns="91440" tIns="91440" rIns="91440" bIns="91440" anchor="ctr">
            <a:noAutofit/>
          </a:bodyPr>
          <a:lstStyle/>
          <a:p>
            <a:pPr indent="0" algn="ctr">
              <a:lnSpc>
                <a:spcPct val="100000"/>
              </a:lnSpc>
              <a:buNone/>
            </a:pPr>
            <a:r>
              <a:rPr lang="fr-FR" sz="2200" b="0" strike="noStrike" spc="-1">
                <a:solidFill>
                  <a:schemeClr val="dk1"/>
                </a:solidFill>
                <a:latin typeface="Inter"/>
                <a:ea typeface="Inter"/>
              </a:rPr>
              <a:t>xx%</a:t>
            </a:r>
            <a:endParaRPr lang="fr-FR" sz="2200" b="0" strike="noStrike" spc="-1">
              <a:solidFill>
                <a:schemeClr val="dk1"/>
              </a:solidFill>
              <a:latin typeface="Arial"/>
            </a:endParaRPr>
          </a:p>
        </p:txBody>
      </p:sp>
      <p:sp>
        <p:nvSpPr>
          <p:cNvPr id="11" name="PlaceHolder 5"/>
          <p:cNvSpPr>
            <a:spLocks noGrp="1"/>
          </p:cNvSpPr>
          <p:nvPr>
            <p:ph type="title"/>
          </p:nvPr>
        </p:nvSpPr>
        <p:spPr>
          <a:xfrm>
            <a:off x="435960" y="302328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200" b="0" strike="noStrike" spc="-1">
                <a:solidFill>
                  <a:schemeClr val="dk1"/>
                </a:solidFill>
                <a:latin typeface="Inter"/>
                <a:ea typeface="Inter"/>
              </a:rPr>
              <a:t>xx%</a:t>
            </a:r>
            <a:endParaRPr lang="fr-FR" sz="2200" b="0" strike="noStrike" spc="-1">
              <a:solidFill>
                <a:schemeClr val="dk1"/>
              </a:solidFill>
              <a:latin typeface="Arial"/>
            </a:endParaRPr>
          </a:p>
        </p:txBody>
      </p:sp>
      <p:sp>
        <p:nvSpPr>
          <p:cNvPr id="12" name="PlaceHolder 6"/>
          <p:cNvSpPr>
            <a:spLocks noGrp="1"/>
          </p:cNvSpPr>
          <p:nvPr>
            <p:ph type="title"/>
          </p:nvPr>
        </p:nvSpPr>
        <p:spPr>
          <a:xfrm>
            <a:off x="4192920" y="237708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200" b="0" strike="noStrike" spc="-1">
                <a:solidFill>
                  <a:schemeClr val="dk1"/>
                </a:solidFill>
                <a:latin typeface="Inter"/>
                <a:ea typeface="Inter"/>
              </a:rPr>
              <a:t>xx%</a:t>
            </a:r>
            <a:endParaRPr lang="fr-FR" sz="2200" b="0" strike="noStrike" spc="-1">
              <a:solidFill>
                <a:schemeClr val="dk1"/>
              </a:solidFill>
              <a:latin typeface="Arial"/>
            </a:endParaRPr>
          </a:p>
        </p:txBody>
      </p:sp>
      <p:sp>
        <p:nvSpPr>
          <p:cNvPr id="13" name="PlaceHolder 7"/>
          <p:cNvSpPr>
            <a:spLocks noGrp="1"/>
          </p:cNvSpPr>
          <p:nvPr>
            <p:ph type="title"/>
          </p:nvPr>
        </p:nvSpPr>
        <p:spPr>
          <a:xfrm>
            <a:off x="4192920" y="302328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200" b="0" strike="noStrike" spc="-1">
                <a:solidFill>
                  <a:schemeClr val="dk1"/>
                </a:solidFill>
                <a:latin typeface="Inter"/>
                <a:ea typeface="Inter"/>
              </a:rPr>
              <a:t>xx%</a:t>
            </a:r>
            <a:endParaRPr lang="fr-FR" sz="2200" b="0" strike="noStrike" spc="-1">
              <a:solidFill>
                <a:schemeClr val="dk1"/>
              </a:solidFill>
              <a:latin typeface="Arial"/>
            </a:endParaRPr>
          </a:p>
        </p:txBody>
      </p:sp>
      <p:sp>
        <p:nvSpPr>
          <p:cNvPr id="14" name="PlaceHolder 8"/>
          <p:cNvSpPr>
            <a:spLocks noGrp="1"/>
          </p:cNvSpPr>
          <p:nvPr>
            <p:ph type="title"/>
          </p:nvPr>
        </p:nvSpPr>
        <p:spPr>
          <a:xfrm>
            <a:off x="4192920" y="366948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200" b="0" strike="noStrike" spc="-1">
                <a:solidFill>
                  <a:schemeClr val="dk1"/>
                </a:solidFill>
                <a:latin typeface="Inter"/>
                <a:ea typeface="Inter"/>
              </a:rPr>
              <a:t>xx%</a:t>
            </a:r>
            <a:endParaRPr lang="fr-FR" sz="2200" b="0" strike="noStrike" spc="-1">
              <a:solidFill>
                <a:schemeClr val="dk1"/>
              </a:solidFill>
              <a:latin typeface="Arial"/>
            </a:endParaRPr>
          </a:p>
        </p:txBody>
      </p:sp>
      <p:sp>
        <p:nvSpPr>
          <p:cNvPr id="15" name="PlaceHolder 9"/>
          <p:cNvSpPr>
            <a:spLocks noGrp="1"/>
          </p:cNvSpPr>
          <p:nvPr>
            <p:ph type="title"/>
          </p:nvPr>
        </p:nvSpPr>
        <p:spPr>
          <a:xfrm>
            <a:off x="4192920" y="173088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200" b="0" strike="noStrike" spc="-1">
                <a:solidFill>
                  <a:schemeClr val="dk1"/>
                </a:solidFill>
                <a:latin typeface="Inter"/>
                <a:ea typeface="Inter"/>
              </a:rPr>
              <a:t>xx%</a:t>
            </a:r>
            <a:endParaRPr lang="fr-FR" sz="22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6" name="PlaceHolder 1"/>
          <p:cNvSpPr>
            <a:spLocks noGrp="1"/>
          </p:cNvSpPr>
          <p:nvPr>
            <p:ph type="title"/>
          </p:nvPr>
        </p:nvSpPr>
        <p:spPr>
          <a:xfrm>
            <a:off x="720000" y="444960"/>
            <a:ext cx="8195040" cy="69804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cxnSp>
        <p:nvCxnSpPr>
          <p:cNvPr id="17" name="Google Shape;70;p14"/>
          <p:cNvCxnSpPr/>
          <p:nvPr/>
        </p:nvCxnSpPr>
        <p:spPr>
          <a:xfrm>
            <a:off x="593640" y="464400"/>
            <a:ext cx="360" cy="756000"/>
          </a:xfrm>
          <a:prstGeom prst="straightConnector1">
            <a:avLst/>
          </a:prstGeom>
          <a:ln w="19050">
            <a:solidFill>
              <a:srgbClr val="707070"/>
            </a:solidFill>
            <a:round/>
          </a:ln>
        </p:spPr>
      </p:cxnSp>
      <p:cxnSp>
        <p:nvCxnSpPr>
          <p:cNvPr id="18" name="Google Shape;71;p14"/>
          <p:cNvCxnSpPr/>
          <p:nvPr/>
        </p:nvCxnSpPr>
        <p:spPr>
          <a:xfrm>
            <a:off x="3100320" y="2306880"/>
            <a:ext cx="360" cy="2637720"/>
          </a:xfrm>
          <a:prstGeom prst="straightConnector1">
            <a:avLst/>
          </a:prstGeom>
          <a:ln w="19050">
            <a:solidFill>
              <a:srgbClr val="707070"/>
            </a:solidFill>
            <a:round/>
          </a:ln>
        </p:spPr>
      </p:cxnSp>
      <p:sp>
        <p:nvSpPr>
          <p:cNvPr id="19"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0" name="PlaceHolder 1"/>
          <p:cNvSpPr>
            <a:spLocks noGrp="1"/>
          </p:cNvSpPr>
          <p:nvPr>
            <p:ph type="title"/>
          </p:nvPr>
        </p:nvSpPr>
        <p:spPr>
          <a:xfrm>
            <a:off x="720000" y="444960"/>
            <a:ext cx="4658040" cy="1445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21" name="PlaceHolder 2"/>
          <p:cNvSpPr>
            <a:spLocks noGrp="1"/>
          </p:cNvSpPr>
          <p:nvPr>
            <p:ph type="body"/>
          </p:nvPr>
        </p:nvSpPr>
        <p:spPr>
          <a:xfrm>
            <a:off x="720000" y="2840760"/>
            <a:ext cx="4658040" cy="1998720"/>
          </a:xfrm>
          <a:prstGeom prst="rect">
            <a:avLst/>
          </a:prstGeom>
          <a:noFill/>
          <a:ln w="0">
            <a:noFill/>
          </a:ln>
        </p:spPr>
        <p:txBody>
          <a:bodyPr lIns="91440" tIns="91440" rIns="91440" bIns="91440" anchor="b">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
        <p:nvSpPr>
          <p:cNvPr id="22" name="PlaceHolder 3"/>
          <p:cNvSpPr>
            <a:spLocks noGrp="1"/>
          </p:cNvSpPr>
          <p:nvPr>
            <p:ph type="body"/>
          </p:nvPr>
        </p:nvSpPr>
        <p:spPr>
          <a:xfrm>
            <a:off x="5715720" y="0"/>
            <a:ext cx="3427920" cy="5143320"/>
          </a:xfrm>
          <a:prstGeom prst="rect">
            <a:avLst/>
          </a:prstGeom>
          <a:noFill/>
          <a:ln w="0">
            <a:noFill/>
          </a:ln>
        </p:spPr>
        <p:txBody>
          <a:bodyPr lIns="90000" tIns="45000" rIns="90000" bIns="45000" anchor="t">
            <a:normAutofit fontScale="93333"/>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cxnSp>
        <p:nvCxnSpPr>
          <p:cNvPr id="23" name="Google Shape;76;p15"/>
          <p:cNvCxnSpPr/>
          <p:nvPr/>
        </p:nvCxnSpPr>
        <p:spPr>
          <a:xfrm>
            <a:off x="450360" y="540360"/>
            <a:ext cx="360" cy="1255320"/>
          </a:xfrm>
          <a:prstGeom prst="straightConnector1">
            <a:avLst/>
          </a:prstGeom>
          <a:ln w="19050">
            <a:solidFill>
              <a:srgbClr val="707070"/>
            </a:solidFill>
            <a:round/>
          </a:ln>
        </p:spPr>
      </p:cxnSp>
      <p:cxnSp>
        <p:nvCxnSpPr>
          <p:cNvPr id="24" name="Google Shape;77;p15"/>
          <p:cNvCxnSpPr/>
          <p:nvPr/>
        </p:nvCxnSpPr>
        <p:spPr>
          <a:xfrm>
            <a:off x="450360" y="2873520"/>
            <a:ext cx="360" cy="1816560"/>
          </a:xfrm>
          <a:prstGeom prst="straightConnector1">
            <a:avLst/>
          </a:prstGeom>
          <a:ln w="19050">
            <a:solidFill>
              <a:srgbClr val="707070"/>
            </a:solidFill>
            <a:round/>
          </a:ln>
        </p:spPr>
      </p:cxn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6" name="PlaceHolder 1"/>
          <p:cNvSpPr>
            <a:spLocks noGrp="1"/>
          </p:cNvSpPr>
          <p:nvPr>
            <p:ph type="title"/>
          </p:nvPr>
        </p:nvSpPr>
        <p:spPr>
          <a:xfrm>
            <a:off x="720000" y="2783160"/>
            <a:ext cx="678600" cy="310320"/>
          </a:xfrm>
          <a:prstGeom prst="rect">
            <a:avLst/>
          </a:prstGeom>
          <a:noFill/>
          <a:ln w="0">
            <a:noFill/>
          </a:ln>
        </p:spPr>
        <p:txBody>
          <a:bodyPr lIns="91440" tIns="91440" rIns="91440" bIns="91440" anchor="ctr">
            <a:noAutofit/>
          </a:bodyPr>
          <a:lstStyle/>
          <a:p>
            <a:pPr indent="0">
              <a:lnSpc>
                <a:spcPct val="100000"/>
              </a:lnSpc>
              <a:buNone/>
            </a:pPr>
            <a:r>
              <a:rPr lang="fr-FR" sz="2000" b="0" strike="noStrike" spc="-1">
                <a:solidFill>
                  <a:schemeClr val="dk1"/>
                </a:solidFill>
                <a:latin typeface="Inter"/>
                <a:ea typeface="Inter"/>
              </a:rPr>
              <a:t>xx%</a:t>
            </a:r>
            <a:endParaRPr lang="fr-FR" sz="2000" b="0" strike="noStrike" spc="-1">
              <a:solidFill>
                <a:schemeClr val="dk1"/>
              </a:solidFill>
              <a:latin typeface="Arial"/>
            </a:endParaRPr>
          </a:p>
        </p:txBody>
      </p:sp>
      <p:sp>
        <p:nvSpPr>
          <p:cNvPr id="27" name="PlaceHolder 2"/>
          <p:cNvSpPr>
            <a:spLocks noGrp="1"/>
          </p:cNvSpPr>
          <p:nvPr>
            <p:ph type="title"/>
          </p:nvPr>
        </p:nvSpPr>
        <p:spPr>
          <a:xfrm>
            <a:off x="720000" y="1476000"/>
            <a:ext cx="677520" cy="310320"/>
          </a:xfrm>
          <a:prstGeom prst="rect">
            <a:avLst/>
          </a:prstGeom>
          <a:noFill/>
          <a:ln w="0">
            <a:noFill/>
          </a:ln>
        </p:spPr>
        <p:txBody>
          <a:bodyPr lIns="91440" tIns="91440" rIns="91440" bIns="91440" anchor="ctr">
            <a:noAutofit/>
          </a:bodyPr>
          <a:lstStyle/>
          <a:p>
            <a:pPr indent="0">
              <a:lnSpc>
                <a:spcPct val="100000"/>
              </a:lnSpc>
              <a:buNone/>
            </a:pPr>
            <a:r>
              <a:rPr lang="fr-FR" sz="2000" b="0" strike="noStrike" spc="-1">
                <a:solidFill>
                  <a:schemeClr val="dk1"/>
                </a:solidFill>
                <a:latin typeface="Inter"/>
                <a:ea typeface="Inter"/>
              </a:rPr>
              <a:t>xx%</a:t>
            </a:r>
            <a:endParaRPr lang="fr-FR" sz="2000" b="0" strike="noStrike" spc="-1">
              <a:solidFill>
                <a:schemeClr val="dk1"/>
              </a:solidFill>
              <a:latin typeface="Arial"/>
            </a:endParaRPr>
          </a:p>
        </p:txBody>
      </p:sp>
      <p:sp>
        <p:nvSpPr>
          <p:cNvPr id="28" name="PlaceHolder 3"/>
          <p:cNvSpPr>
            <a:spLocks noGrp="1"/>
          </p:cNvSpPr>
          <p:nvPr>
            <p:ph type="title"/>
          </p:nvPr>
        </p:nvSpPr>
        <p:spPr>
          <a:xfrm>
            <a:off x="720000" y="4090680"/>
            <a:ext cx="678600" cy="310320"/>
          </a:xfrm>
          <a:prstGeom prst="rect">
            <a:avLst/>
          </a:prstGeom>
          <a:noFill/>
          <a:ln w="0">
            <a:noFill/>
          </a:ln>
        </p:spPr>
        <p:txBody>
          <a:bodyPr lIns="91440" tIns="91440" rIns="91440" bIns="91440" anchor="ctr">
            <a:noAutofit/>
          </a:bodyPr>
          <a:lstStyle/>
          <a:p>
            <a:pPr indent="0">
              <a:lnSpc>
                <a:spcPct val="100000"/>
              </a:lnSpc>
              <a:buNone/>
            </a:pPr>
            <a:r>
              <a:rPr lang="fr-FR" sz="2000" b="0" strike="noStrike" spc="-1">
                <a:solidFill>
                  <a:schemeClr val="dk1"/>
                </a:solidFill>
                <a:latin typeface="Inter"/>
                <a:ea typeface="Inter"/>
              </a:rPr>
              <a:t>xx%</a:t>
            </a:r>
            <a:endParaRPr lang="fr-FR" sz="2000" b="0" strike="noStrike" spc="-1">
              <a:solidFill>
                <a:schemeClr val="dk1"/>
              </a:solidFill>
              <a:latin typeface="Arial"/>
            </a:endParaRPr>
          </a:p>
        </p:txBody>
      </p:sp>
      <p:sp>
        <p:nvSpPr>
          <p:cNvPr id="29" name="PlaceHolder 4"/>
          <p:cNvSpPr>
            <a:spLocks noGrp="1"/>
          </p:cNvSpPr>
          <p:nvPr>
            <p:ph type="title"/>
          </p:nvPr>
        </p:nvSpPr>
        <p:spPr>
          <a:xfrm>
            <a:off x="720000" y="444960"/>
            <a:ext cx="86864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pic>
        <p:nvPicPr>
          <p:cNvPr id="30" name="Google Shape;88;p17"/>
          <p:cNvPicPr/>
          <p:nvPr/>
        </p:nvPicPr>
        <p:blipFill>
          <a:blip r:embed="rId3"/>
          <a:srcRect l="51143" b="-897"/>
          <a:stretch/>
        </p:blipFill>
        <p:spPr>
          <a:xfrm>
            <a:off x="7400160" y="2520"/>
            <a:ext cx="1743480" cy="514332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32" name="PlaceHolder 2"/>
          <p:cNvSpPr>
            <a:spLocks noGrp="1"/>
          </p:cNvSpPr>
          <p:nvPr>
            <p:ph type="title"/>
          </p:nvPr>
        </p:nvSpPr>
        <p:spPr>
          <a:xfrm>
            <a:off x="6437160" y="3346200"/>
            <a:ext cx="865440" cy="310320"/>
          </a:xfrm>
          <a:prstGeom prst="rect">
            <a:avLst/>
          </a:prstGeom>
          <a:noFill/>
          <a:ln w="0">
            <a:noFill/>
          </a:ln>
        </p:spPr>
        <p:txBody>
          <a:bodyPr lIns="91440" tIns="91440" rIns="91440" bIns="91440" anchor="ctr">
            <a:noAutofit/>
          </a:bodyPr>
          <a:lstStyle/>
          <a:p>
            <a:pPr indent="0">
              <a:lnSpc>
                <a:spcPct val="100000"/>
              </a:lnSpc>
              <a:buNone/>
            </a:pPr>
            <a:r>
              <a:rPr lang="fr-FR" sz="2000" b="0" strike="noStrike" spc="-1">
                <a:solidFill>
                  <a:schemeClr val="dk1"/>
                </a:solidFill>
                <a:latin typeface="Inter"/>
                <a:ea typeface="Inter"/>
              </a:rPr>
              <a:t>xx%</a:t>
            </a:r>
            <a:endParaRPr lang="fr-FR" sz="2000" b="0" strike="noStrike" spc="-1">
              <a:solidFill>
                <a:schemeClr val="dk1"/>
              </a:solidFill>
              <a:latin typeface="Arial"/>
            </a:endParaRPr>
          </a:p>
        </p:txBody>
      </p:sp>
      <p:sp>
        <p:nvSpPr>
          <p:cNvPr id="33" name="PlaceHolder 3"/>
          <p:cNvSpPr>
            <a:spLocks noGrp="1"/>
          </p:cNvSpPr>
          <p:nvPr>
            <p:ph type="title"/>
          </p:nvPr>
        </p:nvSpPr>
        <p:spPr>
          <a:xfrm>
            <a:off x="6437160" y="1618200"/>
            <a:ext cx="865440" cy="310320"/>
          </a:xfrm>
          <a:prstGeom prst="rect">
            <a:avLst/>
          </a:prstGeom>
          <a:noFill/>
          <a:ln w="0">
            <a:noFill/>
          </a:ln>
        </p:spPr>
        <p:txBody>
          <a:bodyPr lIns="91440" tIns="91440" rIns="91440" bIns="91440" anchor="ctr">
            <a:noAutofit/>
          </a:bodyPr>
          <a:lstStyle/>
          <a:p>
            <a:pPr indent="0">
              <a:lnSpc>
                <a:spcPct val="100000"/>
              </a:lnSpc>
              <a:buNone/>
            </a:pPr>
            <a:r>
              <a:rPr lang="fr-FR" sz="2000" b="0" strike="noStrike" spc="-1">
                <a:solidFill>
                  <a:schemeClr val="dk1"/>
                </a:solidFill>
                <a:latin typeface="Inter"/>
                <a:ea typeface="Inter"/>
              </a:rPr>
              <a:t>xx%</a:t>
            </a:r>
            <a:endParaRPr lang="fr-FR" sz="2000" b="0" strike="noStrike" spc="-1">
              <a:solidFill>
                <a:schemeClr val="dk1"/>
              </a:solidFill>
              <a:latin typeface="Arial"/>
            </a:endParaRPr>
          </a:p>
        </p:txBody>
      </p:sp>
      <p:sp>
        <p:nvSpPr>
          <p:cNvPr id="34" name="PlaceHolder 4"/>
          <p:cNvSpPr>
            <a:spLocks noGrp="1"/>
          </p:cNvSpPr>
          <p:nvPr>
            <p:ph type="title"/>
          </p:nvPr>
        </p:nvSpPr>
        <p:spPr>
          <a:xfrm>
            <a:off x="3579480" y="1618200"/>
            <a:ext cx="864000" cy="310320"/>
          </a:xfrm>
          <a:prstGeom prst="rect">
            <a:avLst/>
          </a:prstGeom>
          <a:noFill/>
          <a:ln w="0">
            <a:noFill/>
          </a:ln>
        </p:spPr>
        <p:txBody>
          <a:bodyPr lIns="91440" tIns="91440" rIns="91440" bIns="91440" anchor="ctr">
            <a:noAutofit/>
          </a:bodyPr>
          <a:lstStyle/>
          <a:p>
            <a:pPr indent="0">
              <a:lnSpc>
                <a:spcPct val="100000"/>
              </a:lnSpc>
              <a:buNone/>
            </a:pPr>
            <a:r>
              <a:rPr lang="fr-FR" sz="2000" b="0" strike="noStrike" spc="-1">
                <a:solidFill>
                  <a:schemeClr val="dk1"/>
                </a:solidFill>
                <a:latin typeface="Inter"/>
                <a:ea typeface="Inter"/>
              </a:rPr>
              <a:t>xx%</a:t>
            </a:r>
            <a:endParaRPr lang="fr-FR" sz="2000" b="0" strike="noStrike" spc="-1">
              <a:solidFill>
                <a:schemeClr val="dk1"/>
              </a:solidFill>
              <a:latin typeface="Arial"/>
            </a:endParaRPr>
          </a:p>
        </p:txBody>
      </p:sp>
      <p:sp>
        <p:nvSpPr>
          <p:cNvPr id="35" name="PlaceHolder 5"/>
          <p:cNvSpPr>
            <a:spLocks noGrp="1"/>
          </p:cNvSpPr>
          <p:nvPr>
            <p:ph type="title"/>
          </p:nvPr>
        </p:nvSpPr>
        <p:spPr>
          <a:xfrm>
            <a:off x="3578760" y="3346200"/>
            <a:ext cx="865440" cy="310320"/>
          </a:xfrm>
          <a:prstGeom prst="rect">
            <a:avLst/>
          </a:prstGeom>
          <a:noFill/>
          <a:ln w="0">
            <a:noFill/>
          </a:ln>
        </p:spPr>
        <p:txBody>
          <a:bodyPr lIns="91440" tIns="91440" rIns="91440" bIns="91440" anchor="ctr">
            <a:noAutofit/>
          </a:bodyPr>
          <a:lstStyle/>
          <a:p>
            <a:pPr indent="0">
              <a:lnSpc>
                <a:spcPct val="100000"/>
              </a:lnSpc>
              <a:buNone/>
            </a:pPr>
            <a:r>
              <a:rPr lang="fr-FR" sz="2000" b="0" strike="noStrike" spc="-1">
                <a:solidFill>
                  <a:schemeClr val="dk1"/>
                </a:solidFill>
                <a:latin typeface="Inter"/>
                <a:ea typeface="Inter"/>
              </a:rPr>
              <a:t>xx%</a:t>
            </a:r>
            <a:endParaRPr lang="fr-FR" sz="2000" b="0" strike="noStrike" spc="-1">
              <a:solidFill>
                <a:schemeClr val="dk1"/>
              </a:solidFill>
              <a:latin typeface="Arial"/>
            </a:endParaRPr>
          </a:p>
        </p:txBody>
      </p:sp>
      <p:sp>
        <p:nvSpPr>
          <p:cNvPr id="36" name="PlaceHolder 6"/>
          <p:cNvSpPr>
            <a:spLocks noGrp="1"/>
          </p:cNvSpPr>
          <p:nvPr>
            <p:ph type="title"/>
          </p:nvPr>
        </p:nvSpPr>
        <p:spPr>
          <a:xfrm>
            <a:off x="720000" y="1618200"/>
            <a:ext cx="865440" cy="310320"/>
          </a:xfrm>
          <a:prstGeom prst="rect">
            <a:avLst/>
          </a:prstGeom>
          <a:noFill/>
          <a:ln w="0">
            <a:noFill/>
          </a:ln>
        </p:spPr>
        <p:txBody>
          <a:bodyPr lIns="91440" tIns="91440" rIns="91440" bIns="91440" anchor="ctr">
            <a:noAutofit/>
          </a:bodyPr>
          <a:lstStyle/>
          <a:p>
            <a:pPr indent="0">
              <a:lnSpc>
                <a:spcPct val="100000"/>
              </a:lnSpc>
              <a:buNone/>
            </a:pPr>
            <a:r>
              <a:rPr lang="fr-FR" sz="2000" b="0" strike="noStrike" spc="-1">
                <a:solidFill>
                  <a:schemeClr val="dk1"/>
                </a:solidFill>
                <a:latin typeface="Inter"/>
                <a:ea typeface="Inter"/>
              </a:rPr>
              <a:t>xx%</a:t>
            </a:r>
            <a:endParaRPr lang="fr-FR" sz="2000" b="0" strike="noStrike" spc="-1">
              <a:solidFill>
                <a:schemeClr val="dk1"/>
              </a:solidFill>
              <a:latin typeface="Arial"/>
            </a:endParaRPr>
          </a:p>
        </p:txBody>
      </p:sp>
      <p:sp>
        <p:nvSpPr>
          <p:cNvPr id="37" name="PlaceHolder 7"/>
          <p:cNvSpPr>
            <a:spLocks noGrp="1"/>
          </p:cNvSpPr>
          <p:nvPr>
            <p:ph type="title"/>
          </p:nvPr>
        </p:nvSpPr>
        <p:spPr>
          <a:xfrm>
            <a:off x="720000" y="3346200"/>
            <a:ext cx="865440" cy="310320"/>
          </a:xfrm>
          <a:prstGeom prst="rect">
            <a:avLst/>
          </a:prstGeom>
          <a:noFill/>
          <a:ln w="0">
            <a:noFill/>
          </a:ln>
        </p:spPr>
        <p:txBody>
          <a:bodyPr lIns="91440" tIns="91440" rIns="91440" bIns="91440" anchor="ctr">
            <a:noAutofit/>
          </a:bodyPr>
          <a:lstStyle/>
          <a:p>
            <a:pPr indent="0">
              <a:lnSpc>
                <a:spcPct val="100000"/>
              </a:lnSpc>
              <a:buNone/>
            </a:pPr>
            <a:r>
              <a:rPr lang="fr-FR" sz="2000" b="0" strike="noStrike" spc="-1">
                <a:solidFill>
                  <a:schemeClr val="dk1"/>
                </a:solidFill>
                <a:latin typeface="Inter"/>
                <a:ea typeface="Inter"/>
              </a:rPr>
              <a:t>xx%</a:t>
            </a:r>
            <a:endParaRPr lang="fr-FR" sz="2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PlaceHolder 1"/>
          <p:cNvSpPr>
            <a:spLocks noGrp="1"/>
          </p:cNvSpPr>
          <p:nvPr>
            <p:ph type="title"/>
          </p:nvPr>
        </p:nvSpPr>
        <p:spPr>
          <a:xfrm>
            <a:off x="743040" y="657360"/>
            <a:ext cx="4952520" cy="1809360"/>
          </a:xfrm>
          <a:prstGeom prst="rect">
            <a:avLst/>
          </a:prstGeom>
          <a:noFill/>
          <a:ln w="0">
            <a:noFill/>
          </a:ln>
        </p:spPr>
        <p:txBody>
          <a:bodyPr lIns="91440" tIns="91440" rIns="91440" bIns="91440" anchor="b">
            <a:normAutofit fontScale="93676"/>
          </a:bodyPr>
          <a:lstStyle/>
          <a:p>
            <a:pPr indent="0">
              <a:lnSpc>
                <a:spcPct val="100000"/>
              </a:lnSpc>
              <a:buNone/>
              <a:tabLst>
                <a:tab pos="0" algn="l"/>
              </a:tabLst>
            </a:pPr>
            <a:r>
              <a:rPr lang="en" sz="5700" b="0" strike="noStrike" spc="-1">
                <a:solidFill>
                  <a:schemeClr val="dk1"/>
                </a:solidFill>
                <a:latin typeface="Inter"/>
                <a:ea typeface="Inter"/>
              </a:rPr>
              <a:t>Loan Default Risk Prediction</a:t>
            </a:r>
            <a:endParaRPr lang="fr-FR" sz="5700" b="0" strike="noStrike" spc="-1">
              <a:solidFill>
                <a:schemeClr val="dk1"/>
              </a:solidFill>
              <a:latin typeface="Arial"/>
            </a:endParaRPr>
          </a:p>
        </p:txBody>
      </p:sp>
      <p:sp>
        <p:nvSpPr>
          <p:cNvPr id="74" name="PlaceHolder 2"/>
          <p:cNvSpPr>
            <a:spLocks noGrp="1"/>
          </p:cNvSpPr>
          <p:nvPr>
            <p:ph type="subTitle"/>
          </p:nvPr>
        </p:nvSpPr>
        <p:spPr>
          <a:xfrm>
            <a:off x="819000" y="3867120"/>
            <a:ext cx="4885920" cy="5616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a:solidFill>
                  <a:schemeClr val="dk1"/>
                </a:solidFill>
                <a:latin typeface="DM Sans"/>
                <a:ea typeface="DM Sans"/>
              </a:rPr>
              <a:t>Enhancing Home Equity Credit Scoring Processes</a:t>
            </a:r>
            <a:endParaRPr lang="en-US" sz="1400" b="0" strike="noStrike" spc="-1">
              <a:solidFill>
                <a:srgbClr val="FFFFFF"/>
              </a:solidFill>
              <a:latin typeface="OpenSymbol"/>
            </a:endParaRPr>
          </a:p>
        </p:txBody>
      </p:sp>
      <p:pic>
        <p:nvPicPr>
          <p:cNvPr id="75" name="Google Shape;133;p27"/>
          <p:cNvPicPr/>
          <p:nvPr/>
        </p:nvPicPr>
        <p:blipFill>
          <a:blip r:embed="rId2"/>
          <a:srcRect l="38920" r="21373"/>
          <a:stretch/>
        </p:blipFill>
        <p:spPr>
          <a:xfrm>
            <a:off x="6079680" y="0"/>
            <a:ext cx="3063960" cy="5143320"/>
          </a:xfrm>
          <a:prstGeom prst="rect">
            <a:avLst/>
          </a:prstGeom>
          <a:ln w="0">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 name="Google Shape;171;p30"/>
          <p:cNvPicPr/>
          <p:nvPr/>
        </p:nvPicPr>
        <p:blipFill>
          <a:blip r:embed="rId2"/>
          <a:srcRect l="27790" r="27785"/>
          <a:stretch/>
        </p:blipFill>
        <p:spPr>
          <a:xfrm>
            <a:off x="5715720" y="0"/>
            <a:ext cx="3427920" cy="5143320"/>
          </a:xfrm>
          <a:prstGeom prst="rect">
            <a:avLst/>
          </a:prstGeom>
          <a:ln w="0">
            <a:noFill/>
          </a:ln>
        </p:spPr>
      </p:pic>
      <p:sp>
        <p:nvSpPr>
          <p:cNvPr id="97" name="PlaceHolder 1"/>
          <p:cNvSpPr>
            <a:spLocks noGrp="1"/>
          </p:cNvSpPr>
          <p:nvPr>
            <p:ph type="title"/>
          </p:nvPr>
        </p:nvSpPr>
        <p:spPr>
          <a:xfrm>
            <a:off x="723960" y="447840"/>
            <a:ext cx="4657320" cy="14475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0" strike="noStrike" spc="-1">
                <a:solidFill>
                  <a:schemeClr val="dk1"/>
                </a:solidFill>
                <a:latin typeface="Inter"/>
                <a:ea typeface="Inter"/>
              </a:rPr>
              <a:t>Comparison of classification models</a:t>
            </a:r>
            <a:endParaRPr lang="fr-FR" sz="2600" b="0" strike="noStrike" spc="-1">
              <a:solidFill>
                <a:schemeClr val="dk1"/>
              </a:solidFill>
              <a:latin typeface="Arial"/>
            </a:endParaRPr>
          </a:p>
        </p:txBody>
      </p:sp>
      <p:sp>
        <p:nvSpPr>
          <p:cNvPr id="98" name="PlaceHolder 2"/>
          <p:cNvSpPr>
            <a:spLocks noGrp="1"/>
          </p:cNvSpPr>
          <p:nvPr>
            <p:ph/>
          </p:nvPr>
        </p:nvSpPr>
        <p:spPr>
          <a:xfrm>
            <a:off x="723960" y="2838600"/>
            <a:ext cx="4657320" cy="199980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1200" b="0" strike="noStrike" spc="-1">
                <a:solidFill>
                  <a:schemeClr val="dk1"/>
                </a:solidFill>
                <a:latin typeface="DM Sans"/>
                <a:ea typeface="DM Sans"/>
              </a:rPr>
              <a:t>Several classification models were developed and evaluated, including Logistic Regression, Decision Trees, and Random Forests. Each model's performance was assessed based on metrics like accuracy, recall, and precision, focusing on minimizing missed defaults and maximizing interpretability. Ultimately, these comparisons inform the selection of the best-performing model.</a:t>
            </a:r>
            <a:endParaRPr lang="fr-FR" sz="1200" b="0" strike="noStrike" spc="-1">
              <a:solidFill>
                <a:srgbClr val="000000"/>
              </a:solid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 name="Google Shape;171;p30"/>
          <p:cNvPicPr/>
          <p:nvPr/>
        </p:nvPicPr>
        <p:blipFill>
          <a:blip r:embed="rId2"/>
          <a:srcRect l="27790" r="27785"/>
          <a:stretch/>
        </p:blipFill>
        <p:spPr>
          <a:xfrm>
            <a:off x="5715720" y="0"/>
            <a:ext cx="3427920" cy="5143320"/>
          </a:xfrm>
          <a:prstGeom prst="rect">
            <a:avLst/>
          </a:prstGeom>
          <a:ln w="0">
            <a:noFill/>
          </a:ln>
        </p:spPr>
      </p:pic>
      <p:sp>
        <p:nvSpPr>
          <p:cNvPr id="100" name="PlaceHolder 1"/>
          <p:cNvSpPr>
            <a:spLocks noGrp="1"/>
          </p:cNvSpPr>
          <p:nvPr>
            <p:ph type="title"/>
          </p:nvPr>
        </p:nvSpPr>
        <p:spPr>
          <a:xfrm>
            <a:off x="723960" y="447840"/>
            <a:ext cx="4657320" cy="14475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0" strike="noStrike" spc="-1">
                <a:solidFill>
                  <a:schemeClr val="dk1"/>
                </a:solidFill>
                <a:latin typeface="Inter"/>
                <a:ea typeface="Inter"/>
              </a:rPr>
              <a:t>Conclusions</a:t>
            </a:r>
            <a:endParaRPr lang="fr-FR" sz="2600" b="0" strike="noStrike" spc="-1">
              <a:solidFill>
                <a:schemeClr val="dk1"/>
              </a:solidFill>
              <a:latin typeface="Arial"/>
            </a:endParaRPr>
          </a:p>
        </p:txBody>
      </p:sp>
      <p:sp>
        <p:nvSpPr>
          <p:cNvPr id="101" name="PlaceHolder 2"/>
          <p:cNvSpPr>
            <a:spLocks noGrp="1"/>
          </p:cNvSpPr>
          <p:nvPr>
            <p:ph/>
          </p:nvPr>
        </p:nvSpPr>
        <p:spPr>
          <a:xfrm>
            <a:off x="723960" y="2838600"/>
            <a:ext cx="4657320" cy="199980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1200" b="0" strike="noStrike" spc="-1">
                <a:solidFill>
                  <a:schemeClr val="dk1"/>
                </a:solidFill>
                <a:latin typeface="DM Sans"/>
                <a:ea typeface="DM Sans"/>
              </a:rPr>
              <a:t>The project illustrates the transformative potential of machine learning in refining loan approval processes. By leveraging classification models, banks can increase efficiency, reduce biases, and maintain transparency, ultimately improving financial health and customer trust.</a:t>
            </a:r>
            <a:endParaRPr lang="fr-FR" sz="1200" b="0" strike="noStrike" spc="-1">
              <a:solidFill>
                <a:srgbClr val="000000"/>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Google Shape;171;p30"/>
          <p:cNvPicPr/>
          <p:nvPr/>
        </p:nvPicPr>
        <p:blipFill>
          <a:blip r:embed="rId2"/>
          <a:srcRect l="27790" r="27785"/>
          <a:stretch/>
        </p:blipFill>
        <p:spPr>
          <a:xfrm>
            <a:off x="5715720" y="0"/>
            <a:ext cx="3427920" cy="5143320"/>
          </a:xfrm>
          <a:prstGeom prst="rect">
            <a:avLst/>
          </a:prstGeom>
          <a:ln w="0">
            <a:noFill/>
          </a:ln>
        </p:spPr>
      </p:pic>
      <p:sp>
        <p:nvSpPr>
          <p:cNvPr id="77" name="PlaceHolder 1"/>
          <p:cNvSpPr>
            <a:spLocks noGrp="1"/>
          </p:cNvSpPr>
          <p:nvPr>
            <p:ph type="title"/>
          </p:nvPr>
        </p:nvSpPr>
        <p:spPr>
          <a:xfrm>
            <a:off x="723960" y="447840"/>
            <a:ext cx="4657320" cy="14475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0" strike="noStrike" spc="-1">
                <a:solidFill>
                  <a:schemeClr val="dk1"/>
                </a:solidFill>
                <a:latin typeface="Inter"/>
                <a:ea typeface="Inter"/>
              </a:rPr>
              <a:t>Introduction</a:t>
            </a:r>
            <a:endParaRPr lang="fr-FR" sz="2600" b="0" strike="noStrike" spc="-1">
              <a:solidFill>
                <a:schemeClr val="dk1"/>
              </a:solidFill>
              <a:latin typeface="Arial"/>
            </a:endParaRPr>
          </a:p>
        </p:txBody>
      </p:sp>
      <p:sp>
        <p:nvSpPr>
          <p:cNvPr id="78" name="PlaceHolder 2"/>
          <p:cNvSpPr>
            <a:spLocks noGrp="1"/>
          </p:cNvSpPr>
          <p:nvPr>
            <p:ph/>
          </p:nvPr>
        </p:nvSpPr>
        <p:spPr>
          <a:xfrm>
            <a:off x="723960" y="2838600"/>
            <a:ext cx="4657320" cy="1999800"/>
          </a:xfrm>
          <a:prstGeom prst="rect">
            <a:avLst/>
          </a:prstGeom>
          <a:noFill/>
          <a:ln w="0">
            <a:noFill/>
          </a:ln>
        </p:spPr>
        <p:txBody>
          <a:bodyPr lIns="91440" tIns="91440" rIns="91440" bIns="91440" anchor="b">
            <a:normAutofit/>
          </a:bodyPr>
          <a:lstStyle/>
          <a:p>
            <a:pPr indent="0">
              <a:spcBef>
                <a:spcPts val="1417"/>
              </a:spcBef>
              <a:buNone/>
            </a:pPr>
            <a:endParaRPr lang="fr-FR" sz="1200" b="0" strike="noStrike" spc="-1">
              <a:solidFill>
                <a:schemeClr val="dk1"/>
              </a:solidFill>
              <a:latin typeface="DM Sans"/>
              <a:ea typeface="DM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PlaceHolder 1"/>
          <p:cNvSpPr>
            <a:spLocks noGrp="1"/>
          </p:cNvSpPr>
          <p:nvPr>
            <p:ph type="subTitle"/>
          </p:nvPr>
        </p:nvSpPr>
        <p:spPr>
          <a:xfrm>
            <a:off x="581040" y="3019320"/>
            <a:ext cx="7838640" cy="428400"/>
          </a:xfrm>
          <a:prstGeom prst="rect">
            <a:avLst/>
          </a:prstGeom>
          <a:noFill/>
          <a:ln w="0">
            <a:noFill/>
          </a:ln>
        </p:spPr>
        <p:txBody>
          <a:bodyPr lIns="91440" tIns="91440" rIns="91440" bIns="91440" anchor="b">
            <a:normAutofit/>
          </a:bodyPr>
          <a:lstStyle/>
          <a:p>
            <a:pPr algn="ctr"/>
            <a:r>
              <a:rPr lang="en-US" sz="1400" b="0" strike="noStrike" spc="-1" dirty="0">
                <a:solidFill>
                  <a:schemeClr val="dk1"/>
                </a:solidFill>
                <a:latin typeface="DM Sans"/>
                <a:ea typeface="DM Sans"/>
              </a:rPr>
              <a:t>Impact </a:t>
            </a:r>
          </a:p>
        </p:txBody>
      </p:sp>
      <p:sp>
        <p:nvSpPr>
          <p:cNvPr id="80" name="PlaceHolder 2"/>
          <p:cNvSpPr>
            <a:spLocks noGrp="1"/>
          </p:cNvSpPr>
          <p:nvPr>
            <p:ph type="title"/>
          </p:nvPr>
        </p:nvSpPr>
        <p:spPr>
          <a:xfrm>
            <a:off x="933480" y="1514520"/>
            <a:ext cx="7838640" cy="1056960"/>
          </a:xfrm>
          <a:prstGeom prst="rect">
            <a:avLst/>
          </a:prstGeom>
          <a:noFill/>
          <a:ln w="0">
            <a:noFill/>
          </a:ln>
        </p:spPr>
        <p:txBody>
          <a:bodyPr lIns="91440" tIns="91440" rIns="91440" bIns="91440" anchor="ctr">
            <a:normAutofit/>
          </a:bodyPr>
          <a:lstStyle/>
          <a:p>
            <a:pPr indent="0">
              <a:lnSpc>
                <a:spcPct val="100000"/>
              </a:lnSpc>
              <a:buNone/>
              <a:tabLst>
                <a:tab pos="0" algn="l"/>
              </a:tabLst>
            </a:pPr>
            <a:r>
              <a:rPr lang="en" sz="4000" b="0" strike="noStrike" spc="-1" dirty="0">
                <a:solidFill>
                  <a:schemeClr val="dk1"/>
                </a:solidFill>
                <a:latin typeface="Inter"/>
              </a:rPr>
              <a:t>Consequences</a:t>
            </a:r>
            <a:endParaRPr lang="fr-FR" sz="4000" b="0" strike="noStrike" spc="-1" dirty="0">
              <a:solidFill>
                <a:schemeClr val="dk1"/>
              </a:solidFill>
              <a:latin typeface="Arial"/>
            </a:endParaRPr>
          </a:p>
        </p:txBody>
      </p:sp>
      <p:sp>
        <p:nvSpPr>
          <p:cNvPr id="81" name="PlaceHolder 3"/>
          <p:cNvSpPr>
            <a:spLocks noGrp="1"/>
          </p:cNvSpPr>
          <p:nvPr>
            <p:ph type="title"/>
          </p:nvPr>
        </p:nvSpPr>
        <p:spPr>
          <a:xfrm>
            <a:off x="723960" y="447840"/>
            <a:ext cx="1266480" cy="1266480"/>
          </a:xfrm>
          <a:prstGeom prst="rect">
            <a:avLst/>
          </a:prstGeom>
          <a:noFill/>
          <a:ln w="0">
            <a:noFill/>
          </a:ln>
        </p:spPr>
        <p:txBody>
          <a:bodyPr lIns="91440" tIns="91440" rIns="91440" bIns="91440" anchor="ctr">
            <a:normAutofit/>
          </a:bodyPr>
          <a:lstStyle/>
          <a:p>
            <a:pPr indent="0" algn="ctr">
              <a:lnSpc>
                <a:spcPct val="100000"/>
              </a:lnSpc>
              <a:buNone/>
              <a:tabLst>
                <a:tab pos="0" algn="l"/>
              </a:tabLst>
            </a:pPr>
            <a:r>
              <a:rPr lang="en" sz="6000" b="0" strike="noStrike" spc="-1">
                <a:solidFill>
                  <a:schemeClr val="dk1"/>
                </a:solidFill>
                <a:latin typeface="Inter"/>
                <a:ea typeface="Inter"/>
              </a:rPr>
              <a:t>01</a:t>
            </a:r>
            <a:endParaRPr lang="fr-FR" sz="6000" b="0" strike="noStrike" spc="-1">
              <a:solidFill>
                <a:schemeClr val="dk1"/>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723960" y="447840"/>
            <a:ext cx="8191080" cy="6948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0" strike="noStrike" spc="-1">
                <a:solidFill>
                  <a:schemeClr val="dk1"/>
                </a:solidFill>
                <a:latin typeface="Inter"/>
                <a:ea typeface="Inter"/>
              </a:rPr>
              <a:t>Revenue from home loans</a:t>
            </a:r>
            <a:endParaRPr lang="fr-FR" sz="2600" b="0" strike="noStrike" spc="-1">
              <a:solidFill>
                <a:schemeClr val="dk1"/>
              </a:solidFill>
              <a:latin typeface="Arial"/>
            </a:endParaRPr>
          </a:p>
        </p:txBody>
      </p:sp>
      <p:sp>
        <p:nvSpPr>
          <p:cNvPr id="83" name="PlaceHolder 2"/>
          <p:cNvSpPr>
            <a:spLocks noGrp="1"/>
          </p:cNvSpPr>
          <p:nvPr>
            <p:ph type="subTitle"/>
          </p:nvPr>
        </p:nvSpPr>
        <p:spPr>
          <a:xfrm>
            <a:off x="3352680" y="1571760"/>
            <a:ext cx="5562360" cy="3342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1400" b="0" strike="noStrike" spc="-1">
                <a:solidFill>
                  <a:schemeClr val="dk1"/>
                </a:solidFill>
                <a:latin typeface="DM Sans"/>
                <a:ea typeface="DM Sans"/>
              </a:rPr>
              <a:t>Retail banks generate significant income from home loans, particularly those targeting stable and high-income customers. The volume of these transactions plays a crucial role in the overall financial performance of banks.</a:t>
            </a:r>
            <a:endParaRPr lang="en-US" sz="1400" b="0" strike="noStrike" spc="-1">
              <a:solidFill>
                <a:srgbClr val="FFFFFF"/>
              </a:solidFill>
              <a:latin typeface="OpenSymbo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723960" y="447840"/>
            <a:ext cx="8191080" cy="6948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0" strike="noStrike" spc="-1">
                <a:solidFill>
                  <a:schemeClr val="dk1"/>
                </a:solidFill>
                <a:latin typeface="Inter"/>
                <a:ea typeface="Inter"/>
              </a:rPr>
              <a:t>Impact of loan defaults</a:t>
            </a:r>
            <a:endParaRPr lang="fr-FR" sz="2600" b="0" strike="noStrike" spc="-1">
              <a:solidFill>
                <a:schemeClr val="dk1"/>
              </a:solidFill>
              <a:latin typeface="Arial"/>
            </a:endParaRPr>
          </a:p>
        </p:txBody>
      </p:sp>
      <p:sp>
        <p:nvSpPr>
          <p:cNvPr id="85" name="PlaceHolder 2"/>
          <p:cNvSpPr>
            <a:spLocks noGrp="1"/>
          </p:cNvSpPr>
          <p:nvPr>
            <p:ph type="subTitle"/>
          </p:nvPr>
        </p:nvSpPr>
        <p:spPr>
          <a:xfrm>
            <a:off x="3352680" y="1571760"/>
            <a:ext cx="5562360" cy="3342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1400" b="0" strike="noStrike" spc="-1">
                <a:solidFill>
                  <a:schemeClr val="dk1"/>
                </a:solidFill>
                <a:latin typeface="DM Sans"/>
                <a:ea typeface="DM Sans"/>
              </a:rPr>
              <a:t>Loan defaults, or non-performing assets, negatively affect profitability. High default rates can lead to financial instability for banks and impact their ability to lend, highlighting the importance of accurate credit assessments.</a:t>
            </a:r>
            <a:endParaRPr lang="en-US" sz="1400" b="0" strike="noStrike" spc="-1">
              <a:solidFill>
                <a:srgbClr val="FFFFFF"/>
              </a:solidFill>
              <a:latin typeface="OpenSymbo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 name="Google Shape;171;p30"/>
          <p:cNvPicPr/>
          <p:nvPr/>
        </p:nvPicPr>
        <p:blipFill>
          <a:blip r:embed="rId2"/>
          <a:srcRect l="27790" r="27785"/>
          <a:stretch/>
        </p:blipFill>
        <p:spPr>
          <a:xfrm>
            <a:off x="5715720" y="0"/>
            <a:ext cx="3427920" cy="5143320"/>
          </a:xfrm>
          <a:prstGeom prst="rect">
            <a:avLst/>
          </a:prstGeom>
          <a:ln w="0">
            <a:noFill/>
          </a:ln>
        </p:spPr>
      </p:pic>
      <p:sp>
        <p:nvSpPr>
          <p:cNvPr id="87" name="PlaceHolder 1"/>
          <p:cNvSpPr>
            <a:spLocks noGrp="1"/>
          </p:cNvSpPr>
          <p:nvPr>
            <p:ph type="title"/>
          </p:nvPr>
        </p:nvSpPr>
        <p:spPr>
          <a:xfrm>
            <a:off x="723960" y="447840"/>
            <a:ext cx="4657320" cy="14475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0" strike="noStrike" spc="-1">
                <a:solidFill>
                  <a:schemeClr val="dk1"/>
                </a:solidFill>
                <a:latin typeface="Inter"/>
                <a:ea typeface="Inter"/>
              </a:rPr>
              <a:t>Challenges of manual evaluation</a:t>
            </a:r>
            <a:endParaRPr lang="fr-FR" sz="2600" b="0" strike="noStrike" spc="-1">
              <a:solidFill>
                <a:schemeClr val="dk1"/>
              </a:solidFill>
              <a:latin typeface="Arial"/>
            </a:endParaRPr>
          </a:p>
        </p:txBody>
      </p:sp>
      <p:sp>
        <p:nvSpPr>
          <p:cNvPr id="88" name="PlaceHolder 2"/>
          <p:cNvSpPr>
            <a:spLocks noGrp="1"/>
          </p:cNvSpPr>
          <p:nvPr>
            <p:ph/>
          </p:nvPr>
        </p:nvSpPr>
        <p:spPr>
          <a:xfrm>
            <a:off x="723960" y="2838600"/>
            <a:ext cx="4657320" cy="199980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1200" b="0" strike="noStrike" spc="-1">
                <a:solidFill>
                  <a:schemeClr val="dk1"/>
                </a:solidFill>
                <a:latin typeface="DM Sans"/>
                <a:ea typeface="DM Sans"/>
              </a:rPr>
              <a:t>Manual evaluation of creditworthiness relies heavily on subjective judgment, which can introduce biases and inconsistencies. This approach is also time-consuming, resulting in delays in loan approval processes. As a result, many banks are looking to improve their evaluation methods through automation and machine learning.</a:t>
            </a:r>
            <a:endParaRPr lang="fr-FR" sz="1200" b="0" strike="noStrike" spc="-1">
              <a:solidFill>
                <a:srgbClr val="000000"/>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PlaceHolder 1"/>
          <p:cNvSpPr>
            <a:spLocks noGrp="1"/>
          </p:cNvSpPr>
          <p:nvPr>
            <p:ph type="subTitle"/>
          </p:nvPr>
        </p:nvSpPr>
        <p:spPr>
          <a:xfrm>
            <a:off x="581040" y="3019320"/>
            <a:ext cx="7838640" cy="428400"/>
          </a:xfrm>
          <a:prstGeom prst="rect">
            <a:avLst/>
          </a:prstGeom>
          <a:noFill/>
          <a:ln w="0">
            <a:noFill/>
          </a:ln>
        </p:spPr>
        <p:txBody>
          <a:bodyPr lIns="91440" tIns="91440" rIns="91440" bIns="91440" anchor="b">
            <a:normAutofit/>
          </a:bodyPr>
          <a:lstStyle/>
          <a:p>
            <a:pPr algn="ctr"/>
            <a:endParaRPr lang="en-US" sz="1400" b="0" strike="noStrike" spc="-1">
              <a:solidFill>
                <a:schemeClr val="dk1"/>
              </a:solidFill>
              <a:latin typeface="DM Sans"/>
              <a:ea typeface="DM Sans"/>
            </a:endParaRPr>
          </a:p>
        </p:txBody>
      </p:sp>
      <p:sp>
        <p:nvSpPr>
          <p:cNvPr id="90" name="PlaceHolder 2"/>
          <p:cNvSpPr>
            <a:spLocks noGrp="1"/>
          </p:cNvSpPr>
          <p:nvPr>
            <p:ph type="title"/>
          </p:nvPr>
        </p:nvSpPr>
        <p:spPr>
          <a:xfrm>
            <a:off x="933480" y="1514520"/>
            <a:ext cx="7838640" cy="1056960"/>
          </a:xfrm>
          <a:prstGeom prst="rect">
            <a:avLst/>
          </a:prstGeom>
          <a:noFill/>
          <a:ln w="0">
            <a:noFill/>
          </a:ln>
        </p:spPr>
        <p:txBody>
          <a:bodyPr lIns="91440" tIns="91440" rIns="91440" bIns="91440" anchor="ctr">
            <a:normAutofit/>
          </a:bodyPr>
          <a:lstStyle/>
          <a:p>
            <a:pPr indent="0">
              <a:lnSpc>
                <a:spcPct val="100000"/>
              </a:lnSpc>
              <a:buNone/>
              <a:tabLst>
                <a:tab pos="0" algn="l"/>
              </a:tabLst>
            </a:pPr>
            <a:r>
              <a:rPr lang="en" sz="4000" b="0" strike="noStrike" spc="-1">
                <a:solidFill>
                  <a:schemeClr val="dk1"/>
                </a:solidFill>
                <a:latin typeface="Inter"/>
                <a:ea typeface="Inter"/>
              </a:rPr>
              <a:t>Model Development</a:t>
            </a:r>
            <a:endParaRPr lang="fr-FR" sz="4000" b="0" strike="noStrike" spc="-1">
              <a:solidFill>
                <a:schemeClr val="dk1"/>
              </a:solidFill>
              <a:latin typeface="Arial"/>
            </a:endParaRPr>
          </a:p>
        </p:txBody>
      </p:sp>
      <p:sp>
        <p:nvSpPr>
          <p:cNvPr id="91" name="PlaceHolder 3"/>
          <p:cNvSpPr>
            <a:spLocks noGrp="1"/>
          </p:cNvSpPr>
          <p:nvPr>
            <p:ph type="title"/>
          </p:nvPr>
        </p:nvSpPr>
        <p:spPr>
          <a:xfrm>
            <a:off x="723960" y="447840"/>
            <a:ext cx="1266480" cy="1266480"/>
          </a:xfrm>
          <a:prstGeom prst="rect">
            <a:avLst/>
          </a:prstGeom>
          <a:noFill/>
          <a:ln w="0">
            <a:noFill/>
          </a:ln>
        </p:spPr>
        <p:txBody>
          <a:bodyPr lIns="91440" tIns="91440" rIns="91440" bIns="91440" anchor="ctr">
            <a:normAutofit/>
          </a:bodyPr>
          <a:lstStyle/>
          <a:p>
            <a:pPr indent="0" algn="ctr">
              <a:lnSpc>
                <a:spcPct val="100000"/>
              </a:lnSpc>
              <a:buNone/>
              <a:tabLst>
                <a:tab pos="0" algn="l"/>
              </a:tabLst>
            </a:pPr>
            <a:r>
              <a:rPr lang="en" sz="6000" b="0" strike="noStrike" spc="-1">
                <a:solidFill>
                  <a:schemeClr val="dk1"/>
                </a:solidFill>
                <a:latin typeface="Inter"/>
                <a:ea typeface="Inter"/>
              </a:rPr>
              <a:t>02</a:t>
            </a:r>
            <a:endParaRPr lang="fr-FR" sz="6000" b="0" strike="noStrike" spc="-1">
              <a:solidFill>
                <a:schemeClr val="dk1"/>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723960" y="447840"/>
            <a:ext cx="8191080" cy="6948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0" strike="noStrike" spc="-1">
                <a:solidFill>
                  <a:schemeClr val="dk1"/>
                </a:solidFill>
                <a:latin typeface="Inter"/>
                <a:ea typeface="Inter"/>
              </a:rPr>
              <a:t>Objective of the classification model</a:t>
            </a:r>
            <a:endParaRPr lang="fr-FR" sz="2600" b="0" strike="noStrike" spc="-1">
              <a:solidFill>
                <a:schemeClr val="dk1"/>
              </a:solidFill>
              <a:latin typeface="Arial"/>
            </a:endParaRPr>
          </a:p>
        </p:txBody>
      </p:sp>
      <p:sp>
        <p:nvSpPr>
          <p:cNvPr id="93" name="PlaceHolder 2"/>
          <p:cNvSpPr>
            <a:spLocks noGrp="1"/>
          </p:cNvSpPr>
          <p:nvPr>
            <p:ph type="subTitle"/>
          </p:nvPr>
        </p:nvSpPr>
        <p:spPr>
          <a:xfrm>
            <a:off x="3352680" y="1571760"/>
            <a:ext cx="5562360" cy="3342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1400" b="0" strike="noStrike" spc="-1">
                <a:solidFill>
                  <a:schemeClr val="dk1"/>
                </a:solidFill>
                <a:latin typeface="DM Sans"/>
                <a:ea typeface="DM Sans"/>
              </a:rPr>
              <a:t>The primary goal is to develop a classification model that accurately predicts loan defaults while adhering to regulatory standards. This model aims to enhance decision-making processes and provide clear justifications for any loan rejections, thus ensuring transparency and compliance with the Equal Credit Opportunity Act.</a:t>
            </a:r>
            <a:endParaRPr lang="en-US" sz="1400" b="0" strike="noStrike" spc="-1">
              <a:solidFill>
                <a:srgbClr val="FFFFFF"/>
              </a:solidFill>
              <a:latin typeface="OpenSymbo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723960" y="447840"/>
            <a:ext cx="8191080" cy="6948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0" strike="noStrike" spc="-1">
                <a:solidFill>
                  <a:schemeClr val="dk1"/>
                </a:solidFill>
                <a:latin typeface="Inter"/>
                <a:ea typeface="Inter"/>
              </a:rPr>
              <a:t>Dataset features and description</a:t>
            </a:r>
            <a:endParaRPr lang="fr-FR" sz="2600" b="0" strike="noStrike" spc="-1">
              <a:solidFill>
                <a:schemeClr val="dk1"/>
              </a:solidFill>
              <a:latin typeface="Arial"/>
            </a:endParaRPr>
          </a:p>
        </p:txBody>
      </p:sp>
      <p:sp>
        <p:nvSpPr>
          <p:cNvPr id="95" name="PlaceHolder 2"/>
          <p:cNvSpPr>
            <a:spLocks noGrp="1"/>
          </p:cNvSpPr>
          <p:nvPr>
            <p:ph type="subTitle"/>
          </p:nvPr>
        </p:nvSpPr>
        <p:spPr>
          <a:xfrm>
            <a:off x="3352680" y="1571760"/>
            <a:ext cx="5562360" cy="3342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1400" b="0" strike="noStrike" spc="-1">
                <a:solidFill>
                  <a:schemeClr val="dk1"/>
                </a:solidFill>
                <a:latin typeface="DM Sans"/>
                <a:ea typeface="DM Sans"/>
              </a:rPr>
              <a:t>The dataset utilized is the HMEQ (Home Equity) dataset, which provides comprehensive information about loan applicants. Key features include loan amount, property value, job title, and payment history, among others. This dataset serves as the foundation for training the classification models.</a:t>
            </a:r>
            <a:endParaRPr lang="en-US" sz="1400" b="0" strike="noStrike" spc="-1">
              <a:solidFill>
                <a:srgbClr val="FFFFFF"/>
              </a:solidFill>
              <a:latin typeface="OpenSymbol"/>
            </a:endParaRPr>
          </a:p>
        </p:txBody>
      </p:sp>
    </p:spTree>
  </p:cSld>
  <p:clrMapOvr>
    <a:masterClrMapping/>
  </p:clrMapOvr>
</p:sld>
</file>

<file path=ppt/theme/theme1.xml><?xml version="1.0" encoding="utf-8"?>
<a:theme xmlns:a="http://schemas.openxmlformats.org/drawingml/2006/main" name="Secret Service by Slidesgo">
  <a:themeElements>
    <a:clrScheme name="Simple Light">
      <a:dk1>
        <a:srgbClr val="FFFFFF"/>
      </a:dk1>
      <a:lt1>
        <a:srgbClr val="000000"/>
      </a:lt1>
      <a:dk2>
        <a:srgbClr val="707070"/>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Secret Service by Slidesgo">
  <a:themeElements>
    <a:clrScheme name="Simple Light">
      <a:dk1>
        <a:srgbClr val="FFFFFF"/>
      </a:dk1>
      <a:lt1>
        <a:srgbClr val="000000"/>
      </a:lt1>
      <a:dk2>
        <a:srgbClr val="707070"/>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Secret Service by Slidesgo">
  <a:themeElements>
    <a:clrScheme name="Simple Light">
      <a:dk1>
        <a:srgbClr val="FFFFFF"/>
      </a:dk1>
      <a:lt1>
        <a:srgbClr val="000000"/>
      </a:lt1>
      <a:dk2>
        <a:srgbClr val="707070"/>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Secret Service by Slidesgo">
  <a:themeElements>
    <a:clrScheme name="Simple Light">
      <a:dk1>
        <a:srgbClr val="FFFFFF"/>
      </a:dk1>
      <a:lt1>
        <a:srgbClr val="000000"/>
      </a:lt1>
      <a:dk2>
        <a:srgbClr val="707070"/>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Secret Service by Slidesgo">
  <a:themeElements>
    <a:clrScheme name="Simple Light">
      <a:dk1>
        <a:srgbClr val="FFFFFF"/>
      </a:dk1>
      <a:lt1>
        <a:srgbClr val="000000"/>
      </a:lt1>
      <a:dk2>
        <a:srgbClr val="707070"/>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Secret Service by Slidesgo">
  <a:themeElements>
    <a:clrScheme name="Simple Light">
      <a:dk1>
        <a:srgbClr val="FFFFFF"/>
      </a:dk1>
      <a:lt1>
        <a:srgbClr val="000000"/>
      </a:lt1>
      <a:dk2>
        <a:srgbClr val="707070"/>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Secret Service by Slidesgo">
  <a:themeElements>
    <a:clrScheme name="Simple Light">
      <a:dk1>
        <a:srgbClr val="FFFFFF"/>
      </a:dk1>
      <a:lt1>
        <a:srgbClr val="000000"/>
      </a:lt1>
      <a:dk2>
        <a:srgbClr val="707070"/>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Secret Service by Slidesgo">
  <a:themeElements>
    <a:clrScheme name="Simple Light">
      <a:dk1>
        <a:srgbClr val="FFFFFF"/>
      </a:dk1>
      <a:lt1>
        <a:srgbClr val="000000"/>
      </a:lt1>
      <a:dk2>
        <a:srgbClr val="707070"/>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Secret Service by Slidesgo">
  <a:themeElements>
    <a:clrScheme name="Simple Light">
      <a:dk1>
        <a:srgbClr val="FFFFFF"/>
      </a:dk1>
      <a:lt1>
        <a:srgbClr val="000000"/>
      </a:lt1>
      <a:dk2>
        <a:srgbClr val="707070"/>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Secret Service by Slidesgo">
  <a:themeElements>
    <a:clrScheme name="Simple Light">
      <a:dk1>
        <a:srgbClr val="FFFFFF"/>
      </a:dk1>
      <a:lt1>
        <a:srgbClr val="000000"/>
      </a:lt1>
      <a:dk2>
        <a:srgbClr val="707070"/>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Secret Service by Slidesgo">
  <a:themeElements>
    <a:clrScheme name="Simple Light">
      <a:dk1>
        <a:srgbClr val="FFFFFF"/>
      </a:dk1>
      <a:lt1>
        <a:srgbClr val="000000"/>
      </a:lt1>
      <a:dk2>
        <a:srgbClr val="707070"/>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Secret Service by Slidesgo">
  <a:themeElements>
    <a:clrScheme name="Simple Light">
      <a:dk1>
        <a:srgbClr val="FFFFFF"/>
      </a:dk1>
      <a:lt1>
        <a:srgbClr val="000000"/>
      </a:lt1>
      <a:dk2>
        <a:srgbClr val="707070"/>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Secret Service by Slidesgo">
  <a:themeElements>
    <a:clrScheme name="Simple Light">
      <a:dk1>
        <a:srgbClr val="FFFFFF"/>
      </a:dk1>
      <a:lt1>
        <a:srgbClr val="000000"/>
      </a:lt1>
      <a:dk2>
        <a:srgbClr val="707070"/>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Secret Service by Slidesgo">
  <a:themeElements>
    <a:clrScheme name="Simple Light">
      <a:dk1>
        <a:srgbClr val="FFFFFF"/>
      </a:dk1>
      <a:lt1>
        <a:srgbClr val="000000"/>
      </a:lt1>
      <a:dk2>
        <a:srgbClr val="707070"/>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Secret Service by Slidesgo">
  <a:themeElements>
    <a:clrScheme name="Simple Light">
      <a:dk1>
        <a:srgbClr val="FFFFFF"/>
      </a:dk1>
      <a:lt1>
        <a:srgbClr val="000000"/>
      </a:lt1>
      <a:dk2>
        <a:srgbClr val="707070"/>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Secret Service by Slidesgo">
  <a:themeElements>
    <a:clrScheme name="Simple Light">
      <a:dk1>
        <a:srgbClr val="FFFFFF"/>
      </a:dk1>
      <a:lt1>
        <a:srgbClr val="000000"/>
      </a:lt1>
      <a:dk2>
        <a:srgbClr val="707070"/>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Secret Service by Slidesgo">
  <a:themeElements>
    <a:clrScheme name="Simple Light">
      <a:dk1>
        <a:srgbClr val="FFFFFF"/>
      </a:dk1>
      <a:lt1>
        <a:srgbClr val="000000"/>
      </a:lt1>
      <a:dk2>
        <a:srgbClr val="707070"/>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Secret Service by Slidesgo">
  <a:themeElements>
    <a:clrScheme name="Simple Light">
      <a:dk1>
        <a:srgbClr val="FFFFFF"/>
      </a:dk1>
      <a:lt1>
        <a:srgbClr val="000000"/>
      </a:lt1>
      <a:dk2>
        <a:srgbClr val="707070"/>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Secret Service by Slidesgo">
  <a:themeElements>
    <a:clrScheme name="Simple Light">
      <a:dk1>
        <a:srgbClr val="FFFFFF"/>
      </a:dk1>
      <a:lt1>
        <a:srgbClr val="000000"/>
      </a:lt1>
      <a:dk2>
        <a:srgbClr val="707070"/>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Secret Service by Slidesgo">
  <a:themeElements>
    <a:clrScheme name="Simple Light">
      <a:dk1>
        <a:srgbClr val="FFFFFF"/>
      </a:dk1>
      <a:lt1>
        <a:srgbClr val="000000"/>
      </a:lt1>
      <a:dk2>
        <a:srgbClr val="707070"/>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TotalTime>
  <Words>358</Words>
  <Application>Microsoft Office PowerPoint</Application>
  <PresentationFormat>On-screen Show (16:9)</PresentationFormat>
  <Paragraphs>22</Paragraphs>
  <Slides>11</Slides>
  <Notes>0</Notes>
  <HiddenSlides>0</HiddenSlides>
  <MMClips>0</MMClips>
  <ScaleCrop>false</ScaleCrop>
  <HeadingPairs>
    <vt:vector size="6" baseType="variant">
      <vt:variant>
        <vt:lpstr>Fonts Used</vt:lpstr>
      </vt:variant>
      <vt:variant>
        <vt:i4>6</vt:i4>
      </vt:variant>
      <vt:variant>
        <vt:lpstr>Theme</vt:lpstr>
      </vt:variant>
      <vt:variant>
        <vt:i4>23</vt:i4>
      </vt:variant>
      <vt:variant>
        <vt:lpstr>Slide Titles</vt:lpstr>
      </vt:variant>
      <vt:variant>
        <vt:i4>11</vt:i4>
      </vt:variant>
    </vt:vector>
  </HeadingPairs>
  <TitlesOfParts>
    <vt:vector size="40" baseType="lpstr">
      <vt:lpstr>Arial</vt:lpstr>
      <vt:lpstr>DM Sans</vt:lpstr>
      <vt:lpstr>Inter</vt:lpstr>
      <vt:lpstr>OpenSymbol</vt:lpstr>
      <vt:lpstr>Symbol</vt:lpstr>
      <vt:lpstr>Wingdings</vt:lpstr>
      <vt:lpstr>Secret Service by Slidesgo</vt:lpstr>
      <vt:lpstr>Secret Service by Slidesgo</vt:lpstr>
      <vt:lpstr>Secret Service by Slidesgo</vt:lpstr>
      <vt:lpstr>Secret Service by Slidesgo</vt:lpstr>
      <vt:lpstr>Secret Service by Slidesgo</vt:lpstr>
      <vt:lpstr>Secret Service by Slidesgo</vt:lpstr>
      <vt:lpstr>Secret Service by Slidesgo</vt:lpstr>
      <vt:lpstr>Secret Service by Slidesgo</vt:lpstr>
      <vt:lpstr>Secret Service by Slidesgo</vt:lpstr>
      <vt:lpstr>Secret Service by Slidesgo</vt:lpstr>
      <vt:lpstr>Secret Service by Slidesgo</vt:lpstr>
      <vt:lpstr>Secret Service by Slidesgo</vt:lpstr>
      <vt:lpstr>Secret Service by Slidesgo</vt:lpstr>
      <vt:lpstr>Secret Service by Slidesgo</vt:lpstr>
      <vt:lpstr>Secret Service by Slidesgo</vt:lpstr>
      <vt:lpstr>Secret Service by Slidesgo</vt:lpstr>
      <vt:lpstr>Secret Service by Slidesgo</vt:lpstr>
      <vt:lpstr>Secret Service by Slidesgo</vt:lpstr>
      <vt:lpstr>Secret Service by Slidesgo</vt:lpstr>
      <vt:lpstr>Secret Service by Slidesgo</vt:lpstr>
      <vt:lpstr>Slidesgo Final Pages</vt:lpstr>
      <vt:lpstr>Slidesgo Final Pages</vt:lpstr>
      <vt:lpstr>Slidesgo Final Pages</vt:lpstr>
      <vt:lpstr>Loan Default Risk Prediction</vt:lpstr>
      <vt:lpstr>Introduction</vt:lpstr>
      <vt:lpstr>Consequences</vt:lpstr>
      <vt:lpstr>Revenue from home loans</vt:lpstr>
      <vt:lpstr>Impact of loan defaults</vt:lpstr>
      <vt:lpstr>Challenges of manual evaluation</vt:lpstr>
      <vt:lpstr>Model Development</vt:lpstr>
      <vt:lpstr>Objective of the classification model</vt:lpstr>
      <vt:lpstr>Dataset features and description</vt:lpstr>
      <vt:lpstr>Comparison of classification models</vt:lpstr>
      <vt:lpstr>Conclusions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Siddhant sharma</dc:creator>
  <cp:lastModifiedBy>Siddhant sharma</cp:lastModifiedBy>
  <cp:revision>1</cp:revision>
  <dcterms:modified xsi:type="dcterms:W3CDTF">2025-06-07T11:47:10Z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2025-06-07T11:43:53Z</dcterms:created>
  <dc:creator>Unknown Creator</dc:creator>
  <dc:description/>
  <dc:language>en-US</dc:language>
  <cp:lastModifiedBy>Unknown Creator</cp:lastModifiedBy>
  <dcterms:modified xsi:type="dcterms:W3CDTF">2025-06-07T11:43:53Z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