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ca3feb19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ca3feb19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ca3feb19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fca3feb19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ca3feb19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ca3feb19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ca3feb19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ca3feb19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ca3feb19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ca3feb19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ca3feb19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ca3feb19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ca3feb19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ca3feb19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ca3feb19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ca3feb19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ca3feb19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ca3feb19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deforces.com/edu/course/2/lesson/6/1/practice/contest/283911/problem/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deforces.com/edu/course/2/lesson/6/1/practice/contest/283911/problem/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deforces.com/edu/course/2/lesson/6/2/practice/contest/283932/problem/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deforces.com/edu/course/2/lesson/6/3/practice/contest/285083/problem/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Club 2024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345" y="97825"/>
            <a:ext cx="874525" cy="9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493000" y="4473200"/>
            <a:ext cx="241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Siddhant Attavar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sorted list of numbers A and a number x, find the index of x in A or return -1 if x is not present in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= [1, 2, 3, 5], x = 3 # Result: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= [1, 2, 3, 5], x = 4 # Result: -1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038" y="1782277"/>
            <a:ext cx="4325926" cy="15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Queries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if we had to modify our algorithm to answer for multiple query values of x?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950" y="1283750"/>
            <a:ext cx="4626824" cy="257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https://codeforces.com/edu/course/2/lesson/6/1/practice/contest/283911/problem/A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Lowerbound &amp; Upperbound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https://codeforces.com/edu/course/2/lesson/6/1/practice/contest/283911/problem/D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equations with binary search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https://codeforces.com/edu/course/2/lesson/6/2/practice/contest/283932/problem/E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on the Answer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https://codeforces.com/edu/course/2/lesson/6/3/practice/contest/285083/problem/A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