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42" y="-2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8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3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1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4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95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E3028-6B73-4F36-8FA1-798785F4D0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233C-26CA-4E6F-A915-AC15D7B3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1914686-EFF3-450E-9FA7-C8CDA3012B4F}"/>
              </a:ext>
            </a:extLst>
          </p:cNvPr>
          <p:cNvSpPr txBox="1"/>
          <p:nvPr/>
        </p:nvSpPr>
        <p:spPr>
          <a:xfrm>
            <a:off x="396240" y="41656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6603A3-88C7-453E-BB85-2D3BF69D6DB8}"/>
              </a:ext>
            </a:extLst>
          </p:cNvPr>
          <p:cNvSpPr txBox="1"/>
          <p:nvPr/>
        </p:nvSpPr>
        <p:spPr>
          <a:xfrm>
            <a:off x="2555240" y="41655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E97437-10CA-4F33-B514-52157CC056FA}"/>
              </a:ext>
            </a:extLst>
          </p:cNvPr>
          <p:cNvSpPr txBox="1"/>
          <p:nvPr/>
        </p:nvSpPr>
        <p:spPr>
          <a:xfrm>
            <a:off x="4714240" y="41655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253694-7795-4670-846A-FE1C21C0F74C}"/>
              </a:ext>
            </a:extLst>
          </p:cNvPr>
          <p:cNvSpPr txBox="1"/>
          <p:nvPr/>
        </p:nvSpPr>
        <p:spPr>
          <a:xfrm>
            <a:off x="396240" y="130048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A706DF-A6E0-4251-8C0A-36E1E13B6800}"/>
              </a:ext>
            </a:extLst>
          </p:cNvPr>
          <p:cNvSpPr txBox="1"/>
          <p:nvPr/>
        </p:nvSpPr>
        <p:spPr>
          <a:xfrm>
            <a:off x="2555240" y="130047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8E537C-AD7C-4C9E-865E-6B73F0AC84C2}"/>
              </a:ext>
            </a:extLst>
          </p:cNvPr>
          <p:cNvSpPr txBox="1"/>
          <p:nvPr/>
        </p:nvSpPr>
        <p:spPr>
          <a:xfrm>
            <a:off x="4714240" y="130047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4FC40-1CF4-4C14-861C-C5952D4650D3}"/>
              </a:ext>
            </a:extLst>
          </p:cNvPr>
          <p:cNvSpPr txBox="1"/>
          <p:nvPr/>
        </p:nvSpPr>
        <p:spPr>
          <a:xfrm>
            <a:off x="396240" y="218440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ADEBF-1D32-4DE2-A4E5-48CD99C03AB2}"/>
              </a:ext>
            </a:extLst>
          </p:cNvPr>
          <p:cNvSpPr txBox="1"/>
          <p:nvPr/>
        </p:nvSpPr>
        <p:spPr>
          <a:xfrm>
            <a:off x="2555240" y="218439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FA99FB-2B82-4759-9B07-9131F9383F22}"/>
              </a:ext>
            </a:extLst>
          </p:cNvPr>
          <p:cNvSpPr txBox="1"/>
          <p:nvPr/>
        </p:nvSpPr>
        <p:spPr>
          <a:xfrm>
            <a:off x="4714240" y="218439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8BA8E8-1392-4293-A6B6-09B076BEC5D1}"/>
              </a:ext>
            </a:extLst>
          </p:cNvPr>
          <p:cNvSpPr txBox="1"/>
          <p:nvPr/>
        </p:nvSpPr>
        <p:spPr>
          <a:xfrm>
            <a:off x="396240" y="306832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A5941B-33A4-4EE1-801F-AA690931E2CA}"/>
              </a:ext>
            </a:extLst>
          </p:cNvPr>
          <p:cNvSpPr txBox="1"/>
          <p:nvPr/>
        </p:nvSpPr>
        <p:spPr>
          <a:xfrm>
            <a:off x="2555240" y="306831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5A1EEE-B3C5-4B2B-ACE0-FD1B4FD4212D}"/>
              </a:ext>
            </a:extLst>
          </p:cNvPr>
          <p:cNvSpPr txBox="1"/>
          <p:nvPr/>
        </p:nvSpPr>
        <p:spPr>
          <a:xfrm>
            <a:off x="4714240" y="306831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C0AE7A-02BF-4B6A-9C91-09AD75BD2082}"/>
              </a:ext>
            </a:extLst>
          </p:cNvPr>
          <p:cNvSpPr txBox="1"/>
          <p:nvPr/>
        </p:nvSpPr>
        <p:spPr>
          <a:xfrm>
            <a:off x="396240" y="395224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AB20E0-D61D-432A-A22B-1671C35E809D}"/>
              </a:ext>
            </a:extLst>
          </p:cNvPr>
          <p:cNvSpPr txBox="1"/>
          <p:nvPr/>
        </p:nvSpPr>
        <p:spPr>
          <a:xfrm>
            <a:off x="2555240" y="395223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176237-0F5A-4B5D-8F6B-6A2E5619DDF2}"/>
              </a:ext>
            </a:extLst>
          </p:cNvPr>
          <p:cNvSpPr txBox="1"/>
          <p:nvPr/>
        </p:nvSpPr>
        <p:spPr>
          <a:xfrm>
            <a:off x="4714240" y="395223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2A4496-155B-45A3-A433-5F1BF6240A36}"/>
              </a:ext>
            </a:extLst>
          </p:cNvPr>
          <p:cNvSpPr txBox="1"/>
          <p:nvPr/>
        </p:nvSpPr>
        <p:spPr>
          <a:xfrm>
            <a:off x="396240" y="483616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983F15-01D6-4E95-8C7E-3A9A0939848C}"/>
              </a:ext>
            </a:extLst>
          </p:cNvPr>
          <p:cNvSpPr txBox="1"/>
          <p:nvPr/>
        </p:nvSpPr>
        <p:spPr>
          <a:xfrm>
            <a:off x="2555240" y="483615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6863A1-F8F6-4C5F-8636-0C4C4FF4554D}"/>
              </a:ext>
            </a:extLst>
          </p:cNvPr>
          <p:cNvSpPr txBox="1"/>
          <p:nvPr/>
        </p:nvSpPr>
        <p:spPr>
          <a:xfrm>
            <a:off x="4714240" y="483615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3FF36A-F0FD-406E-87E3-AE987E3849FD}"/>
              </a:ext>
            </a:extLst>
          </p:cNvPr>
          <p:cNvSpPr txBox="1"/>
          <p:nvPr/>
        </p:nvSpPr>
        <p:spPr>
          <a:xfrm>
            <a:off x="396240" y="572008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097765-FD33-4B57-8D0A-79F39370BEB7}"/>
              </a:ext>
            </a:extLst>
          </p:cNvPr>
          <p:cNvSpPr txBox="1"/>
          <p:nvPr/>
        </p:nvSpPr>
        <p:spPr>
          <a:xfrm>
            <a:off x="2555240" y="572007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79AB37-9765-490B-88ED-FEEC31C59575}"/>
              </a:ext>
            </a:extLst>
          </p:cNvPr>
          <p:cNvSpPr txBox="1"/>
          <p:nvPr/>
        </p:nvSpPr>
        <p:spPr>
          <a:xfrm>
            <a:off x="4714240" y="572007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F146A-8213-410A-B6EE-381485644B84}"/>
              </a:ext>
            </a:extLst>
          </p:cNvPr>
          <p:cNvSpPr txBox="1"/>
          <p:nvPr/>
        </p:nvSpPr>
        <p:spPr>
          <a:xfrm>
            <a:off x="396240" y="660400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6CF017-81D5-4580-AAEE-B5C658555F0B}"/>
              </a:ext>
            </a:extLst>
          </p:cNvPr>
          <p:cNvSpPr txBox="1"/>
          <p:nvPr/>
        </p:nvSpPr>
        <p:spPr>
          <a:xfrm>
            <a:off x="2555240" y="660399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4BA591-FA98-4304-9E63-B9C97E6419A8}"/>
              </a:ext>
            </a:extLst>
          </p:cNvPr>
          <p:cNvSpPr txBox="1"/>
          <p:nvPr/>
        </p:nvSpPr>
        <p:spPr>
          <a:xfrm>
            <a:off x="4714240" y="660399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E2F415-D116-4F48-A44A-0D5EB2E9A620}"/>
              </a:ext>
            </a:extLst>
          </p:cNvPr>
          <p:cNvSpPr txBox="1"/>
          <p:nvPr/>
        </p:nvSpPr>
        <p:spPr>
          <a:xfrm>
            <a:off x="396240" y="748792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4ABC85-64FC-4D31-9B28-D28DB9E4DA14}"/>
              </a:ext>
            </a:extLst>
          </p:cNvPr>
          <p:cNvSpPr txBox="1"/>
          <p:nvPr/>
        </p:nvSpPr>
        <p:spPr>
          <a:xfrm>
            <a:off x="2555240" y="748791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063DDB-CECB-43F2-8FED-5D31AA4FE23E}"/>
              </a:ext>
            </a:extLst>
          </p:cNvPr>
          <p:cNvSpPr txBox="1"/>
          <p:nvPr/>
        </p:nvSpPr>
        <p:spPr>
          <a:xfrm>
            <a:off x="4714240" y="748791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327BD8-C47A-4E18-B2DE-B522959AD785}"/>
              </a:ext>
            </a:extLst>
          </p:cNvPr>
          <p:cNvSpPr txBox="1"/>
          <p:nvPr/>
        </p:nvSpPr>
        <p:spPr>
          <a:xfrm>
            <a:off x="396240" y="8371840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CFDF9C-7F79-4EB1-977B-1E7176B632B5}"/>
              </a:ext>
            </a:extLst>
          </p:cNvPr>
          <p:cNvSpPr txBox="1"/>
          <p:nvPr/>
        </p:nvSpPr>
        <p:spPr>
          <a:xfrm>
            <a:off x="2555240" y="837183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C47A8F-8E38-460D-AF88-63A4FD26BBCF}"/>
              </a:ext>
            </a:extLst>
          </p:cNvPr>
          <p:cNvSpPr txBox="1"/>
          <p:nvPr/>
        </p:nvSpPr>
        <p:spPr>
          <a:xfrm>
            <a:off x="4714240" y="8371839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958C78-9A8D-4273-B1C5-EC03CD2DBD15}"/>
              </a:ext>
            </a:extLst>
          </p:cNvPr>
          <p:cNvSpPr txBox="1"/>
          <p:nvPr/>
        </p:nvSpPr>
        <p:spPr>
          <a:xfrm>
            <a:off x="396240" y="9197053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0BC9F4-AD08-4AA8-A5D9-2AB637C3A842}"/>
              </a:ext>
            </a:extLst>
          </p:cNvPr>
          <p:cNvSpPr txBox="1"/>
          <p:nvPr/>
        </p:nvSpPr>
        <p:spPr>
          <a:xfrm>
            <a:off x="2555240" y="9197052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65EF9-BEF8-4A22-8732-D4AD95579BCD}"/>
              </a:ext>
            </a:extLst>
          </p:cNvPr>
          <p:cNvSpPr txBox="1"/>
          <p:nvPr/>
        </p:nvSpPr>
        <p:spPr>
          <a:xfrm>
            <a:off x="4714240" y="9197052"/>
            <a:ext cx="17475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SMART</a:t>
            </a:r>
          </a:p>
        </p:txBody>
      </p:sp>
    </p:spTree>
    <p:extLst>
      <p:ext uri="{BB962C8B-B14F-4D97-AF65-F5344CB8AC3E}">
        <p14:creationId xmlns:p14="http://schemas.microsoft.com/office/powerpoint/2010/main" val="388091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33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Attavar 507790</dc:creator>
  <cp:lastModifiedBy>Siddhant Attavar 507790</cp:lastModifiedBy>
  <cp:revision>3</cp:revision>
  <dcterms:created xsi:type="dcterms:W3CDTF">2021-03-05T04:39:52Z</dcterms:created>
  <dcterms:modified xsi:type="dcterms:W3CDTF">2021-03-05T05:08:11Z</dcterms:modified>
</cp:coreProperties>
</file>