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05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FF5050"/>
    <a:srgbClr val="17375E"/>
    <a:srgbClr val="1B416F"/>
    <a:srgbClr val="17385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4" autoAdjust="0"/>
    <p:restoredTop sz="57872" autoAdjust="0"/>
  </p:normalViewPr>
  <p:slideViewPr>
    <p:cSldViewPr>
      <p:cViewPr varScale="1">
        <p:scale>
          <a:sx n="57" d="100"/>
          <a:sy n="57" d="100"/>
        </p:scale>
        <p:origin x="2352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E2A6C-176F-4E9E-9D5D-9D915156AB25}" type="datetimeFigureOut">
              <a:rPr kumimoji="1" lang="ja-JP" altLang="en-US" smtClean="0"/>
              <a:pPr/>
              <a:t>2022/11/29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A7E00-AF8B-45CA-AA84-C11D9B20AC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Reading and writing daily report as detailed and accurately as possible, during business meetings following seniors and learning how to properly converse respectfully, reading books in Japanese about industry.</a:t>
            </a:r>
          </a:p>
          <a:p>
            <a:endParaRPr kumimoji="1" lang="en-US" altLang="ja-JP" dirty="0"/>
          </a:p>
          <a:p>
            <a:pPr marL="228600" indent="-228600">
              <a:buAutoNum type="arabicPeriod"/>
            </a:pPr>
            <a:r>
              <a:rPr kumimoji="1" lang="en-US" altLang="ja-JP" dirty="0" err="1"/>
              <a:t>Moderu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shiensaki</a:t>
            </a:r>
            <a:r>
              <a:rPr kumimoji="1" lang="en-US" altLang="ja-JP" dirty="0"/>
              <a:t> – </a:t>
            </a:r>
            <a:r>
              <a:rPr kumimoji="1" lang="en-US" altLang="ja-JP" dirty="0" err="1"/>
              <a:t>mada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futatsu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shiensaki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shika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shiranai</a:t>
            </a:r>
            <a:r>
              <a:rPr kumimoji="1" lang="en-US" altLang="ja-JP" dirty="0"/>
              <a:t> node…</a:t>
            </a:r>
            <a:r>
              <a:rPr kumimoji="1" lang="en-US" altLang="ja-JP" dirty="0" err="1"/>
              <a:t>kaitenaidesu</a:t>
            </a:r>
            <a:r>
              <a:rPr kumimoji="1" lang="en-US" altLang="ja-JP" dirty="0"/>
              <a:t>.</a:t>
            </a:r>
          </a:p>
          <a:p>
            <a:pPr marL="0" indent="0">
              <a:buNone/>
            </a:pPr>
            <a:r>
              <a:rPr kumimoji="1" lang="en-US" altLang="ja-JP" dirty="0"/>
              <a:t>3.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Nyuusha</a:t>
            </a:r>
            <a:r>
              <a:rPr kumimoji="1" lang="en-US" altLang="ja-JP" dirty="0"/>
              <a:t> shite </a:t>
            </a:r>
            <a:r>
              <a:rPr kumimoji="1" lang="en-US" altLang="ja-JP" dirty="0" err="1"/>
              <a:t>kara</a:t>
            </a:r>
            <a:r>
              <a:rPr kumimoji="1" lang="en-US" altLang="ja-JP" dirty="0"/>
              <a:t> ha </a:t>
            </a:r>
            <a:r>
              <a:rPr kumimoji="1" lang="en-US" altLang="ja-JP" dirty="0" err="1"/>
              <a:t>hotondo</a:t>
            </a:r>
            <a:r>
              <a:rPr kumimoji="1" lang="en-US" altLang="ja-JP" dirty="0"/>
              <a:t> mina san to </a:t>
            </a:r>
            <a:r>
              <a:rPr kumimoji="1" lang="en-US" altLang="ja-JP" dirty="0" err="1"/>
              <a:t>onaji</a:t>
            </a:r>
            <a:r>
              <a:rPr kumimoji="1" lang="en-US" altLang="ja-JP" dirty="0"/>
              <a:t> pace </a:t>
            </a:r>
            <a:r>
              <a:rPr kumimoji="1" lang="en-US" altLang="ja-JP" dirty="0" err="1"/>
              <a:t>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naruyouni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douryouku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shimasu</a:t>
            </a:r>
            <a:r>
              <a:rPr kumimoji="1" lang="en-US" altLang="ja-JP" dirty="0"/>
              <a:t>. Senpai </a:t>
            </a:r>
            <a:r>
              <a:rPr kumimoji="1" lang="en-US" altLang="ja-JP" dirty="0" err="1"/>
              <a:t>kara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tasuku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itadaitara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Sekinin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totte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kigen</a:t>
            </a:r>
            <a:r>
              <a:rPr kumimoji="1" lang="en-US" altLang="ja-JP" dirty="0"/>
              <a:t> made </a:t>
            </a:r>
            <a:r>
              <a:rPr kumimoji="1" lang="en-US" altLang="ja-JP" dirty="0" err="1"/>
              <a:t>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houkoku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shinagara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kanryou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douryoku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Gyoumu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chishiki</a:t>
            </a:r>
            <a:r>
              <a:rPr kumimoji="1" lang="en-US" altLang="ja-JP" dirty="0"/>
              <a:t> wo </a:t>
            </a:r>
            <a:r>
              <a:rPr kumimoji="1" lang="en-US" altLang="ja-JP" dirty="0" err="1"/>
              <a:t>mezasu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tatoeba</a:t>
            </a:r>
            <a:r>
              <a:rPr kumimoji="1" lang="en-US" altLang="ja-JP" dirty="0"/>
              <a:t> AI unit de </a:t>
            </a:r>
            <a:r>
              <a:rPr kumimoji="1" lang="en-US" altLang="ja-JP" dirty="0" err="1"/>
              <a:t>tantousaseru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kaisha</a:t>
            </a:r>
            <a:r>
              <a:rPr kumimoji="1" lang="en-US" altLang="ja-JP" dirty="0"/>
              <a:t> san ha </a:t>
            </a:r>
            <a:r>
              <a:rPr kumimoji="1" lang="en-US" altLang="ja-JP" dirty="0" err="1"/>
              <a:t>dono</a:t>
            </a:r>
            <a:r>
              <a:rPr kumimoji="1" lang="en-US" altLang="ja-JP" dirty="0"/>
              <a:t> you </a:t>
            </a:r>
            <a:r>
              <a:rPr kumimoji="1" lang="en-US" altLang="ja-JP" dirty="0" err="1"/>
              <a:t>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kaisha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toka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gijutsu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teki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dekiru</a:t>
            </a:r>
            <a:r>
              <a:rPr kumimoji="1" lang="en-US" altLang="ja-JP" dirty="0"/>
              <a:t> programming </a:t>
            </a:r>
            <a:r>
              <a:rPr kumimoji="1" lang="en-US" altLang="ja-JP" dirty="0" err="1"/>
              <a:t>gengo</a:t>
            </a:r>
            <a:r>
              <a:rPr kumimoji="1" lang="en-US" altLang="ja-JP" dirty="0"/>
              <a:t> wo full use shite </a:t>
            </a:r>
            <a:r>
              <a:rPr kumimoji="1" lang="en-US" altLang="ja-JP" dirty="0" err="1"/>
              <a:t>yaku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natsu</a:t>
            </a:r>
            <a:r>
              <a:rPr kumimoji="1" lang="en-US" altLang="ja-JP" dirty="0"/>
              <a:t> you </a:t>
            </a:r>
            <a:r>
              <a:rPr kumimoji="1" lang="en-US" altLang="ja-JP" dirty="0" err="1"/>
              <a:t>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doryoku</a:t>
            </a:r>
            <a:r>
              <a:rPr kumimoji="1" lang="en-US" altLang="ja-JP" dirty="0"/>
              <a:t> </a:t>
            </a:r>
          </a:p>
          <a:p>
            <a:pPr marL="0" indent="0">
              <a:buNone/>
            </a:pPr>
            <a:r>
              <a:rPr kumimoji="1" lang="en-US" altLang="ja-JP" dirty="0"/>
              <a:t>5.</a:t>
            </a:r>
            <a:r>
              <a:rPr lang="ja-JP" altLang="en-US" dirty="0">
                <a:effectLst/>
              </a:rPr>
              <a:t>製造業および他業種のデータ可視化、分析 ・製造業の業務理解 ・他部門とのデジタル関連における相互理解</a:t>
            </a:r>
            <a:endParaRPr lang="en-US" altLang="ja-JP" dirty="0">
              <a:effectLst/>
            </a:endParaRPr>
          </a:p>
          <a:p>
            <a:pPr marL="0" indent="0">
              <a:buNone/>
            </a:pPr>
            <a:r>
              <a:rPr lang="en-US" altLang="ja-JP" dirty="0">
                <a:effectLst/>
              </a:rPr>
              <a:t>I want to integrate machine learning methods for better visualization. </a:t>
            </a:r>
          </a:p>
          <a:p>
            <a:pPr marL="0" indent="0">
              <a:buNone/>
            </a:pPr>
            <a:endParaRPr lang="en-US" altLang="ja-JP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6. </a:t>
            </a:r>
            <a:r>
              <a:rPr kumimoji="1" lang="en-US" altLang="ja-JP" dirty="0">
                <a:effectLst/>
              </a:rPr>
              <a:t>For 2023 I am also thinking of increasing my knowledge about AI as when I visited </a:t>
            </a:r>
            <a:r>
              <a:rPr kumimoji="1" lang="en-US" altLang="ja-JP" dirty="0" err="1">
                <a:effectLst/>
              </a:rPr>
              <a:t>tenji</a:t>
            </a:r>
            <a:r>
              <a:rPr kumimoji="1" lang="en-US" altLang="ja-JP" dirty="0">
                <a:effectLst/>
              </a:rPr>
              <a:t> kai I realized there is a huge need of implementation of computer vision technology for inspection of </a:t>
            </a:r>
            <a:r>
              <a:rPr kumimoji="1" lang="en-US" altLang="ja-JP" dirty="0" err="1">
                <a:effectLst/>
              </a:rPr>
              <a:t>furyouhin</a:t>
            </a:r>
            <a:r>
              <a:rPr kumimoji="1" lang="en-US" altLang="ja-JP" dirty="0">
                <a:effectLst/>
              </a:rPr>
              <a:t> etc. Even for </a:t>
            </a:r>
            <a:r>
              <a:rPr kumimoji="1" lang="en-US" altLang="ja-JP" dirty="0" err="1">
                <a:effectLst/>
              </a:rPr>
              <a:t>gijutsu</a:t>
            </a:r>
            <a:r>
              <a:rPr kumimoji="1" lang="en-US" altLang="ja-JP" dirty="0">
                <a:effectLst/>
              </a:rPr>
              <a:t> </a:t>
            </a:r>
            <a:r>
              <a:rPr kumimoji="1" lang="en-US" altLang="ja-JP" dirty="0" err="1">
                <a:effectLst/>
              </a:rPr>
              <a:t>yougoshu</a:t>
            </a:r>
            <a:r>
              <a:rPr kumimoji="1" lang="en-US" altLang="ja-JP" dirty="0">
                <a:effectLst/>
              </a:rPr>
              <a:t> I wrote about the topic and have started learning about open cv step by step. It would be interesting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to develop such solution for a company who might need it. Also since I like to learn about NLP, I am thinking of finding a way to automate recording the key points of meeting minutes. It will take a lot of time but the result will be great I suppose.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A7E00-AF8B-45CA-AA84-C11D9B20AC0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87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0109-A97C-4C3C-BAB3-77D58CEC7314}" type="datetime1">
              <a:rPr kumimoji="1" lang="ja-JP" altLang="en-US" smtClean="0"/>
              <a:pPr/>
              <a:t>2022/11/29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E085-1E95-4A0C-A696-5F8DCE5D3BF8}" type="datetime1">
              <a:rPr kumimoji="1" lang="ja-JP" altLang="en-US" smtClean="0"/>
              <a:pPr/>
              <a:t>2022/11/29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6ED-1D63-42AC-9C94-A8FA09A2295F}" type="datetime1">
              <a:rPr kumimoji="1" lang="ja-JP" altLang="en-US" smtClean="0"/>
              <a:pPr/>
              <a:t>2022/11/29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0B44-58F9-4D4C-9C60-7A3CD758EC0D}" type="datetime1">
              <a:rPr kumimoji="1" lang="ja-JP" altLang="en-US" smtClean="0"/>
              <a:pPr/>
              <a:t>2022/11/29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C57A-6C99-454F-8594-AE69AC5430C2}" type="datetime1">
              <a:rPr kumimoji="1" lang="ja-JP" altLang="en-US" smtClean="0"/>
              <a:pPr/>
              <a:t>2022/11/29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3B6-58CC-48A5-9E40-E790285298D3}" type="datetime1">
              <a:rPr kumimoji="1" lang="ja-JP" altLang="en-US" smtClean="0"/>
              <a:pPr/>
              <a:t>2022/11/29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0387-8661-420D-8073-C8E2DB6A22B9}" type="datetime1">
              <a:rPr kumimoji="1" lang="ja-JP" altLang="en-US" smtClean="0"/>
              <a:pPr/>
              <a:t>2022/11/29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CAAC-D3C5-4B67-8780-3B45F294D864}" type="datetime1">
              <a:rPr kumimoji="1" lang="ja-JP" altLang="en-US" smtClean="0"/>
              <a:pPr/>
              <a:t>2022/11/29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4"/>
          <p:cNvSpPr txBox="1"/>
          <p:nvPr userDrawn="1"/>
        </p:nvSpPr>
        <p:spPr>
          <a:xfrm>
            <a:off x="6747199" y="6567170"/>
            <a:ext cx="2957861" cy="24622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onotype Corsiva" pitchFamily="66"/>
                <a:ea typeface="HGP創英角ｺﾞｼｯｸUB" pitchFamily="50"/>
              </a:rPr>
              <a:t>Copyright© 20</a:t>
            </a:r>
            <a:r>
              <a:rPr lang="en-US" altLang="ja-JP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onotype Corsiva" pitchFamily="66"/>
                <a:ea typeface="HGP創英角ｺﾞｼｯｸUB" pitchFamily="50"/>
              </a:rPr>
              <a:t>22</a:t>
            </a:r>
            <a:r>
              <a:rPr lang="en-US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onotype Corsiva" pitchFamily="66"/>
                <a:ea typeface="HGP創英角ｺﾞｼｯｸUB" pitchFamily="50"/>
              </a:rPr>
              <a:t> </a:t>
            </a:r>
            <a:r>
              <a:rPr lang="en-US" sz="10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type Corsiva" pitchFamily="66"/>
                <a:ea typeface="HGP創英角ｺﾞｼｯｸUB" pitchFamily="50"/>
              </a:rPr>
              <a:t>Funai</a:t>
            </a:r>
            <a:r>
              <a:rPr lang="en-US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onotype Corsiva" pitchFamily="66"/>
                <a:ea typeface="HGP創英角ｺﾞｼｯｸUB" pitchFamily="50"/>
              </a:rPr>
              <a:t> Consulting  Inc. All rights reserved.</a:t>
            </a:r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188640"/>
            <a:ext cx="9906000" cy="6413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規模</a:t>
            </a:r>
          </a:p>
        </p:txBody>
      </p:sp>
      <p:sp>
        <p:nvSpPr>
          <p:cNvPr id="2" name="正方形/長方形 1"/>
          <p:cNvSpPr/>
          <p:nvPr userDrawn="1"/>
        </p:nvSpPr>
        <p:spPr>
          <a:xfrm>
            <a:off x="-2" y="12483"/>
            <a:ext cx="9922538" cy="6082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S:\00総務部情報\6.会社データ(ロゴ・サイン）\パターンA\パターンA_白抜き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328" y="155043"/>
            <a:ext cx="1847106" cy="32184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CF1D-0530-415B-B00A-C5BB13336997}" type="datetime1">
              <a:rPr kumimoji="1" lang="ja-JP" altLang="en-US" smtClean="0"/>
              <a:pPr/>
              <a:t>2022/11/29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9657-1C84-42D2-AA8E-29E2792D7FD3}" type="datetime1">
              <a:rPr kumimoji="1" lang="ja-JP" altLang="en-US" smtClean="0"/>
              <a:pPr/>
              <a:t>2022/11/29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CF86-A7AB-4F63-BFCB-61CBD537C2B8}" type="datetime1">
              <a:rPr kumimoji="1" lang="ja-JP" altLang="en-US" smtClean="0"/>
              <a:pPr/>
              <a:t>2022/11/29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E1A6-9B78-468E-8A21-42F1A8BFEFC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16632"/>
            <a:ext cx="5694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2023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年個人目標（ダッシュソウジャンヤ）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60020"/>
              </p:ext>
            </p:extLst>
          </p:nvPr>
        </p:nvGraphicFramePr>
        <p:xfrm>
          <a:off x="632520" y="1052736"/>
          <a:ext cx="8856984" cy="5256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74250845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3527751961"/>
                    </a:ext>
                  </a:extLst>
                </a:gridCol>
              </a:tblGrid>
              <a:tr h="876097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</a:t>
                      </a:r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2022</a:t>
                      </a:r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年モデル支援先</a:t>
                      </a:r>
                      <a:endParaRPr kumimoji="1" lang="en-US" altLang="ja-JP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（モデルにしていきたい支援先）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656737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r>
                        <a:rPr lang="ja-JP" altLang="en-US" sz="1600" b="1" dirty="0"/>
                        <a:t>②</a:t>
                      </a:r>
                      <a:r>
                        <a:rPr lang="en-US" altLang="ja-JP" sz="1600" b="1" dirty="0"/>
                        <a:t>2022</a:t>
                      </a:r>
                      <a:r>
                        <a:rPr lang="ja-JP" altLang="en-US" sz="1600" b="1" dirty="0"/>
                        <a:t>年自己評価できる点、</a:t>
                      </a:r>
                      <a:endParaRPr lang="en-US" altLang="ja-JP" sz="1600" b="1" dirty="0"/>
                    </a:p>
                    <a:p>
                      <a:r>
                        <a:rPr lang="ja-JP" altLang="en-US" sz="1600" b="1" dirty="0"/>
                        <a:t>自ら上手く行った点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99996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</a:t>
                      </a:r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2022</a:t>
                      </a:r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年自らの課題点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062738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④</a:t>
                      </a:r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</a:t>
                      </a:r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年目標粗利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950445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⑤</a:t>
                      </a:r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</a:t>
                      </a:r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年増やしていきたい</a:t>
                      </a:r>
                      <a:endParaRPr kumimoji="1" lang="en-US" altLang="ja-JP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顧客・テーマ・ソリューション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997134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⑥その他、チャレンジしたいこと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9510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EEB060-3D7F-4C77-B30A-35AD9C05D4A6}"/>
              </a:ext>
            </a:extLst>
          </p:cNvPr>
          <p:cNvSpPr txBox="1"/>
          <p:nvPr/>
        </p:nvSpPr>
        <p:spPr>
          <a:xfrm>
            <a:off x="3656856" y="40050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600</a:t>
            </a:r>
            <a:r>
              <a:rPr lang="ja-JP" altLang="en-US" dirty="0"/>
              <a:t>万円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0F1BB4-B3FE-4987-9AB8-F97C1E9D49DA}"/>
              </a:ext>
            </a:extLst>
          </p:cNvPr>
          <p:cNvSpPr txBox="1"/>
          <p:nvPr/>
        </p:nvSpPr>
        <p:spPr>
          <a:xfrm>
            <a:off x="3512840" y="202106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三つのポイントに分けて：</a:t>
            </a:r>
            <a:endParaRPr kumimoji="1" lang="en-US" altLang="ja-JP" sz="800" dirty="0"/>
          </a:p>
          <a:p>
            <a:r>
              <a:rPr lang="ja-JP" altLang="en-US" sz="800" dirty="0"/>
              <a:t>１．言語力とコミュニケーション：打ち合わせ議事録、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8308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103377</TotalTime>
  <Words>342</Words>
  <Application>Microsoft Office PowerPoint</Application>
  <PresentationFormat>A4 210 x 297 mm</PresentationFormat>
  <Paragraphs>24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HGP創英角ｺﾞｼｯｸUB</vt:lpstr>
      <vt:lpstr>Meiryo UI</vt:lpstr>
      <vt:lpstr>ＭＳ Ｐゴシック</vt:lpstr>
      <vt:lpstr>Arial</vt:lpstr>
      <vt:lpstr>Calibri</vt:lpstr>
      <vt:lpstr>Monotype Corsiva</vt:lpstr>
      <vt:lpstr>Office テーマ</vt:lpstr>
      <vt:lpstr>PowerPoint プレゼンテーション</vt:lpstr>
    </vt:vector>
  </TitlesOfParts>
  <Company>船井総合研究所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F1919</dc:creator>
  <cp:lastModifiedBy>DASH SOUJANYA</cp:lastModifiedBy>
  <cp:revision>8950</cp:revision>
  <cp:lastPrinted>2022-03-07T01:42:36Z</cp:lastPrinted>
  <dcterms:created xsi:type="dcterms:W3CDTF">2017-12-24T07:32:07Z</dcterms:created>
  <dcterms:modified xsi:type="dcterms:W3CDTF">2022-11-30T08:42:11Z</dcterms:modified>
</cp:coreProperties>
</file>