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86" r:id="rId5"/>
    <p:sldId id="256" r:id="rId6"/>
    <p:sldId id="1056" r:id="rId7"/>
    <p:sldId id="258" r:id="rId8"/>
    <p:sldId id="257" r:id="rId9"/>
    <p:sldId id="1071" r:id="rId10"/>
    <p:sldId id="259" r:id="rId11"/>
    <p:sldId id="1049" r:id="rId12"/>
    <p:sldId id="1065" r:id="rId13"/>
    <p:sldId id="1051" r:id="rId14"/>
    <p:sldId id="1059" r:id="rId15"/>
    <p:sldId id="1066" r:id="rId16"/>
    <p:sldId id="1084" r:id="rId17"/>
    <p:sldId id="1083" r:id="rId18"/>
    <p:sldId id="1064" r:id="rId19"/>
    <p:sldId id="1062" r:id="rId20"/>
    <p:sldId id="1074"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6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F1C55C9-2631-4A52-BDCB-38DD7CA106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1C55C9-2631-4A52-BDCB-38DD7CA106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1C55C9-2631-4A52-BDCB-38DD7CA106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B73604C-A329-4161-8835-D1D4E36F783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B73604C-A329-4161-8835-D1D4E36F783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3604C-A329-4161-8835-D1D4E36F783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1C55C9-2631-4A52-BDCB-38DD7CA106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B73604C-A329-4161-8835-D1D4E36F783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B73604C-A329-4161-8835-D1D4E36F783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3604C-A329-4161-8835-D1D4E36F783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1C55C9-2631-4A52-BDCB-38DD7CA106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73604C-A329-4161-8835-D1D4E36F78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3604C-A329-4161-8835-D1D4E36F78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666CC-3264-4E22-A31E-C6330013740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1C55C9-2631-4A52-BDCB-38DD7CA106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1C55C9-2631-4A52-BDCB-38DD7CA106E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1C55C9-2631-4A52-BDCB-38DD7CA106E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C55C9-2631-4A52-BDCB-38DD7CA106E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1C55C9-2631-4A52-BDCB-38DD7CA106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1C55C9-2631-4A52-BDCB-38DD7CA106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DF8F9-8D16-44EC-A4FE-E804E6D4A3B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C55C9-2631-4A52-BDCB-38DD7CA106E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DF8F9-8D16-44EC-A4FE-E804E6D4A3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3604C-A329-4161-8835-D1D4E36F783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666CC-3264-4E22-A31E-C6330013740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3604C-A329-4161-8835-D1D4E36F783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666CC-3264-4E22-A31E-C6330013740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tags" Target="../tags/tag12.xml"/><Relationship Id="rId3" Type="http://schemas.openxmlformats.org/officeDocument/2006/relationships/image" Target="../media/image22.png"/><Relationship Id="rId2" Type="http://schemas.openxmlformats.org/officeDocument/2006/relationships/tags" Target="../tags/tag11.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25.png"/><Relationship Id="rId2" Type="http://schemas.openxmlformats.org/officeDocument/2006/relationships/tags" Target="../tags/tag13.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microsoft.com/office/2007/relationships/hdphoto" Target="../media/image9.wdp"/><Relationship Id="rId7" Type="http://schemas.openxmlformats.org/officeDocument/2006/relationships/image" Target="../media/image8.png"/><Relationship Id="rId6" Type="http://schemas.microsoft.com/office/2007/relationships/hdphoto" Target="../media/image7.wdp"/><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3" Type="http://schemas.openxmlformats.org/officeDocument/2006/relationships/slideLayout" Target="../slideLayouts/slideLayout4.xml"/><Relationship Id="rId12" Type="http://schemas.microsoft.com/office/2007/relationships/hdphoto" Target="../media/image13.wdp"/><Relationship Id="rId11" Type="http://schemas.openxmlformats.org/officeDocument/2006/relationships/image" Target="../media/image12.png"/><Relationship Id="rId10" Type="http://schemas.microsoft.com/office/2007/relationships/hdphoto" Target="../media/image11.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9.xml"/><Relationship Id="rId3" Type="http://schemas.openxmlformats.org/officeDocument/2006/relationships/image" Target="../media/image15.png"/><Relationship Id="rId2" Type="http://schemas.openxmlformats.org/officeDocument/2006/relationships/tags" Target="../tags/tag8.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6" name="Group 35"/>
          <p:cNvGrpSpPr/>
          <p:nvPr/>
        </p:nvGrpSpPr>
        <p:grpSpPr>
          <a:xfrm>
            <a:off x="1459229" y="3119817"/>
            <a:ext cx="11347572" cy="3211167"/>
            <a:chOff x="-266173" y="1529822"/>
            <a:chExt cx="12618826" cy="3570911"/>
          </a:xfrm>
        </p:grpSpPr>
        <p:sp>
          <p:nvSpPr>
            <p:cNvPr id="26" name="Freeform: Shape 25"/>
            <p:cNvSpPr/>
            <p:nvPr/>
          </p:nvSpPr>
          <p:spPr>
            <a:xfrm>
              <a:off x="7495024" y="2087948"/>
              <a:ext cx="2421829" cy="3012785"/>
            </a:xfrm>
            <a:custGeom>
              <a:avLst/>
              <a:gdLst>
                <a:gd name="connsiteX0" fmla="*/ 0 w 1399317"/>
                <a:gd name="connsiteY0" fmla="*/ 0 h 1399317"/>
                <a:gd name="connsiteX1" fmla="*/ 1399317 w 1399317"/>
                <a:gd name="connsiteY1" fmla="*/ 0 h 1399317"/>
                <a:gd name="connsiteX2" fmla="*/ 1399317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7" y="0"/>
                  </a:lnTo>
                  <a:lnTo>
                    <a:pt x="1399317" y="1399318"/>
                  </a:lnTo>
                  <a:lnTo>
                    <a:pt x="0" y="1399318"/>
                  </a:lnTo>
                  <a:close/>
                </a:path>
              </a:pathLst>
            </a:custGeom>
            <a:solidFill>
              <a:schemeClr val="accent3">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p:cNvSpPr/>
            <p:nvPr/>
          </p:nvSpPr>
          <p:spPr>
            <a:xfrm>
              <a:off x="3724697" y="2087948"/>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p:cNvSpPr/>
            <p:nvPr/>
          </p:nvSpPr>
          <p:spPr>
            <a:xfrm>
              <a:off x="4416627" y="1868342"/>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p:cNvSpPr/>
            <p:nvPr/>
          </p:nvSpPr>
          <p:spPr>
            <a:xfrm>
              <a:off x="4417815" y="1868343"/>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p:nvPr/>
          </p:nvSpPr>
          <p:spPr>
            <a:xfrm>
              <a:off x="8186955" y="1868012"/>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4484796" y="1529822"/>
              <a:ext cx="903162" cy="90316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b="1" dirty="0">
                  <a:solidFill>
                    <a:schemeClr val="bg1"/>
                  </a:solidFill>
                  <a:latin typeface="Arial" panose="020B0604020202020204" pitchFamily="34" charset="0"/>
                  <a:cs typeface="Arial" panose="020B0604020202020204" pitchFamily="34" charset="0"/>
                  <a:sym typeface="+mn-ea"/>
                </a:rPr>
                <a:t>2</a:t>
              </a: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Oval 14"/>
            <p:cNvSpPr/>
            <p:nvPr/>
          </p:nvSpPr>
          <p:spPr>
            <a:xfrm>
              <a:off x="8254357" y="1531234"/>
              <a:ext cx="903162" cy="90316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3939586" y="2745086"/>
              <a:ext cx="2054156" cy="1828192"/>
            </a:xfrm>
            <a:prstGeom prst="rect">
              <a:avLst/>
            </a:prstGeom>
            <a:noFill/>
          </p:spPr>
          <p:txBody>
            <a:bodyPr wrap="square">
              <a:noAutofit/>
            </a:bodyPr>
            <a:lstStyle/>
            <a:p>
              <a:pPr algn="ctr">
                <a:spcBef>
                  <a:spcPts val="300"/>
                </a:spcBef>
              </a:pPr>
              <a:r>
                <a:rPr lang="en-US" sz="2000" b="1" i="0" dirty="0">
                  <a:solidFill>
                    <a:schemeClr val="bg1"/>
                  </a:solidFill>
                  <a:effectLst/>
                  <a:latin typeface="Arial" panose="020B0604020202020204" pitchFamily="34" charset="0"/>
                  <a:cs typeface="Arial" panose="020B0604020202020204" pitchFamily="34" charset="0"/>
                </a:rPr>
                <a:t>Frequency </a:t>
              </a:r>
              <a:endParaRPr lang="en-US" sz="2000" b="1" i="0" dirty="0">
                <a:solidFill>
                  <a:schemeClr val="bg1"/>
                </a:solidFill>
                <a:effectLst/>
                <a:latin typeface="Arial" panose="020B0604020202020204" pitchFamily="34" charset="0"/>
                <a:cs typeface="Arial" panose="020B0604020202020204" pitchFamily="34" charset="0"/>
              </a:endParaRPr>
            </a:p>
            <a:p>
              <a:pPr algn="ctr">
                <a:spcBef>
                  <a:spcPts val="300"/>
                </a:spcBef>
              </a:pPr>
              <a:endParaRPr lang="en-US" sz="1200" b="1" i="0" dirty="0">
                <a:solidFill>
                  <a:schemeClr val="bg1"/>
                </a:solidFill>
                <a:effectLst/>
                <a:latin typeface="Arial" panose="020B0604020202020204" pitchFamily="34" charset="0"/>
                <a:cs typeface="Arial" panose="020B0604020202020204" pitchFamily="34" charset="0"/>
              </a:endParaRPr>
            </a:p>
            <a:p>
              <a:pPr algn="ctr">
                <a:spcBef>
                  <a:spcPts val="300"/>
                </a:spcBef>
              </a:pPr>
              <a:r>
                <a:rPr lang="en-US" sz="1600" b="1" i="0" dirty="0">
                  <a:solidFill>
                    <a:schemeClr val="bg1"/>
                  </a:solidFill>
                  <a:effectLst/>
                  <a:latin typeface="Arial" panose="020B0604020202020204" pitchFamily="34" charset="0"/>
                  <a:cs typeface="Arial" panose="020B0604020202020204" pitchFamily="34" charset="0"/>
                </a:rPr>
                <a:t>How often does a customer make purchases?</a:t>
              </a:r>
              <a:endParaRPr lang="en-US" sz="1600" b="1" i="0" dirty="0">
                <a:solidFill>
                  <a:schemeClr val="bg1"/>
                </a:solidFill>
                <a:effectLst/>
                <a:latin typeface="Arial" panose="020B0604020202020204" pitchFamily="34" charset="0"/>
                <a:cs typeface="Arial" panose="020B0604020202020204" pitchFamily="34" charset="0"/>
              </a:endParaRPr>
            </a:p>
          </p:txBody>
        </p:sp>
        <p:sp>
          <p:nvSpPr>
            <p:cNvPr id="18" name="TextBox 17"/>
            <p:cNvSpPr txBox="1"/>
            <p:nvPr/>
          </p:nvSpPr>
          <p:spPr>
            <a:xfrm>
              <a:off x="7613624" y="2745086"/>
              <a:ext cx="2184792" cy="1756166"/>
            </a:xfrm>
            <a:prstGeom prst="rect">
              <a:avLst/>
            </a:prstGeom>
            <a:noFill/>
          </p:spPr>
          <p:txBody>
            <a:bodyPr wrap="square">
              <a:noAutofit/>
            </a:bodyPr>
            <a:lstStyle/>
            <a:p>
              <a:pPr algn="ctr">
                <a:spcBef>
                  <a:spcPts val="300"/>
                </a:spcBef>
              </a:pPr>
              <a:r>
                <a:rPr lang="en-US" sz="2000" b="1" dirty="0">
                  <a:solidFill>
                    <a:schemeClr val="bg1"/>
                  </a:solidFill>
                  <a:latin typeface="Arial" panose="020B0604020202020204" pitchFamily="34" charset="0"/>
                  <a:cs typeface="Arial" panose="020B0604020202020204" pitchFamily="34" charset="0"/>
                </a:rPr>
                <a:t>Monetary</a:t>
              </a:r>
              <a:r>
                <a:rPr lang="en-US" sz="1200" dirty="0">
                  <a:solidFill>
                    <a:schemeClr val="bg1"/>
                  </a:solidFill>
                  <a:latin typeface="Arial" panose="020B0604020202020204" pitchFamily="34" charset="0"/>
                  <a:cs typeface="Arial" panose="020B0604020202020204" pitchFamily="34" charset="0"/>
                </a:rPr>
                <a:t> </a:t>
              </a:r>
              <a:endParaRPr lang="en-US" sz="1200" dirty="0">
                <a:solidFill>
                  <a:schemeClr val="bg1"/>
                </a:solidFill>
                <a:latin typeface="Arial" panose="020B0604020202020204" pitchFamily="34" charset="0"/>
                <a:cs typeface="Arial" panose="020B0604020202020204" pitchFamily="34" charset="0"/>
              </a:endParaRPr>
            </a:p>
            <a:p>
              <a:pPr algn="ctr">
                <a:spcBef>
                  <a:spcPts val="300"/>
                </a:spcBef>
              </a:pPr>
              <a:endParaRPr lang="en-US" sz="1200" dirty="0">
                <a:solidFill>
                  <a:schemeClr val="bg1"/>
                </a:solidFill>
                <a:latin typeface="Arial" panose="020B0604020202020204" pitchFamily="34" charset="0"/>
                <a:cs typeface="Arial" panose="020B0604020202020204" pitchFamily="34" charset="0"/>
              </a:endParaRPr>
            </a:p>
            <a:p>
              <a:pPr algn="ctr">
                <a:spcBef>
                  <a:spcPts val="300"/>
                </a:spcBef>
              </a:pPr>
              <a:r>
                <a:rPr lang="en-US" sz="1600" b="1" dirty="0">
                  <a:solidFill>
                    <a:schemeClr val="bg1"/>
                  </a:solidFill>
                  <a:latin typeface="Arial" panose="020B0604020202020204" pitchFamily="34" charset="0"/>
                  <a:cs typeface="Arial" panose="020B0604020202020204" pitchFamily="34" charset="0"/>
                </a:rPr>
                <a:t>How much does a customer spend?</a:t>
              </a:r>
              <a:endParaRPr lang="en-US" sz="16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0114154" y="3370055"/>
              <a:ext cx="2238499" cy="306464"/>
            </a:xfrm>
            <a:prstGeom prst="rect">
              <a:avLst/>
            </a:prstGeom>
            <a:noFill/>
          </p:spPr>
          <p:txBody>
            <a:bodyPr wrap="square">
              <a:spAutoFit/>
            </a:bodyPr>
            <a:lstStyle/>
            <a:p>
              <a:pPr algn="ctr">
                <a:spcBef>
                  <a:spcPts val="300"/>
                </a:spcBef>
              </a:pPr>
              <a:endParaRPr lang="en-US" sz="1200" dirty="0">
                <a:solidFill>
                  <a:schemeClr val="bg1"/>
                </a:solidFill>
                <a:latin typeface="Montserrat" panose="00000500000000000000" pitchFamily="2" charset="0"/>
              </a:endParaRPr>
            </a:p>
          </p:txBody>
        </p:sp>
        <p:grpSp>
          <p:nvGrpSpPr>
            <p:cNvPr id="35" name="Group 34"/>
            <p:cNvGrpSpPr/>
            <p:nvPr/>
          </p:nvGrpSpPr>
          <p:grpSpPr>
            <a:xfrm>
              <a:off x="-266173" y="1530014"/>
              <a:ext cx="2421829" cy="3570719"/>
              <a:chOff x="-266173" y="1530014"/>
              <a:chExt cx="2421829" cy="3570719"/>
            </a:xfrm>
          </p:grpSpPr>
          <p:sp>
            <p:nvSpPr>
              <p:cNvPr id="29" name="Freeform: Shape 28"/>
              <p:cNvSpPr/>
              <p:nvPr/>
            </p:nvSpPr>
            <p:spPr>
              <a:xfrm>
                <a:off x="-266173" y="2087948"/>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p:cNvSpPr/>
              <p:nvPr/>
            </p:nvSpPr>
            <p:spPr>
              <a:xfrm>
                <a:off x="425758" y="1868109"/>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491327" y="1530014"/>
                <a:ext cx="903162" cy="90316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40915" y="2745278"/>
                <a:ext cx="1971538" cy="1828192"/>
              </a:xfrm>
              <a:prstGeom prst="rect">
                <a:avLst/>
              </a:prstGeom>
              <a:noFill/>
            </p:spPr>
            <p:txBody>
              <a:bodyPr wrap="square">
                <a:noAutofit/>
              </a:bodyPr>
              <a:lstStyle/>
              <a:p>
                <a:pPr algn="ctr">
                  <a:spcBef>
                    <a:spcPts val="300"/>
                  </a:spcBef>
                </a:pPr>
                <a:r>
                  <a:rPr lang="en-US" sz="2000" b="1" i="0" dirty="0" err="1">
                    <a:solidFill>
                      <a:schemeClr val="bg1"/>
                    </a:solidFill>
                    <a:effectLst/>
                    <a:latin typeface="Arial" panose="020B0604020202020204" pitchFamily="34" charset="0"/>
                    <a:cs typeface="Arial" panose="020B0604020202020204" pitchFamily="34" charset="0"/>
                  </a:rPr>
                  <a:t>Recency </a:t>
                </a:r>
                <a:endParaRPr lang="en-US" sz="2000" b="1" i="0" dirty="0" err="1">
                  <a:solidFill>
                    <a:schemeClr val="bg1"/>
                  </a:solidFill>
                  <a:effectLst/>
                  <a:latin typeface="Arial" panose="020B0604020202020204" pitchFamily="34" charset="0"/>
                  <a:cs typeface="Arial" panose="020B0604020202020204" pitchFamily="34" charset="0"/>
                </a:endParaRPr>
              </a:p>
              <a:p>
                <a:pPr algn="ctr">
                  <a:spcBef>
                    <a:spcPts val="300"/>
                  </a:spcBef>
                </a:pPr>
                <a:endParaRPr lang="en-US" sz="1600" b="1" i="0" dirty="0" err="1">
                  <a:solidFill>
                    <a:schemeClr val="bg1"/>
                  </a:solidFill>
                  <a:effectLst/>
                  <a:latin typeface="Arial" panose="020B0604020202020204" pitchFamily="34" charset="0"/>
                  <a:cs typeface="Arial" panose="020B0604020202020204" pitchFamily="34" charset="0"/>
                </a:endParaRPr>
              </a:p>
              <a:p>
                <a:pPr algn="ctr">
                  <a:spcBef>
                    <a:spcPts val="300"/>
                  </a:spcBef>
                </a:pPr>
                <a:r>
                  <a:rPr lang="en-US" sz="1600" b="1" i="0" dirty="0" err="1">
                    <a:solidFill>
                      <a:schemeClr val="bg1"/>
                    </a:solidFill>
                    <a:effectLst/>
                    <a:latin typeface="Arial" panose="020B0604020202020204" pitchFamily="34" charset="0"/>
                    <a:cs typeface="Arial" panose="020B0604020202020204" pitchFamily="34" charset="0"/>
                  </a:rPr>
                  <a:t>How recent was a customer's latest purchase?</a:t>
                </a:r>
                <a:endParaRPr lang="en-US" sz="1600" b="0" i="0" dirty="0">
                  <a:solidFill>
                    <a:schemeClr val="bg1"/>
                  </a:solidFill>
                  <a:effectLst/>
                  <a:latin typeface="Arial" panose="020B0604020202020204" pitchFamily="34" charset="0"/>
                  <a:cs typeface="Arial" panose="020B0604020202020204" pitchFamily="34" charset="0"/>
                </a:endParaRPr>
              </a:p>
            </p:txBody>
          </p:sp>
          <p:sp>
            <p:nvSpPr>
              <p:cNvPr id="22" name="TextBox 21"/>
              <p:cNvSpPr txBox="1"/>
              <p:nvPr/>
            </p:nvSpPr>
            <p:spPr>
              <a:xfrm>
                <a:off x="730188" y="1759509"/>
                <a:ext cx="593862"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a:t>
                </a:r>
                <a:endParaRPr lang="en-US" sz="2000" b="1" dirty="0">
                  <a:solidFill>
                    <a:schemeClr val="bg1"/>
                  </a:solidFill>
                  <a:latin typeface="Arial" panose="020B0604020202020204" pitchFamily="34" charset="0"/>
                  <a:cs typeface="Arial" panose="020B0604020202020204" pitchFamily="34" charset="0"/>
                </a:endParaRPr>
              </a:p>
            </p:txBody>
          </p:sp>
        </p:grpSp>
        <p:sp>
          <p:nvSpPr>
            <p:cNvPr id="25" name="TextBox 24"/>
            <p:cNvSpPr txBox="1"/>
            <p:nvPr/>
          </p:nvSpPr>
          <p:spPr>
            <a:xfrm>
              <a:off x="3257324" y="2339197"/>
              <a:ext cx="629699" cy="443455"/>
            </a:xfrm>
            <a:prstGeom prst="rect">
              <a:avLst/>
            </a:prstGeom>
            <a:noFill/>
          </p:spPr>
          <p:txBody>
            <a:bodyPr wrap="square" rtlCol="0">
              <a:spAutoFit/>
            </a:bodyPr>
            <a:lstStyle/>
            <a:p>
              <a:endParaRPr lang="en-US" sz="2000" b="1" dirty="0">
                <a:solidFill>
                  <a:schemeClr val="bg1"/>
                </a:solidFill>
                <a:latin typeface="Montserrat" panose="00000500000000000000" pitchFamily="2" charset="0"/>
              </a:endParaRPr>
            </a:p>
          </p:txBody>
        </p:sp>
        <p:sp>
          <p:nvSpPr>
            <p:cNvPr id="31" name="TextBox 30"/>
            <p:cNvSpPr txBox="1"/>
            <p:nvPr/>
          </p:nvSpPr>
          <p:spPr>
            <a:xfrm>
              <a:off x="8547139" y="1759456"/>
              <a:ext cx="745682"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a:t>
              </a:r>
              <a:endParaRPr lang="en-US" sz="2000" b="1" dirty="0">
                <a:solidFill>
                  <a:schemeClr val="bg1"/>
                </a:solidFill>
                <a:latin typeface="Arial" panose="020B0604020202020204" pitchFamily="34" charset="0"/>
                <a:cs typeface="Arial" panose="020B0604020202020204" pitchFamily="34" charset="0"/>
              </a:endParaRPr>
            </a:p>
          </p:txBody>
        </p:sp>
      </p:grpSp>
      <p:sp>
        <p:nvSpPr>
          <p:cNvPr id="37" name="TextBox 36"/>
          <p:cNvSpPr txBox="1"/>
          <p:nvPr/>
        </p:nvSpPr>
        <p:spPr>
          <a:xfrm>
            <a:off x="0" y="469692"/>
            <a:ext cx="12192000" cy="521970"/>
          </a:xfrm>
          <a:prstGeom prst="rect">
            <a:avLst/>
          </a:prstGeom>
          <a:noFill/>
        </p:spPr>
        <p:txBody>
          <a:bodyPr wrap="square">
            <a:spAutoFit/>
          </a:bodyPr>
          <a:lstStyle/>
          <a:p>
            <a:pPr algn="ctr"/>
            <a:r>
              <a:rPr lang="en-IN" altLang="en-US" sz="2800" b="1" dirty="0">
                <a:solidFill>
                  <a:schemeClr val="tx1"/>
                </a:solidFill>
                <a:latin typeface="Arial" panose="020B0604020202020204" pitchFamily="34" charset="0"/>
                <a:cs typeface="Arial" panose="020B0604020202020204" pitchFamily="34" charset="0"/>
              </a:rPr>
              <a:t>PROBLEM STATEMENT</a:t>
            </a:r>
            <a:endParaRPr lang="en-IN" altLang="en-US" sz="2800" b="1" dirty="0">
              <a:solidFill>
                <a:schemeClr val="tx1"/>
              </a:solidFill>
              <a:latin typeface="Arial" panose="020B0604020202020204" pitchFamily="34" charset="0"/>
              <a:cs typeface="Arial" panose="020B0604020202020204" pitchFamily="34" charset="0"/>
            </a:endParaRPr>
          </a:p>
        </p:txBody>
      </p:sp>
      <p:sp>
        <p:nvSpPr>
          <p:cNvPr id="7" name="Freeform: Shape 7"/>
          <p:cNvSpPr/>
          <p:nvPr>
            <p:custDataLst>
              <p:tags r:id="rId1"/>
            </p:custDataLst>
          </p:nvPr>
        </p:nvSpPr>
        <p:spPr>
          <a:xfrm>
            <a:off x="115570" y="1081405"/>
            <a:ext cx="11920220" cy="1917700"/>
          </a:xfrm>
          <a:prstGeom prst="flowChartAlternateProcess">
            <a:avLst/>
          </a:prstGeom>
          <a:solidFill>
            <a:schemeClr val="tx2"/>
          </a:solidFill>
          <a:ln w="9525" cap="flat">
            <a:noFill/>
            <a:prstDash val="solid"/>
            <a:miter/>
          </a:ln>
        </p:spPr>
        <p:txBody>
          <a:bodyPr rtlCol="0" anchor="ctr"/>
          <a:lstStyle/>
          <a:p>
            <a:pPr algn="ctr"/>
            <a:r>
              <a:rPr lang="en-US" sz="1600" b="1" dirty="0">
                <a:solidFill>
                  <a:schemeClr val="bg1"/>
                </a:solidFill>
                <a:latin typeface="Arial" panose="020B0604020202020204" pitchFamily="34" charset="0"/>
                <a:cs typeface="Arial" panose="020B0604020202020204" pitchFamily="34" charset="0"/>
                <a:sym typeface="+mn-ea"/>
              </a:rPr>
              <a:t>In today's competitive market, businesses struggle to understand and cater to the unique needs and behaviors of different customer segments. Traditional marketing strategies often lack the precision needed for personalized customer experiences, leading to missed opportunities for enhancing customer satisfaction and loyalty. To address these challenges, this project leverages RFM (Recency, Frequency, Monetary) analysis to effectively segment customers based on their purchasing behavior. By gaining deeper insights into customer preferences, we can develop targeted marketing strategies that improve customer engagement, retention, and overall sales performance, ultimately driving business growth.</a:t>
            </a:r>
            <a:endParaRPr lang="en-US" sz="1600" b="1" dirty="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2857;p60"/>
          <p:cNvSpPr txBox="1"/>
          <p:nvPr/>
        </p:nvSpPr>
        <p:spPr>
          <a:xfrm>
            <a:off x="838200" y="448767"/>
            <a:ext cx="10515600" cy="386715"/>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rPr>
              <a:t>RFM ANALYSIS (Year 2010-2011)</a:t>
            </a:r>
            <a:endPar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nvGrpSpPr>
          <p:cNvPr id="6" name="Group 5"/>
          <p:cNvGrpSpPr/>
          <p:nvPr/>
        </p:nvGrpSpPr>
        <p:grpSpPr>
          <a:xfrm>
            <a:off x="965834" y="1541595"/>
            <a:ext cx="9967461" cy="4496976"/>
            <a:chOff x="1524000" y="1838157"/>
            <a:chExt cx="9029700" cy="4496976"/>
          </a:xfrm>
        </p:grpSpPr>
        <p:sp>
          <p:nvSpPr>
            <p:cNvPr id="7" name="Rectangle 6"/>
            <p:cNvSpPr/>
            <p:nvPr/>
          </p:nvSpPr>
          <p:spPr>
            <a:xfrm>
              <a:off x="1524000" y="1838157"/>
              <a:ext cx="9029700" cy="27686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LORA" pitchFamily="2" charset="0"/>
                <a:cs typeface="Segoe UI" panose="020B0502040204020203" pitchFamily="34" charset="0"/>
              </a:endParaRPr>
            </a:p>
          </p:txBody>
        </p:sp>
        <p:sp>
          <p:nvSpPr>
            <p:cNvPr id="8" name="Rectangle 7"/>
            <p:cNvSpPr/>
            <p:nvPr/>
          </p:nvSpPr>
          <p:spPr>
            <a:xfrm>
              <a:off x="1524000" y="6027356"/>
              <a:ext cx="59" cy="307777"/>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LORA" pitchFamily="2" charset="0"/>
                <a:cs typeface="Segoe UI" panose="020B0502040204020203" pitchFamily="34" charset="0"/>
              </a:endParaRPr>
            </a:p>
          </p:txBody>
        </p:sp>
      </p:grpSp>
      <p:pic>
        <p:nvPicPr>
          <p:cNvPr id="3" name="Picture 2"/>
          <p:cNvPicPr>
            <a:picLocks noChangeAspect="1"/>
          </p:cNvPicPr>
          <p:nvPr/>
        </p:nvPicPr>
        <p:blipFill>
          <a:blip r:embed="rId1"/>
          <a:stretch>
            <a:fillRect/>
          </a:stretch>
        </p:blipFill>
        <p:spPr>
          <a:xfrm>
            <a:off x="144145" y="1871980"/>
            <a:ext cx="3492500" cy="2708275"/>
          </a:xfrm>
          <a:prstGeom prst="rect">
            <a:avLst/>
          </a:prstGeom>
        </p:spPr>
      </p:pic>
      <p:pic>
        <p:nvPicPr>
          <p:cNvPr id="4" name="Picture 3"/>
          <p:cNvPicPr>
            <a:picLocks noChangeAspect="1"/>
          </p:cNvPicPr>
          <p:nvPr>
            <p:custDataLst>
              <p:tags r:id="rId2"/>
            </p:custDataLst>
          </p:nvPr>
        </p:nvPicPr>
        <p:blipFill>
          <a:blip r:embed="rId3"/>
          <a:stretch>
            <a:fillRect/>
          </a:stretch>
        </p:blipFill>
        <p:spPr>
          <a:xfrm>
            <a:off x="3853815" y="1871980"/>
            <a:ext cx="3990975" cy="2708910"/>
          </a:xfrm>
          <a:prstGeom prst="rect">
            <a:avLst/>
          </a:prstGeom>
        </p:spPr>
      </p:pic>
      <p:sp>
        <p:nvSpPr>
          <p:cNvPr id="9" name="Text Box 8"/>
          <p:cNvSpPr txBox="1"/>
          <p:nvPr/>
        </p:nvSpPr>
        <p:spPr>
          <a:xfrm>
            <a:off x="1058545" y="496316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RECENCY </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11" name="Text Box 10"/>
          <p:cNvSpPr txBox="1"/>
          <p:nvPr/>
        </p:nvSpPr>
        <p:spPr>
          <a:xfrm>
            <a:off x="5062220" y="499237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FREQUENCY</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12" name="Text Box 11"/>
          <p:cNvSpPr txBox="1"/>
          <p:nvPr/>
        </p:nvSpPr>
        <p:spPr>
          <a:xfrm>
            <a:off x="9521825" y="499237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MONETARY</a:t>
            </a:r>
            <a:endParaRPr lang="en-US" sz="1400" b="1" dirty="0">
              <a:solidFill>
                <a:schemeClr val="tx1"/>
              </a:solidFill>
              <a:latin typeface="Arial" panose="020B0604020202020204" pitchFamily="34" charset="0"/>
              <a:cs typeface="Arial" panose="020B0604020202020204" pitchFamily="34" charset="0"/>
              <a:sym typeface="+mn-ea"/>
            </a:endParaRPr>
          </a:p>
        </p:txBody>
      </p:sp>
      <p:pic>
        <p:nvPicPr>
          <p:cNvPr id="10" name="Picture 9"/>
          <p:cNvPicPr>
            <a:picLocks noChangeAspect="1"/>
          </p:cNvPicPr>
          <p:nvPr>
            <p:custDataLst>
              <p:tags r:id="rId4"/>
            </p:custDataLst>
          </p:nvPr>
        </p:nvPicPr>
        <p:blipFill>
          <a:blip r:embed="rId5"/>
          <a:stretch>
            <a:fillRect/>
          </a:stretch>
        </p:blipFill>
        <p:spPr>
          <a:xfrm>
            <a:off x="8061960" y="1871980"/>
            <a:ext cx="3916045" cy="27089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4310" y="1447800"/>
            <a:ext cx="6282055" cy="3503930"/>
          </a:xfrm>
          <a:prstGeom prst="rect">
            <a:avLst/>
          </a:prstGeom>
        </p:spPr>
      </p:pic>
      <p:sp>
        <p:nvSpPr>
          <p:cNvPr id="3" name="Text Box 2"/>
          <p:cNvSpPr txBox="1"/>
          <p:nvPr/>
        </p:nvSpPr>
        <p:spPr>
          <a:xfrm>
            <a:off x="3048000" y="481965"/>
            <a:ext cx="6096000" cy="478155"/>
          </a:xfrm>
          <a:prstGeom prst="rect">
            <a:avLst/>
          </a:prstGeom>
          <a:noFill/>
        </p:spPr>
        <p:txBody>
          <a:bodyPr wrap="square" rtlCol="0" anchor="t">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lang="en-US" sz="2800" b="1"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sym typeface="+mn-ea"/>
              </a:rPr>
              <a:t>SEGMENTATION (Year 2010-2011)</a:t>
            </a:r>
            <a:endParaRPr lang="en-US" sz="2800" b="1"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sym typeface="+mn-ea"/>
            </a:endParaRPr>
          </a:p>
        </p:txBody>
      </p:sp>
      <p:pic>
        <p:nvPicPr>
          <p:cNvPr id="4" name="Picture 3"/>
          <p:cNvPicPr>
            <a:picLocks noChangeAspect="1"/>
          </p:cNvPicPr>
          <p:nvPr>
            <p:custDataLst>
              <p:tags r:id="rId2"/>
            </p:custDataLst>
          </p:nvPr>
        </p:nvPicPr>
        <p:blipFill>
          <a:blip r:embed="rId3"/>
          <a:stretch>
            <a:fillRect/>
          </a:stretch>
        </p:blipFill>
        <p:spPr>
          <a:xfrm>
            <a:off x="6476365" y="1448435"/>
            <a:ext cx="5625465" cy="3502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Box 1"/>
          <p:cNvSpPr txBox="1"/>
          <p:nvPr/>
        </p:nvSpPr>
        <p:spPr>
          <a:xfrm>
            <a:off x="1832610" y="440055"/>
            <a:ext cx="8569325" cy="478155"/>
          </a:xfrm>
          <a:prstGeom prst="rect">
            <a:avLst/>
          </a:prstGeom>
          <a:noFill/>
        </p:spPr>
        <p:txBody>
          <a:bodyPr wrap="square" rtlCol="0" anchor="t">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rPr>
              <a:t>REGION-WISE SEGMENTATION (Year 2010-2011)</a:t>
            </a:r>
            <a:endPar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endParaRPr>
          </a:p>
        </p:txBody>
      </p:sp>
      <p:pic>
        <p:nvPicPr>
          <p:cNvPr id="3" name="Picture 2"/>
          <p:cNvPicPr>
            <a:picLocks noChangeAspect="1"/>
          </p:cNvPicPr>
          <p:nvPr/>
        </p:nvPicPr>
        <p:blipFill>
          <a:blip r:embed="rId1"/>
          <a:stretch>
            <a:fillRect/>
          </a:stretch>
        </p:blipFill>
        <p:spPr>
          <a:xfrm>
            <a:off x="76200" y="1838325"/>
            <a:ext cx="5561965" cy="3681095"/>
          </a:xfrm>
          <a:prstGeom prst="rect">
            <a:avLst/>
          </a:prstGeom>
        </p:spPr>
      </p:pic>
      <p:pic>
        <p:nvPicPr>
          <p:cNvPr id="4" name="Picture 3"/>
          <p:cNvPicPr>
            <a:picLocks noChangeAspect="1"/>
          </p:cNvPicPr>
          <p:nvPr/>
        </p:nvPicPr>
        <p:blipFill>
          <a:blip r:embed="rId2"/>
          <a:stretch>
            <a:fillRect/>
          </a:stretch>
        </p:blipFill>
        <p:spPr>
          <a:xfrm>
            <a:off x="5638165" y="1838325"/>
            <a:ext cx="6553200" cy="36810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Google Shape;2857;p60"/>
          <p:cNvSpPr txBox="1"/>
          <p:nvPr/>
        </p:nvSpPr>
        <p:spPr>
          <a:xfrm>
            <a:off x="838200" y="448767"/>
            <a:ext cx="10515600" cy="386715"/>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rPr>
              <a:t>COMBINED RFM ANALYSIS (Year 2009-2011)</a:t>
            </a:r>
            <a:endPar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nvGrpSpPr>
          <p:cNvPr id="6" name="Group 5"/>
          <p:cNvGrpSpPr/>
          <p:nvPr/>
        </p:nvGrpSpPr>
        <p:grpSpPr>
          <a:xfrm>
            <a:off x="965834" y="1541595"/>
            <a:ext cx="9967461" cy="4496976"/>
            <a:chOff x="1524000" y="1838157"/>
            <a:chExt cx="9029700" cy="4496976"/>
          </a:xfrm>
        </p:grpSpPr>
        <p:sp>
          <p:nvSpPr>
            <p:cNvPr id="7" name="Rectangle 6"/>
            <p:cNvSpPr/>
            <p:nvPr/>
          </p:nvSpPr>
          <p:spPr>
            <a:xfrm>
              <a:off x="1524000" y="1838157"/>
              <a:ext cx="9029700" cy="27686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LORA" pitchFamily="2" charset="0"/>
                <a:cs typeface="Segoe UI" panose="020B0502040204020203" pitchFamily="34" charset="0"/>
              </a:endParaRPr>
            </a:p>
          </p:txBody>
        </p:sp>
        <p:sp>
          <p:nvSpPr>
            <p:cNvPr id="8" name="Rectangle 7"/>
            <p:cNvSpPr/>
            <p:nvPr/>
          </p:nvSpPr>
          <p:spPr>
            <a:xfrm>
              <a:off x="1524000" y="6027356"/>
              <a:ext cx="59" cy="307777"/>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LORA" pitchFamily="2" charset="0"/>
                <a:cs typeface="Segoe UI" panose="020B0502040204020203" pitchFamily="34" charset="0"/>
              </a:endParaRPr>
            </a:p>
          </p:txBody>
        </p:sp>
      </p:grpSp>
      <p:sp>
        <p:nvSpPr>
          <p:cNvPr id="9" name="Text Box 8"/>
          <p:cNvSpPr txBox="1"/>
          <p:nvPr/>
        </p:nvSpPr>
        <p:spPr>
          <a:xfrm>
            <a:off x="1058545" y="496316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RECENCY </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11" name="Text Box 10"/>
          <p:cNvSpPr txBox="1"/>
          <p:nvPr/>
        </p:nvSpPr>
        <p:spPr>
          <a:xfrm>
            <a:off x="5062220" y="499237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FREQUENCY</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12" name="Text Box 11"/>
          <p:cNvSpPr txBox="1"/>
          <p:nvPr/>
        </p:nvSpPr>
        <p:spPr>
          <a:xfrm>
            <a:off x="9521825" y="4992370"/>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MONETARY</a:t>
            </a:r>
            <a:endParaRPr lang="en-US" sz="1400" b="1" dirty="0">
              <a:solidFill>
                <a:schemeClr val="tx1"/>
              </a:solidFill>
              <a:latin typeface="Arial" panose="020B0604020202020204" pitchFamily="34" charset="0"/>
              <a:cs typeface="Arial" panose="020B0604020202020204" pitchFamily="34" charset="0"/>
              <a:sym typeface="+mn-ea"/>
            </a:endParaRPr>
          </a:p>
        </p:txBody>
      </p:sp>
      <p:pic>
        <p:nvPicPr>
          <p:cNvPr id="5" name="Picture 4"/>
          <p:cNvPicPr>
            <a:picLocks noChangeAspect="1"/>
          </p:cNvPicPr>
          <p:nvPr/>
        </p:nvPicPr>
        <p:blipFill>
          <a:blip r:embed="rId1"/>
          <a:stretch>
            <a:fillRect/>
          </a:stretch>
        </p:blipFill>
        <p:spPr>
          <a:xfrm>
            <a:off x="7980680" y="1818640"/>
            <a:ext cx="4211320" cy="2936875"/>
          </a:xfrm>
          <a:prstGeom prst="rect">
            <a:avLst/>
          </a:prstGeom>
        </p:spPr>
      </p:pic>
      <p:pic>
        <p:nvPicPr>
          <p:cNvPr id="13" name="Picture 12"/>
          <p:cNvPicPr>
            <a:picLocks noChangeAspect="1"/>
          </p:cNvPicPr>
          <p:nvPr/>
        </p:nvPicPr>
        <p:blipFill>
          <a:blip r:embed="rId2"/>
          <a:stretch>
            <a:fillRect/>
          </a:stretch>
        </p:blipFill>
        <p:spPr>
          <a:xfrm>
            <a:off x="3799840" y="1818640"/>
            <a:ext cx="4032250" cy="2936875"/>
          </a:xfrm>
          <a:prstGeom prst="rect">
            <a:avLst/>
          </a:prstGeom>
        </p:spPr>
      </p:pic>
      <p:pic>
        <p:nvPicPr>
          <p:cNvPr id="14" name="Picture 13"/>
          <p:cNvPicPr>
            <a:picLocks noChangeAspect="1"/>
          </p:cNvPicPr>
          <p:nvPr/>
        </p:nvPicPr>
        <p:blipFill>
          <a:blip r:embed="rId3"/>
          <a:stretch>
            <a:fillRect/>
          </a:stretch>
        </p:blipFill>
        <p:spPr>
          <a:xfrm>
            <a:off x="0" y="1818640"/>
            <a:ext cx="3673475" cy="2926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Box 2"/>
          <p:cNvSpPr txBox="1"/>
          <p:nvPr/>
        </p:nvSpPr>
        <p:spPr>
          <a:xfrm>
            <a:off x="2132330" y="479425"/>
            <a:ext cx="8225155" cy="478155"/>
          </a:xfrm>
          <a:prstGeom prst="rect">
            <a:avLst/>
          </a:prstGeom>
          <a:noFill/>
        </p:spPr>
        <p:txBody>
          <a:bodyPr wrap="square" rtlCol="0" anchor="t">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rPr>
              <a:t>COMBINED SEGMENTATION (Year 2009-2011)</a:t>
            </a:r>
            <a:endPar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endParaRPr>
          </a:p>
        </p:txBody>
      </p:sp>
      <p:pic>
        <p:nvPicPr>
          <p:cNvPr id="2" name="Picture 1"/>
          <p:cNvPicPr>
            <a:picLocks noChangeAspect="1"/>
          </p:cNvPicPr>
          <p:nvPr/>
        </p:nvPicPr>
        <p:blipFill>
          <a:blip r:embed="rId1"/>
          <a:stretch>
            <a:fillRect/>
          </a:stretch>
        </p:blipFill>
        <p:spPr>
          <a:xfrm>
            <a:off x="6096000" y="1685290"/>
            <a:ext cx="6096000" cy="3573145"/>
          </a:xfrm>
          <a:prstGeom prst="rect">
            <a:avLst/>
          </a:prstGeom>
        </p:spPr>
      </p:pic>
      <p:pic>
        <p:nvPicPr>
          <p:cNvPr id="4" name="Picture 3"/>
          <p:cNvPicPr>
            <a:picLocks noChangeAspect="1"/>
          </p:cNvPicPr>
          <p:nvPr/>
        </p:nvPicPr>
        <p:blipFill>
          <a:blip r:embed="rId2"/>
          <a:stretch>
            <a:fillRect/>
          </a:stretch>
        </p:blipFill>
        <p:spPr>
          <a:xfrm>
            <a:off x="63500" y="1685290"/>
            <a:ext cx="6031865" cy="3572510"/>
          </a:xfrm>
          <a:prstGeom prst="rect">
            <a:avLst/>
          </a:prstGeom>
        </p:spPr>
      </p:pic>
      <p:sp>
        <p:nvSpPr>
          <p:cNvPr id="5" name="Text Box 4"/>
          <p:cNvSpPr txBox="1"/>
          <p:nvPr/>
        </p:nvSpPr>
        <p:spPr>
          <a:xfrm>
            <a:off x="2565400" y="915670"/>
            <a:ext cx="4064000" cy="368300"/>
          </a:xfrm>
          <a:prstGeom prst="rect">
            <a:avLst/>
          </a:prstGeom>
          <a:noFill/>
        </p:spPr>
        <p:txBody>
          <a:bodyPr wrap="squar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Box 2"/>
          <p:cNvSpPr txBox="1"/>
          <p:nvPr/>
        </p:nvSpPr>
        <p:spPr>
          <a:xfrm>
            <a:off x="2172335" y="479425"/>
            <a:ext cx="7765415" cy="478155"/>
          </a:xfrm>
          <a:prstGeom prst="rect">
            <a:avLst/>
          </a:prstGeom>
          <a:noFill/>
        </p:spPr>
        <p:txBody>
          <a:bodyPr wrap="square" rtlCol="0" anchor="t">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rPr>
              <a:t>SALES TREND ANALYSIS (Year 2009-2011)</a:t>
            </a:r>
            <a:endPar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endParaRPr>
          </a:p>
        </p:txBody>
      </p:sp>
      <p:pic>
        <p:nvPicPr>
          <p:cNvPr id="6" name="Picture 5"/>
          <p:cNvPicPr>
            <a:picLocks noChangeAspect="1"/>
          </p:cNvPicPr>
          <p:nvPr/>
        </p:nvPicPr>
        <p:blipFill>
          <a:blip r:embed="rId1"/>
          <a:stretch>
            <a:fillRect/>
          </a:stretch>
        </p:blipFill>
        <p:spPr>
          <a:xfrm>
            <a:off x="1914525" y="1386840"/>
            <a:ext cx="8273415" cy="44316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Table 2"/>
          <p:cNvGraphicFramePr/>
          <p:nvPr>
            <p:custDataLst>
              <p:tags r:id="rId1"/>
            </p:custDataLst>
          </p:nvPr>
        </p:nvGraphicFramePr>
        <p:xfrm>
          <a:off x="339090" y="1019175"/>
          <a:ext cx="11490960" cy="5478145"/>
        </p:xfrm>
        <a:graphic>
          <a:graphicData uri="http://schemas.openxmlformats.org/drawingml/2006/table">
            <a:tbl>
              <a:tblPr/>
              <a:tblGrid>
                <a:gridCol w="2266587"/>
                <a:gridCol w="2266587"/>
                <a:gridCol w="2266586"/>
                <a:gridCol w="4691200"/>
              </a:tblGrid>
              <a:tr h="438150">
                <a:tc>
                  <a:txBody>
                    <a:bodyPr/>
                    <a:lstStyle/>
                    <a:p>
                      <a:pPr marL="68580" indent="0" algn="l">
                        <a:spcBef>
                          <a:spcPct val="0"/>
                        </a:spcBef>
                        <a:spcAft>
                          <a:spcPct val="0"/>
                        </a:spcAft>
                      </a:pPr>
                      <a:r>
                        <a:rPr sz="1100" b="1">
                          <a:solidFill>
                            <a:srgbClr val="FFFFFF"/>
                          </a:solidFill>
                          <a:latin typeface="Times New Roman" panose="02020603050405020304" charset="0"/>
                          <a:ea typeface="Calibri" panose="020F0502020204030204"/>
                          <a:cs typeface="Times New Roman" panose="02020603050405020304" charset="0"/>
                        </a:rPr>
                        <a:t>     </a:t>
                      </a:r>
                      <a:endParaRPr sz="1100" b="1">
                        <a:solidFill>
                          <a:srgbClr val="FFFFFF"/>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lang="en-IN" sz="1100" b="1">
                          <a:solidFill>
                            <a:srgbClr val="FFFFFF"/>
                          </a:solidFill>
                          <a:latin typeface="Times New Roman" panose="02020603050405020304" charset="0"/>
                          <a:ea typeface="Calibri" panose="020F0502020204030204"/>
                          <a:cs typeface="Times New Roman" panose="02020603050405020304" charset="0"/>
                        </a:rPr>
                        <a:t>        </a:t>
                      </a:r>
                      <a:r>
                        <a:rPr sz="1100" b="1">
                          <a:solidFill>
                            <a:srgbClr val="FFFFFF"/>
                          </a:solidFill>
                          <a:latin typeface="Times New Roman" panose="02020603050405020304" charset="0"/>
                          <a:ea typeface="Calibri" panose="020F0502020204030204"/>
                          <a:cs typeface="Times New Roman" panose="02020603050405020304" charset="0"/>
                        </a:rPr>
                        <a:t>SEGMENT</a:t>
                      </a:r>
                      <a:r>
                        <a:rPr lang="en-US" sz="1100" b="1">
                          <a:solidFill>
                            <a:srgbClr val="FFFFFF"/>
                          </a:solidFill>
                          <a:latin typeface="Times New Roman" panose="02020603050405020304" charset="0"/>
                          <a:ea typeface="Calibri" panose="020F0502020204030204"/>
                          <a:cs typeface="Times New Roman" panose="02020603050405020304" charset="0"/>
                        </a:rPr>
                        <a:t>S</a:t>
                      </a:r>
                      <a:endParaRPr lang="en-US" sz="1100" b="1">
                        <a:solidFill>
                          <a:srgbClr val="FFFFFF"/>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50000"/>
                      </a:schemeClr>
                    </a:solidFill>
                  </a:tcPr>
                </a:tc>
                <a:tc>
                  <a:txBody>
                    <a:bodyPr/>
                    <a:p>
                      <a:pPr marL="68580" indent="0" algn="l">
                        <a:spcBef>
                          <a:spcPct val="0"/>
                        </a:spcBef>
                        <a:spcAft>
                          <a:spcPct val="0"/>
                        </a:spcAft>
                        <a:buNone/>
                      </a:pPr>
                      <a:endParaRPr lang="en-US" sz="1100" b="1">
                        <a:solidFill>
                          <a:srgbClr val="FFFFFF"/>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solidFill>
                            <a:srgbClr val="FFFFFF"/>
                          </a:solidFill>
                          <a:latin typeface="Times New Roman" panose="02020603050405020304" charset="0"/>
                          <a:ea typeface="Calibri" panose="020F0502020204030204"/>
                          <a:cs typeface="Times New Roman" panose="02020603050405020304" charset="0"/>
                        </a:rPr>
                        <a:t>                CRITERIA</a:t>
                      </a:r>
                      <a:endParaRPr lang="en-US" sz="1100" b="1">
                        <a:solidFill>
                          <a:srgbClr val="FFFFFF"/>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50000"/>
                      </a:schemeClr>
                    </a:solidFill>
                  </a:tcPr>
                </a:tc>
                <a:tc>
                  <a:txBody>
                    <a:bodyPr/>
                    <a:p>
                      <a:pPr marL="68580" indent="0" algn="l">
                        <a:spcBef>
                          <a:spcPct val="0"/>
                        </a:spcBef>
                        <a:spcAft>
                          <a:spcPct val="0"/>
                        </a:spcAft>
                        <a:buNone/>
                      </a:pPr>
                      <a:endParaRPr lang="en-US" sz="1100" b="1">
                        <a:solidFill>
                          <a:srgbClr val="FFFFFF"/>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solidFill>
                            <a:srgbClr val="FFFFFF"/>
                          </a:solidFill>
                          <a:latin typeface="Times New Roman" panose="02020603050405020304" charset="0"/>
                          <a:ea typeface="Calibri" panose="020F0502020204030204"/>
                          <a:cs typeface="Times New Roman" panose="02020603050405020304" charset="0"/>
                        </a:rPr>
                        <a:t>             DESCRIPTION</a:t>
                      </a:r>
                      <a:endParaRPr lang="en-US" sz="1100" b="1">
                        <a:solidFill>
                          <a:srgbClr val="FFFFFF"/>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50000"/>
                      </a:schemeClr>
                    </a:solidFill>
                  </a:tcPr>
                </a:tc>
                <a:tc>
                  <a:txBody>
                    <a:bodyPr/>
                    <a:lstStyle/>
                    <a:p>
                      <a:pPr marL="68580" indent="0" algn="l">
                        <a:spcBef>
                          <a:spcPct val="0"/>
                        </a:spcBef>
                        <a:spcAft>
                          <a:spcPct val="0"/>
                        </a:spcAft>
                      </a:pPr>
                      <a:r>
                        <a:rPr sz="1100" b="1">
                          <a:solidFill>
                            <a:srgbClr val="FFFFFF"/>
                          </a:solidFill>
                          <a:latin typeface="Times New Roman" panose="02020603050405020304" charset="0"/>
                          <a:ea typeface="Calibri" panose="020F0502020204030204"/>
                          <a:cs typeface="Times New Roman" panose="02020603050405020304" charset="0"/>
                        </a:rPr>
                        <a:t>                                 </a:t>
                      </a:r>
                      <a:endParaRPr sz="1100" b="1">
                        <a:solidFill>
                          <a:srgbClr val="FFFFFF"/>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lang="en-US" sz="1100" b="1">
                          <a:solidFill>
                            <a:srgbClr val="FFFFFF"/>
                          </a:solidFill>
                          <a:latin typeface="Times New Roman" panose="02020603050405020304" charset="0"/>
                          <a:ea typeface="Calibri" panose="020F0502020204030204"/>
                          <a:cs typeface="Times New Roman" panose="02020603050405020304" charset="0"/>
                        </a:rPr>
                        <a:t>                                    </a:t>
                      </a:r>
                      <a:r>
                        <a:rPr sz="1100" b="1">
                          <a:solidFill>
                            <a:srgbClr val="FFFFFF"/>
                          </a:solidFill>
                          <a:latin typeface="Times New Roman" panose="02020603050405020304" charset="0"/>
                          <a:ea typeface="Calibri" panose="020F0502020204030204"/>
                          <a:cs typeface="Times New Roman" panose="02020603050405020304" charset="0"/>
                        </a:rPr>
                        <a:t>MARKETING STRATEGIES</a:t>
                      </a:r>
                      <a:endParaRPr sz="1100" b="1">
                        <a:solidFill>
                          <a:srgbClr val="FFFFFF"/>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50000"/>
                      </a:schemeClr>
                    </a:solidFill>
                  </a:tcPr>
                </a:tc>
              </a:tr>
              <a:tr h="441325">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r>
                        <a:rPr lang="en-US" sz="1100" b="1">
                          <a:solidFill>
                            <a:srgbClr val="000000"/>
                          </a:solidFill>
                          <a:latin typeface="Times New Roman" panose="02020603050405020304" charset="0"/>
                          <a:ea typeface="Calibri" panose="020F0502020204030204"/>
                          <a:cs typeface="Times New Roman" panose="02020603050405020304" charset="0"/>
                        </a:rPr>
                        <a:t>      </a:t>
                      </a:r>
                      <a:r>
                        <a:rPr sz="1100" b="1">
                          <a:solidFill>
                            <a:srgbClr val="000000"/>
                          </a:solidFill>
                          <a:latin typeface="Times New Roman" panose="02020603050405020304" charset="0"/>
                          <a:ea typeface="Calibri" panose="020F0502020204030204"/>
                          <a:cs typeface="Times New Roman" panose="02020603050405020304" charset="0"/>
                        </a:rPr>
                        <a:t>Inactive Customers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R=1 F=1, M=1</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Low spenders, low frequency, and not recent.</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lstStyle/>
                    <a:p>
                      <a:pPr marL="68580" indent="0" algn="l" fontAlgn="auto">
                        <a:lnSpc>
                          <a:spcPct val="100000"/>
                        </a:lnSpc>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Short Term: Send win-back campaigns with discounts.</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Long Term: Highlight new product launches and seasonal promotions.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r>
              <a:tr h="513080">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r>
                        <a:rPr lang="en-US" sz="1100" b="1">
                          <a:latin typeface="Times New Roman" panose="02020603050405020304" charset="0"/>
                          <a:ea typeface="Calibri" panose="020F0502020204030204"/>
                          <a:cs typeface="Times New Roman" panose="02020603050405020304" charset="0"/>
                        </a:rPr>
                        <a:t>      </a:t>
                      </a:r>
                      <a:r>
                        <a:rPr sz="1100" b="1">
                          <a:latin typeface="Times New Roman" panose="02020603050405020304" charset="0"/>
                          <a:ea typeface="Calibri" panose="020F0502020204030204"/>
                          <a:cs typeface="Times New Roman" panose="02020603050405020304" charset="0"/>
                        </a:rPr>
                        <a:t> New Customers</a:t>
                      </a:r>
                      <a:endParaRPr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R=4-5, F=1, M=1</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Recently acquired customers.</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Short Term: Send welcome e-mails with introductory offers.</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Long Term: Establish a welcome series with tutorials and product highlights</a:t>
                      </a:r>
                      <a:endParaRPr sz="1100" b="1">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513080">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r>
                        <a:rPr lang="en-US" sz="1100" b="1">
                          <a:solidFill>
                            <a:srgbClr val="000000"/>
                          </a:solidFill>
                          <a:latin typeface="Times New Roman" panose="02020603050405020304" charset="0"/>
                          <a:ea typeface="Calibri" panose="020F0502020204030204"/>
                          <a:cs typeface="Times New Roman" panose="02020603050405020304" charset="0"/>
                        </a:rPr>
                        <a:t>      </a:t>
                      </a:r>
                      <a:r>
                        <a:rPr sz="1100" b="1">
                          <a:solidFill>
                            <a:srgbClr val="000000"/>
                          </a:solidFill>
                          <a:latin typeface="Times New Roman" panose="02020603050405020304" charset="0"/>
                          <a:ea typeface="Calibri" panose="020F0502020204030204"/>
                          <a:cs typeface="Times New Roman" panose="02020603050405020304" charset="0"/>
                        </a:rPr>
                        <a:t>Loyal Customers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R=4-5, F=4-5, M=3-5</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Customers who purchase often and spend a good amount.</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lstStyle/>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Short Term: Provide special offers and Thank You notes.</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Long Term: Develop a personalised recommendation system and VIP events.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r>
              <a:tr h="513715">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r>
                        <a:rPr lang="en-US" sz="1100" b="1">
                          <a:latin typeface="Times New Roman" panose="02020603050405020304" charset="0"/>
                          <a:ea typeface="Calibri" panose="020F0502020204030204"/>
                          <a:cs typeface="Times New Roman" panose="02020603050405020304" charset="0"/>
                        </a:rPr>
                        <a:t>      </a:t>
                      </a:r>
                      <a:r>
                        <a:rPr sz="1100" b="1">
                          <a:latin typeface="Times New Roman" panose="02020603050405020304" charset="0"/>
                          <a:ea typeface="Calibri" panose="020F0502020204030204"/>
                          <a:cs typeface="Times New Roman" panose="02020603050405020304" charset="0"/>
                        </a:rPr>
                        <a:t>Lapsing Customers</a:t>
                      </a:r>
                      <a:endParaRPr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R=1-2, F=2-3, M=2-3</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Low frequency and not recent.</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Short Term: Provide remainders about past purchase and offer discounts.</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Long Term: Create a reactivation campaign with compelling offers.</a:t>
                      </a:r>
                      <a:endParaRPr sz="1100" b="1">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513080">
                <a:tc>
                  <a:txBody>
                    <a:bodyPr/>
                    <a:lstStyle/>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r>
                        <a:rPr lang="en-US" sz="1100" b="1">
                          <a:solidFill>
                            <a:srgbClr val="000000"/>
                          </a:solidFill>
                          <a:latin typeface="Times New Roman" panose="02020603050405020304" charset="0"/>
                          <a:ea typeface="Calibri" panose="020F0502020204030204"/>
                          <a:cs typeface="Times New Roman" panose="02020603050405020304" charset="0"/>
                        </a:rPr>
                        <a:t>      </a:t>
                      </a:r>
                      <a:r>
                        <a:rPr sz="1100" b="1">
                          <a:solidFill>
                            <a:srgbClr val="000000"/>
                          </a:solidFill>
                          <a:latin typeface="Times New Roman" panose="02020603050405020304" charset="0"/>
                          <a:ea typeface="Calibri" panose="020F0502020204030204"/>
                          <a:cs typeface="Times New Roman" panose="02020603050405020304" charset="0"/>
                        </a:rPr>
                        <a:t>Priority Customers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a:t>
                      </a: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R=1, F=4-5, M=4-5</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  </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Big spenders who haven’t purchased for a long time.</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lstStyle/>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Short Term: Provide exclusive deals and gifts</a:t>
                      </a:r>
                      <a:r>
                        <a:rPr lang="en-US" sz="1100" b="1">
                          <a:solidFill>
                            <a:srgbClr val="000000"/>
                          </a:solidFill>
                          <a:latin typeface="Times New Roman" panose="02020603050405020304" charset="0"/>
                          <a:ea typeface="Calibri" panose="020F0502020204030204"/>
                          <a:cs typeface="Times New Roman" panose="02020603050405020304" charset="0"/>
                        </a:rPr>
                        <a:t>.</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Long Term: Establish a VIP program with dedicated support and personalized offers.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r>
              <a:tr h="480695">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r>
                        <a:rPr lang="en-US" sz="1100" b="1">
                          <a:latin typeface="Times New Roman" panose="02020603050405020304" charset="0"/>
                          <a:ea typeface="Calibri" panose="020F0502020204030204"/>
                          <a:cs typeface="Times New Roman" panose="02020603050405020304" charset="0"/>
                        </a:rPr>
                        <a:t>     </a:t>
                      </a:r>
                      <a:r>
                        <a:rPr sz="1100" b="1">
                          <a:latin typeface="Times New Roman" panose="02020603050405020304" charset="0"/>
                          <a:ea typeface="Calibri" panose="020F0502020204030204"/>
                          <a:cs typeface="Times New Roman" panose="02020603050405020304" charset="0"/>
                        </a:rPr>
                        <a:t>Potential Loyalists</a:t>
                      </a:r>
                      <a:endParaRPr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a:t>
                      </a: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R=4-5, F=2-3, M=2-3</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Recent customers with potential to become loyal.</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Short Term: Provide Discounts on next purchase.</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Long Term: Create loyalty incentives and personalised engagement.</a:t>
                      </a:r>
                      <a:endParaRPr sz="1100" b="1">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513715">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r>
                        <a:rPr lang="en-US" sz="1100" b="1">
                          <a:solidFill>
                            <a:srgbClr val="000000"/>
                          </a:solidFill>
                          <a:latin typeface="Times New Roman" panose="02020603050405020304" charset="0"/>
                          <a:ea typeface="Calibri" panose="020F0502020204030204"/>
                          <a:cs typeface="Times New Roman" panose="02020603050405020304" charset="0"/>
                        </a:rPr>
                        <a:t>     </a:t>
                      </a:r>
                      <a:r>
                        <a:rPr sz="1100" b="1">
                          <a:solidFill>
                            <a:srgbClr val="000000"/>
                          </a:solidFill>
                          <a:latin typeface="Times New Roman" panose="02020603050405020304" charset="0"/>
                          <a:ea typeface="Calibri" panose="020F0502020204030204"/>
                          <a:cs typeface="Times New Roman" panose="02020603050405020304" charset="0"/>
                        </a:rPr>
                        <a:t>At Risk Customers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a:t>
                      </a: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R=1-2, F=3-5, M=3-5</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High spenders who haven’t purchased for a while.</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lstStyle/>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Short Term: Offer significant discounts and loyalty rewards.</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Long Term: Develop a re-engagement program with high value incentives.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r>
              <a:tr h="524510">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r>
                        <a:rPr lang="en-US" sz="1100" b="1">
                          <a:latin typeface="Times New Roman" panose="02020603050405020304" charset="0"/>
                          <a:ea typeface="Calibri" panose="020F0502020204030204"/>
                          <a:cs typeface="Times New Roman" panose="02020603050405020304" charset="0"/>
                        </a:rPr>
                        <a:t>     </a:t>
                      </a:r>
                      <a:r>
                        <a:rPr sz="1100" b="1">
                          <a:latin typeface="Times New Roman" panose="02020603050405020304" charset="0"/>
                          <a:ea typeface="Calibri" panose="020F0502020204030204"/>
                          <a:cs typeface="Times New Roman" panose="02020603050405020304" charset="0"/>
                        </a:rPr>
                        <a:t>High Value Customers</a:t>
                      </a:r>
                      <a:endParaRPr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       R=5, F=5, M=5</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Customers who purchase recently, frequently, and spend the most.</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Short Term: Offer exclusive discounts and early access to new products.</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Long Term: Implement a loyalty program with tiers, reward points and special perks.</a:t>
                      </a:r>
                      <a:endParaRPr sz="1100" b="1">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513715">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 </a:t>
                      </a:r>
                      <a:r>
                        <a:rPr lang="en-US" sz="1100" b="1">
                          <a:solidFill>
                            <a:srgbClr val="000000"/>
                          </a:solidFill>
                          <a:latin typeface="Times New Roman" panose="02020603050405020304" charset="0"/>
                          <a:ea typeface="Calibri" panose="020F0502020204030204"/>
                          <a:cs typeface="Times New Roman" panose="02020603050405020304" charset="0"/>
                        </a:rPr>
                        <a:t>    </a:t>
                      </a:r>
                      <a:r>
                        <a:rPr sz="1100" b="1">
                          <a:solidFill>
                            <a:srgbClr val="000000"/>
                          </a:solidFill>
                          <a:latin typeface="Times New Roman" panose="02020603050405020304" charset="0"/>
                          <a:ea typeface="Calibri" panose="020F0502020204030204"/>
                          <a:cs typeface="Times New Roman" panose="02020603050405020304" charset="0"/>
                        </a:rPr>
                        <a:t> Lost Customers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a:t>
                      </a: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R=1, F=1, M=1</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p>
                      <a:pPr marL="68580" indent="0" algn="l">
                        <a:spcBef>
                          <a:spcPct val="0"/>
                        </a:spcBef>
                        <a:spcAft>
                          <a:spcPct val="0"/>
                        </a:spcAft>
                        <a:buNone/>
                      </a:pPr>
                      <a:r>
                        <a:rPr lang="en-US" sz="1100" b="1">
                          <a:solidFill>
                            <a:srgbClr val="000000"/>
                          </a:solidFill>
                          <a:latin typeface="Times New Roman" panose="02020603050405020304" charset="0"/>
                          <a:ea typeface="Calibri" panose="020F0502020204030204"/>
                          <a:cs typeface="Times New Roman" panose="02020603050405020304" charset="0"/>
                        </a:rPr>
                        <a:t>Lowest spenders, least frequent, and not recent.</a:t>
                      </a:r>
                      <a:endParaRPr lang="en-US"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c>
                  <a:txBody>
                    <a:bodyPr/>
                    <a:lstStyle/>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Short Term: Offer deep discounts or last-chance offers.</a:t>
                      </a:r>
                      <a:endParaRPr sz="1100" b="1">
                        <a:solidFill>
                          <a:srgbClr val="000000"/>
                        </a:solidFill>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solidFill>
                            <a:srgbClr val="000000"/>
                          </a:solidFill>
                          <a:latin typeface="Times New Roman" panose="02020603050405020304" charset="0"/>
                          <a:ea typeface="Calibri" panose="020F0502020204030204"/>
                          <a:cs typeface="Times New Roman" panose="02020603050405020304" charset="0"/>
                        </a:rPr>
                        <a:t>Long Term: Create a compelling win back campaign with attractive incentives.</a:t>
                      </a:r>
                      <a:endParaRPr sz="1100" b="1">
                        <a:solidFill>
                          <a:srgbClr val="000000"/>
                        </a:solidFill>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accent3">
                        <a:lumMod val="75000"/>
                      </a:schemeClr>
                    </a:solidFill>
                  </a:tcPr>
                </a:tc>
              </a:tr>
              <a:tr h="513080">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 </a:t>
                      </a:r>
                      <a:r>
                        <a:rPr lang="en-US" sz="1100" b="1">
                          <a:latin typeface="Times New Roman" panose="02020603050405020304" charset="0"/>
                          <a:ea typeface="Calibri" panose="020F0502020204030204"/>
                          <a:cs typeface="Times New Roman" panose="02020603050405020304" charset="0"/>
                        </a:rPr>
                        <a:t>     </a:t>
                      </a:r>
                      <a:r>
                        <a:rPr sz="1100" b="1">
                          <a:latin typeface="Times New Roman" panose="02020603050405020304" charset="0"/>
                          <a:ea typeface="Calibri" panose="020F0502020204030204"/>
                          <a:cs typeface="Times New Roman" panose="02020603050405020304" charset="0"/>
                        </a:rPr>
                        <a:t>Promising Customers</a:t>
                      </a:r>
                      <a:endParaRPr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a:t>
                      </a:r>
                      <a:endParaRPr lang="en-US" sz="1100" b="1">
                        <a:latin typeface="Times New Roman" panose="02020603050405020304" charset="0"/>
                        <a:ea typeface="Calibri" panose="020F0502020204030204"/>
                        <a:cs typeface="Times New Roman" panose="02020603050405020304" charset="0"/>
                        <a:sym typeface="+mn-ea"/>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sym typeface="+mn-ea"/>
                        </a:rPr>
                        <a:t>        R=3-4, F=1-2, M=1-2</a:t>
                      </a: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l">
                        <a:spcBef>
                          <a:spcPct val="0"/>
                        </a:spcBef>
                        <a:spcAft>
                          <a:spcPct val="0"/>
                        </a:spcAft>
                        <a:buNone/>
                      </a:pPr>
                      <a:endParaRPr lang="en-US"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buNone/>
                      </a:pPr>
                      <a:r>
                        <a:rPr lang="en-US" sz="1100" b="1">
                          <a:latin typeface="Times New Roman" panose="02020603050405020304" charset="0"/>
                          <a:ea typeface="Calibri" panose="020F0502020204030204"/>
                          <a:cs typeface="Times New Roman" panose="02020603050405020304" charset="0"/>
                        </a:rPr>
                        <a:t>Recent shoppers but not frequent.</a:t>
                      </a:r>
                      <a:endParaRPr lang="en-US" sz="1100" b="1">
                        <a:latin typeface="Times New Roman" panose="02020603050405020304" charset="0"/>
                        <a:ea typeface="Calibri" panose="020F0502020204030204"/>
                        <a:cs typeface="Times New Roman" panose="02020603050405020304" charset="0"/>
                      </a:endParaRPr>
                    </a:p>
                  </a:txBody>
                  <a:tcPr marL="68580" marR="68580" marT="0" marB="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Short Term: Engage with personalised offers and recommendations.</a:t>
                      </a:r>
                      <a:endParaRPr sz="1100" b="1">
                        <a:latin typeface="Times New Roman" panose="02020603050405020304" charset="0"/>
                        <a:ea typeface="Calibri" panose="020F0502020204030204"/>
                        <a:cs typeface="Times New Roman" panose="02020603050405020304" charset="0"/>
                      </a:endParaRPr>
                    </a:p>
                    <a:p>
                      <a:pPr marL="68580" indent="0" algn="l">
                        <a:spcBef>
                          <a:spcPct val="0"/>
                        </a:spcBef>
                        <a:spcAft>
                          <a:spcPct val="0"/>
                        </a:spcAft>
                      </a:pPr>
                      <a:r>
                        <a:rPr sz="1100" b="1">
                          <a:latin typeface="Times New Roman" panose="02020603050405020304" charset="0"/>
                          <a:ea typeface="Calibri" panose="020F0502020204030204"/>
                          <a:cs typeface="Times New Roman" panose="02020603050405020304" charset="0"/>
                        </a:rPr>
                        <a:t>Long Term: Increase frequency with subscription services and consistent communication.</a:t>
                      </a:r>
                      <a:endParaRPr sz="1100" b="1">
                        <a:latin typeface="Times New Roman" panose="02020603050405020304" charset="0"/>
                        <a:ea typeface="Calibri" panose="020F0502020204030204"/>
                        <a:cs typeface="Times New Roman" panose="02020603050405020304" charset="0"/>
                      </a:endParaRP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4" name="Text Box 3"/>
          <p:cNvSpPr txBox="1"/>
          <p:nvPr/>
        </p:nvSpPr>
        <p:spPr>
          <a:xfrm>
            <a:off x="3127058" y="5854700"/>
            <a:ext cx="5080000" cy="354330"/>
          </a:xfrm>
          <a:prstGeom prst="rect">
            <a:avLst/>
          </a:prstGeom>
        </p:spPr>
        <p:txBody>
          <a:bodyPr>
            <a:spAutoFit/>
          </a:bodyPr>
          <a:lstStyle/>
          <a:p>
            <a:pPr marL="0" indent="0" defTabSz="457200">
              <a:lnSpc>
                <a:spcPct val="107000"/>
              </a:lnSpc>
              <a:spcAft>
                <a:spcPts val="800"/>
              </a:spcAft>
            </a:pPr>
            <a:r>
              <a:rPr lang="en-IN" sz="1600">
                <a:latin typeface="Calibri" panose="020F0502020204030204"/>
                <a:ea typeface="Calibri" panose="020F0502020204030204"/>
              </a:rPr>
              <a:t> </a:t>
            </a:r>
            <a:endParaRPr lang="en-IN" sz="1600">
              <a:latin typeface="Calibri" panose="020F0502020204030204"/>
              <a:ea typeface="Calibri" panose="020F0502020204030204"/>
            </a:endParaRPr>
          </a:p>
        </p:txBody>
      </p:sp>
      <p:sp>
        <p:nvSpPr>
          <p:cNvPr id="5" name="Text Box 4"/>
          <p:cNvSpPr txBox="1"/>
          <p:nvPr/>
        </p:nvSpPr>
        <p:spPr>
          <a:xfrm>
            <a:off x="3048000" y="189865"/>
            <a:ext cx="6096000" cy="829945"/>
          </a:xfrm>
          <a:prstGeom prst="rect">
            <a:avLst/>
          </a:prstGeom>
          <a:noFill/>
        </p:spPr>
        <p:txBody>
          <a:bodyPr wrap="square" rtlCol="0" anchor="t">
            <a:spAutoFit/>
          </a:bodyPr>
          <a:lstStyle/>
          <a:p>
            <a:pPr algn="ctr"/>
            <a:r>
              <a:rPr lang="en-US" sz="2400" b="1" dirty="0">
                <a:latin typeface="Arial" panose="020B0604020202020204" pitchFamily="34" charset="0"/>
                <a:cs typeface="Arial" panose="020B0604020202020204" pitchFamily="34" charset="0"/>
                <a:sym typeface="+mn-ea"/>
              </a:rPr>
              <a:t>STRATEGIES FOR DIFFERENT SEGMENTS</a:t>
            </a:r>
            <a:endParaRPr lang="en-US" sz="2400" b="1" dirty="0">
              <a:latin typeface="Arial" panose="020B0604020202020204" pitchFamily="34" charset="0"/>
              <a:cs typeface="Arial" panose="020B0604020202020204" pitchFamily="3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6" name="Group 35"/>
          <p:cNvGrpSpPr/>
          <p:nvPr/>
        </p:nvGrpSpPr>
        <p:grpSpPr>
          <a:xfrm>
            <a:off x="292099" y="2199192"/>
            <a:ext cx="11515090" cy="3025622"/>
            <a:chOff x="-266173" y="2085692"/>
            <a:chExt cx="12805111" cy="3364579"/>
          </a:xfrm>
        </p:grpSpPr>
        <p:sp>
          <p:nvSpPr>
            <p:cNvPr id="23" name="Freeform: Shape 22"/>
            <p:cNvSpPr/>
            <p:nvPr/>
          </p:nvSpPr>
          <p:spPr>
            <a:xfrm>
              <a:off x="4907959"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p:cNvSpPr/>
            <p:nvPr/>
          </p:nvSpPr>
          <p:spPr>
            <a:xfrm>
              <a:off x="7495024" y="2437486"/>
              <a:ext cx="2421829" cy="3012785"/>
            </a:xfrm>
            <a:custGeom>
              <a:avLst/>
              <a:gdLst>
                <a:gd name="connsiteX0" fmla="*/ 0 w 1399317"/>
                <a:gd name="connsiteY0" fmla="*/ 0 h 1399317"/>
                <a:gd name="connsiteX1" fmla="*/ 1399317 w 1399317"/>
                <a:gd name="connsiteY1" fmla="*/ 0 h 1399317"/>
                <a:gd name="connsiteX2" fmla="*/ 1399317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7" y="0"/>
                  </a:lnTo>
                  <a:lnTo>
                    <a:pt x="1399317" y="1399318"/>
                  </a:lnTo>
                  <a:lnTo>
                    <a:pt x="0" y="1399318"/>
                  </a:lnTo>
                  <a:close/>
                </a:path>
              </a:pathLst>
            </a:custGeom>
            <a:solidFill>
              <a:schemeClr val="accent3">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p:cNvSpPr/>
            <p:nvPr/>
          </p:nvSpPr>
          <p:spPr>
            <a:xfrm>
              <a:off x="2320894"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p:cNvSpPr/>
            <p:nvPr/>
          </p:nvSpPr>
          <p:spPr>
            <a:xfrm>
              <a:off x="3012825" y="2382411"/>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p:cNvSpPr/>
            <p:nvPr/>
          </p:nvSpPr>
          <p:spPr>
            <a:xfrm>
              <a:off x="5599890" y="2382411"/>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p:nvPr/>
          </p:nvSpPr>
          <p:spPr>
            <a:xfrm>
              <a:off x="8186955" y="2401146"/>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3078875" y="2087671"/>
              <a:ext cx="903162" cy="9031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5667334" y="2087671"/>
              <a:ext cx="903162" cy="90316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8254357" y="2087671"/>
              <a:ext cx="903162" cy="90316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reeform: Shape 1"/>
            <p:cNvSpPr/>
            <p:nvPr/>
          </p:nvSpPr>
          <p:spPr>
            <a:xfrm>
              <a:off x="10022489" y="2435507"/>
              <a:ext cx="2421829" cy="3012785"/>
            </a:xfrm>
            <a:custGeom>
              <a:avLst/>
              <a:gdLst>
                <a:gd name="connsiteX0" fmla="*/ 0 w 1399317"/>
                <a:gd name="connsiteY0" fmla="*/ 0 h 1399317"/>
                <a:gd name="connsiteX1" fmla="*/ 1399317 w 1399317"/>
                <a:gd name="connsiteY1" fmla="*/ 0 h 1399317"/>
                <a:gd name="connsiteX2" fmla="*/ 1399317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7" y="0"/>
                  </a:lnTo>
                  <a:lnTo>
                    <a:pt x="1399317" y="1399318"/>
                  </a:lnTo>
                  <a:lnTo>
                    <a:pt x="0" y="139931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reeform: Shape 3"/>
            <p:cNvSpPr/>
            <p:nvPr/>
          </p:nvSpPr>
          <p:spPr>
            <a:xfrm>
              <a:off x="10714420" y="2399167"/>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p:cNvSpPr/>
            <p:nvPr/>
          </p:nvSpPr>
          <p:spPr>
            <a:xfrm>
              <a:off x="10781822" y="2085692"/>
              <a:ext cx="903162" cy="9031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2328885" y="3223987"/>
              <a:ext cx="2414287" cy="1885389"/>
            </a:xfrm>
            <a:prstGeom prst="rect">
              <a:avLst/>
            </a:prstGeom>
            <a:noFill/>
          </p:spPr>
          <p:txBody>
            <a:bodyPr wrap="square">
              <a:noAutofit/>
            </a:bodyPr>
            <a:lstStyle/>
            <a:p>
              <a:pPr algn="ctr">
                <a:spcBef>
                  <a:spcPts val="300"/>
                </a:spcBef>
              </a:pPr>
              <a:r>
                <a:rPr lang="en-US" sz="1200" b="1" i="0" dirty="0">
                  <a:solidFill>
                    <a:schemeClr val="bg1"/>
                  </a:solidFill>
                  <a:effectLst/>
                  <a:latin typeface="Arial" panose="020B0604020202020204" pitchFamily="34" charset="0"/>
                  <a:cs typeface="Arial" panose="020B0604020202020204" pitchFamily="34" charset="0"/>
                </a:rPr>
                <a:t>Targeted Marketing Strategies:</a:t>
              </a:r>
              <a:endParaRPr lang="en-US" sz="1200" b="1" i="0" dirty="0">
                <a:solidFill>
                  <a:schemeClr val="bg1"/>
                </a:solidFill>
                <a:effectLst/>
                <a:latin typeface="Arial" panose="020B0604020202020204" pitchFamily="34" charset="0"/>
                <a:cs typeface="Arial" panose="020B0604020202020204" pitchFamily="34" charset="0"/>
              </a:endParaRPr>
            </a:p>
            <a:p>
              <a:pPr algn="ctr">
                <a:spcBef>
                  <a:spcPts val="300"/>
                </a:spcBef>
              </a:pPr>
              <a:endParaRPr lang="en-US" sz="1200" b="1" i="0" dirty="0">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i="0" dirty="0">
                  <a:solidFill>
                    <a:schemeClr val="bg1"/>
                  </a:solidFill>
                  <a:effectLst/>
                  <a:latin typeface="Arial" panose="020B0604020202020204" pitchFamily="34" charset="0"/>
                  <a:cs typeface="Arial" panose="020B0604020202020204" pitchFamily="34" charset="0"/>
                </a:rPr>
                <a:t>Tailored marketing strategies for each segment have been proposed, aiming to enhance customer engagement, retention, and overall sales performance.</a:t>
              </a:r>
              <a:endParaRPr lang="en-US" sz="1200" i="0" dirty="0">
                <a:solidFill>
                  <a:schemeClr val="bg1"/>
                </a:solidFill>
                <a:effectLst/>
                <a:latin typeface="Arial" panose="020B0604020202020204" pitchFamily="34" charset="0"/>
                <a:cs typeface="Arial" panose="020B0604020202020204" pitchFamily="34" charset="0"/>
              </a:endParaRPr>
            </a:p>
          </p:txBody>
        </p:sp>
        <p:sp>
          <p:nvSpPr>
            <p:cNvPr id="18" name="TextBox 17"/>
            <p:cNvSpPr txBox="1"/>
            <p:nvPr/>
          </p:nvSpPr>
          <p:spPr>
            <a:xfrm>
              <a:off x="7465335" y="3224694"/>
              <a:ext cx="2439708" cy="1624118"/>
            </a:xfrm>
            <a:prstGeom prst="rect">
              <a:avLst/>
            </a:prstGeom>
            <a:noFill/>
          </p:spPr>
          <p:txBody>
            <a:bodyPr wrap="square">
              <a:spAutoFit/>
            </a:bodyPr>
            <a:lstStyle/>
            <a:p>
              <a:pPr algn="ctr">
                <a:spcBef>
                  <a:spcPts val="300"/>
                </a:spcBef>
              </a:pPr>
              <a:r>
                <a:rPr lang="en-US" sz="1200" b="1" i="0" dirty="0">
                  <a:solidFill>
                    <a:schemeClr val="bg1"/>
                  </a:solidFill>
                  <a:effectLst/>
                  <a:latin typeface="Arial" panose="020B0604020202020204" pitchFamily="34" charset="0"/>
                  <a:cs typeface="Arial" panose="020B0604020202020204" pitchFamily="34" charset="0"/>
                </a:rPr>
                <a:t>Geographic Distribution:</a:t>
              </a:r>
              <a:endParaRPr lang="en-US" sz="1200" b="1" i="0" dirty="0">
                <a:solidFill>
                  <a:schemeClr val="bg1"/>
                </a:solidFill>
                <a:effectLst/>
                <a:latin typeface="Arial" panose="020B0604020202020204" pitchFamily="34" charset="0"/>
                <a:cs typeface="Arial" panose="020B0604020202020204" pitchFamily="34" charset="0"/>
              </a:endParaRPr>
            </a:p>
            <a:p>
              <a:pPr algn="ctr">
                <a:spcBef>
                  <a:spcPts val="300"/>
                </a:spcBef>
              </a:pPr>
              <a:endParaRPr lang="en-US" sz="1200" b="1" i="0" dirty="0">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i="0" dirty="0">
                  <a:solidFill>
                    <a:schemeClr val="bg1"/>
                  </a:solidFill>
                  <a:effectLst/>
                  <a:latin typeface="Arial" panose="020B0604020202020204" pitchFamily="34" charset="0"/>
                  <a:cs typeface="Arial" panose="020B0604020202020204" pitchFamily="34" charset="0"/>
                </a:rPr>
                <a:t>The map visualization highlighted regional variations in customer segments, informing geographically targeted marketing efforts.</a:t>
              </a:r>
              <a:endParaRPr lang="en-US" sz="1200" i="0" dirty="0">
                <a:solidFill>
                  <a:schemeClr val="bg1"/>
                </a:solidFill>
                <a:effectLst/>
                <a:latin typeface="Arial" panose="020B0604020202020204" pitchFamily="34" charset="0"/>
                <a:cs typeface="Arial" panose="020B0604020202020204" pitchFamily="34" charset="0"/>
              </a:endParaRPr>
            </a:p>
          </p:txBody>
        </p:sp>
        <p:sp>
          <p:nvSpPr>
            <p:cNvPr id="20" name="TextBox 19"/>
            <p:cNvSpPr txBox="1"/>
            <p:nvPr/>
          </p:nvSpPr>
          <p:spPr>
            <a:xfrm>
              <a:off x="4893579" y="3224693"/>
              <a:ext cx="2453830" cy="2078165"/>
            </a:xfrm>
            <a:prstGeom prst="rect">
              <a:avLst/>
            </a:prstGeom>
            <a:noFill/>
          </p:spPr>
          <p:txBody>
            <a:bodyPr wrap="square">
              <a:noAutofit/>
            </a:bodyPr>
            <a:lstStyle/>
            <a:p>
              <a:pPr algn="ctr">
                <a:spcBef>
                  <a:spcPts val="300"/>
                </a:spcBef>
              </a:pPr>
              <a:r>
                <a:rPr lang="en-US" sz="1200" b="1" dirty="0" err="1">
                  <a:solidFill>
                    <a:schemeClr val="bg1"/>
                  </a:solidFill>
                  <a:effectLst/>
                  <a:latin typeface="Arial" panose="020B0604020202020204" pitchFamily="34" charset="0"/>
                  <a:cs typeface="Arial" panose="020B0604020202020204" pitchFamily="34" charset="0"/>
                  <a:sym typeface="+mn-ea"/>
                </a:rPr>
                <a:t>Insights from Visualizations:</a:t>
              </a:r>
              <a:endParaRPr lang="en-US" sz="1200" b="1" dirty="0" err="1">
                <a:solidFill>
                  <a:schemeClr val="bg1"/>
                </a:solidFill>
                <a:effectLst/>
                <a:latin typeface="Arial" panose="020B0604020202020204" pitchFamily="34" charset="0"/>
                <a:cs typeface="Arial" panose="020B0604020202020204" pitchFamily="34" charset="0"/>
                <a:sym typeface="+mn-ea"/>
              </a:endParaRPr>
            </a:p>
            <a:p>
              <a:pPr algn="ctr">
                <a:spcBef>
                  <a:spcPts val="300"/>
                </a:spcBef>
              </a:pPr>
              <a:endParaRPr lang="en-US" sz="1200" dirty="0" err="1">
                <a:solidFill>
                  <a:schemeClr val="bg1"/>
                </a:solidFill>
                <a:effectLst/>
                <a:latin typeface="Arial" panose="020B0604020202020204" pitchFamily="34" charset="0"/>
                <a:cs typeface="Arial" panose="020B0604020202020204" pitchFamily="34" charset="0"/>
                <a:sym typeface="+mn-ea"/>
              </a:endParaRPr>
            </a:p>
            <a:p>
              <a:pPr algn="ctr">
                <a:spcBef>
                  <a:spcPts val="300"/>
                </a:spcBef>
              </a:pPr>
              <a:r>
                <a:rPr lang="en-US" sz="1200" dirty="0" err="1">
                  <a:solidFill>
                    <a:schemeClr val="bg1"/>
                  </a:solidFill>
                  <a:effectLst/>
                  <a:latin typeface="Arial" panose="020B0604020202020204" pitchFamily="34" charset="0"/>
                  <a:cs typeface="Arial" panose="020B0604020202020204" pitchFamily="34" charset="0"/>
                  <a:sym typeface="+mn-ea"/>
                </a:rPr>
                <a:t>Visual graphs, such as histograms, pie charts, and heat maps, provided clear insights into the distribution of recency, frequency, monetary values, and customer segments.</a:t>
              </a:r>
              <a:endParaRPr lang="en-US" sz="1200" dirty="0" err="1">
                <a:solidFill>
                  <a:schemeClr val="bg1"/>
                </a:solidFill>
                <a:effectLst/>
                <a:latin typeface="Arial" panose="020B0604020202020204" pitchFamily="34" charset="0"/>
                <a:cs typeface="Arial" panose="020B0604020202020204" pitchFamily="34" charset="0"/>
                <a:sym typeface="+mn-ea"/>
              </a:endParaRPr>
            </a:p>
          </p:txBody>
        </p:sp>
        <p:sp>
          <p:nvSpPr>
            <p:cNvPr id="21" name="TextBox 20"/>
            <p:cNvSpPr txBox="1"/>
            <p:nvPr/>
          </p:nvSpPr>
          <p:spPr>
            <a:xfrm>
              <a:off x="9917047" y="3223987"/>
              <a:ext cx="2621891" cy="2150897"/>
            </a:xfrm>
            <a:prstGeom prst="rect">
              <a:avLst/>
            </a:prstGeom>
            <a:noFill/>
          </p:spPr>
          <p:txBody>
            <a:bodyPr wrap="square">
              <a:noAutofit/>
            </a:bodyPr>
            <a:lstStyle/>
            <a:p>
              <a:pPr algn="ctr">
                <a:spcBef>
                  <a:spcPts val="300"/>
                </a:spcBef>
              </a:pPr>
              <a:r>
                <a:rPr lang="en-US" sz="1200" b="1" dirty="0">
                  <a:solidFill>
                    <a:schemeClr val="bg1"/>
                  </a:solidFill>
                  <a:effectLst/>
                  <a:latin typeface="Arial" panose="020B0604020202020204" pitchFamily="34" charset="0"/>
                  <a:cs typeface="Arial" panose="020B0604020202020204" pitchFamily="34" charset="0"/>
                  <a:sym typeface="+mn-ea"/>
                </a:rPr>
                <a:t>Trend Analysis:</a:t>
              </a:r>
              <a:endParaRPr lang="en-US" sz="1200" b="1" dirty="0">
                <a:solidFill>
                  <a:schemeClr val="bg1"/>
                </a:solidFill>
                <a:effectLst/>
                <a:latin typeface="Arial" panose="020B0604020202020204" pitchFamily="34" charset="0"/>
                <a:cs typeface="Arial" panose="020B0604020202020204" pitchFamily="34" charset="0"/>
                <a:sym typeface="+mn-ea"/>
              </a:endParaRPr>
            </a:p>
            <a:p>
              <a:pPr algn="ctr">
                <a:spcBef>
                  <a:spcPts val="300"/>
                </a:spcBef>
              </a:pPr>
              <a:endParaRPr lang="en-US" sz="1200" b="1" dirty="0">
                <a:solidFill>
                  <a:schemeClr val="bg1"/>
                </a:solidFill>
                <a:effectLst/>
                <a:latin typeface="Arial" panose="020B0604020202020204" pitchFamily="34" charset="0"/>
                <a:cs typeface="Arial" panose="020B0604020202020204" pitchFamily="34" charset="0"/>
                <a:sym typeface="+mn-ea"/>
              </a:endParaRPr>
            </a:p>
            <a:p>
              <a:pPr algn="ctr">
                <a:spcBef>
                  <a:spcPts val="300"/>
                </a:spcBef>
              </a:pPr>
              <a:r>
                <a:rPr lang="en-US" sz="1200" dirty="0">
                  <a:solidFill>
                    <a:schemeClr val="bg1"/>
                  </a:solidFill>
                  <a:effectLst/>
                  <a:latin typeface="Arial" panose="020B0604020202020204" pitchFamily="34" charset="0"/>
                  <a:cs typeface="Arial" panose="020B0604020202020204" pitchFamily="34" charset="0"/>
                  <a:sym typeface="+mn-ea"/>
                </a:rPr>
                <a:t> Line charts showed sales trends over time, helping to identify seasonal patterns and opportunities for targeted promotions.</a:t>
              </a:r>
              <a:endParaRPr lang="en-US" sz="1200" dirty="0">
                <a:solidFill>
                  <a:schemeClr val="bg1"/>
                </a:solidFill>
                <a:effectLst/>
                <a:latin typeface="Arial" panose="020B0604020202020204" pitchFamily="34" charset="0"/>
                <a:cs typeface="Arial" panose="020B0604020202020204" pitchFamily="34" charset="0"/>
                <a:sym typeface="+mn-ea"/>
              </a:endParaRPr>
            </a:p>
          </p:txBody>
        </p:sp>
        <p:grpSp>
          <p:nvGrpSpPr>
            <p:cNvPr id="35" name="Group 34"/>
            <p:cNvGrpSpPr/>
            <p:nvPr/>
          </p:nvGrpSpPr>
          <p:grpSpPr>
            <a:xfrm>
              <a:off x="-266173" y="2113284"/>
              <a:ext cx="2436178" cy="3336987"/>
              <a:chOff x="-266173" y="2113284"/>
              <a:chExt cx="2436178" cy="3336987"/>
            </a:xfrm>
          </p:grpSpPr>
          <p:sp>
            <p:nvSpPr>
              <p:cNvPr id="29" name="Freeform: Shape 28"/>
              <p:cNvSpPr/>
              <p:nvPr/>
            </p:nvSpPr>
            <p:spPr>
              <a:xfrm>
                <a:off x="-266173"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p:cNvSpPr/>
              <p:nvPr/>
            </p:nvSpPr>
            <p:spPr>
              <a:xfrm>
                <a:off x="425758" y="2429489"/>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491327" y="2113284"/>
                <a:ext cx="903162" cy="90316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249225" y="3181672"/>
                <a:ext cx="2419230" cy="2078165"/>
              </a:xfrm>
              <a:prstGeom prst="rect">
                <a:avLst/>
              </a:prstGeom>
              <a:noFill/>
            </p:spPr>
            <p:txBody>
              <a:bodyPr wrap="square">
                <a:noAutofit/>
              </a:bodyPr>
              <a:lstStyle/>
              <a:p>
                <a:pPr algn="ctr">
                  <a:spcBef>
                    <a:spcPts val="300"/>
                  </a:spcBef>
                </a:pPr>
                <a:r>
                  <a:rPr lang="en-US" sz="1200" b="1" i="0" dirty="0" err="1">
                    <a:solidFill>
                      <a:schemeClr val="bg1"/>
                    </a:solidFill>
                    <a:effectLst/>
                    <a:latin typeface="Arial" panose="020B0604020202020204" pitchFamily="34" charset="0"/>
                    <a:cs typeface="Arial" panose="020B0604020202020204" pitchFamily="34" charset="0"/>
                  </a:rPr>
                  <a:t>Effective Customer Segmentation:</a:t>
                </a:r>
                <a:endParaRPr lang="en-US" sz="1200" b="1" i="0" dirty="0" err="1">
                  <a:solidFill>
                    <a:schemeClr val="bg1"/>
                  </a:solidFill>
                  <a:effectLst/>
                  <a:latin typeface="Arial" panose="020B0604020202020204" pitchFamily="34" charset="0"/>
                  <a:cs typeface="Arial" panose="020B0604020202020204" pitchFamily="34" charset="0"/>
                </a:endParaRPr>
              </a:p>
              <a:p>
                <a:pPr algn="ctr">
                  <a:spcBef>
                    <a:spcPts val="300"/>
                  </a:spcBef>
                </a:pPr>
                <a:endParaRPr lang="en-US" sz="1200" b="1" i="0" dirty="0" err="1">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i="0" dirty="0" err="1">
                    <a:solidFill>
                      <a:schemeClr val="bg1"/>
                    </a:solidFill>
                    <a:effectLst/>
                    <a:latin typeface="Arial" panose="020B0604020202020204" pitchFamily="34" charset="0"/>
                    <a:cs typeface="Arial" panose="020B0604020202020204" pitchFamily="34" charset="0"/>
                  </a:rPr>
                  <a:t>The RFM analysis successfully categorized customers into distinct segments, allowing for a deeper understanding of customer behaviors and preferences.</a:t>
                </a:r>
                <a:endParaRPr lang="en-US" sz="1200" i="0" dirty="0" err="1">
                  <a:solidFill>
                    <a:schemeClr val="bg1"/>
                  </a:solidFill>
                  <a:effectLst/>
                  <a:latin typeface="Arial" panose="020B0604020202020204" pitchFamily="34" charset="0"/>
                  <a:cs typeface="Arial" panose="020B0604020202020204" pitchFamily="34" charset="0"/>
                </a:endParaRPr>
              </a:p>
            </p:txBody>
          </p:sp>
          <p:sp>
            <p:nvSpPr>
              <p:cNvPr id="22" name="TextBox 21"/>
              <p:cNvSpPr txBox="1"/>
              <p:nvPr/>
            </p:nvSpPr>
            <p:spPr>
              <a:xfrm>
                <a:off x="774675" y="2339248"/>
                <a:ext cx="748507"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a:t>
                </a:r>
                <a:endParaRPr lang="en-US" sz="2000" b="1" dirty="0">
                  <a:solidFill>
                    <a:schemeClr val="bg1"/>
                  </a:solidFill>
                  <a:latin typeface="Arial" panose="020B0604020202020204" pitchFamily="34" charset="0"/>
                  <a:cs typeface="Arial" panose="020B0604020202020204" pitchFamily="34" charset="0"/>
                </a:endParaRPr>
              </a:p>
            </p:txBody>
          </p:sp>
        </p:grpSp>
        <p:sp>
          <p:nvSpPr>
            <p:cNvPr id="25" name="TextBox 24"/>
            <p:cNvSpPr txBox="1"/>
            <p:nvPr/>
          </p:nvSpPr>
          <p:spPr>
            <a:xfrm>
              <a:off x="3353359" y="2339197"/>
              <a:ext cx="629699"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a:t>
              </a:r>
              <a:endParaRPr lang="en-US" sz="20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974677" y="2339196"/>
              <a:ext cx="722379"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a:t>
              </a:r>
              <a:endParaRPr lang="en-US" sz="20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8525955" y="2339196"/>
              <a:ext cx="745682"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4</a:t>
              </a:r>
              <a:endParaRPr lang="en-US" sz="20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11018622" y="2337077"/>
              <a:ext cx="462521"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5</a:t>
              </a:r>
              <a:endParaRPr lang="en-US" sz="2000" b="1" dirty="0">
                <a:solidFill>
                  <a:schemeClr val="bg1"/>
                </a:solidFill>
                <a:latin typeface="Arial" panose="020B0604020202020204" pitchFamily="34" charset="0"/>
                <a:cs typeface="Arial" panose="020B0604020202020204" pitchFamily="34" charset="0"/>
              </a:endParaRPr>
            </a:p>
          </p:txBody>
        </p:sp>
      </p:grpSp>
      <p:sp>
        <p:nvSpPr>
          <p:cNvPr id="37" name="TextBox 36"/>
          <p:cNvSpPr txBox="1"/>
          <p:nvPr/>
        </p:nvSpPr>
        <p:spPr>
          <a:xfrm>
            <a:off x="102870" y="864235"/>
            <a:ext cx="12192000" cy="885825"/>
          </a:xfrm>
          <a:prstGeom prst="rect">
            <a:avLst/>
          </a:prstGeom>
          <a:noFill/>
        </p:spPr>
        <p:txBody>
          <a:bodyPr wrap="square">
            <a:noAutofit/>
          </a:bodyPr>
          <a:lstStyle/>
          <a:p>
            <a:pPr algn="ctr"/>
            <a:r>
              <a:rPr lang="en-US" sz="2800" b="1" dirty="0">
                <a:solidFill>
                  <a:schemeClr val="tx1"/>
                </a:solidFill>
                <a:latin typeface="Arial" panose="020B0604020202020204" pitchFamily="34" charset="0"/>
                <a:cs typeface="Arial" panose="020B0604020202020204" pitchFamily="34" charset="0"/>
              </a:rPr>
              <a:t>CONCLUSION</a:t>
            </a:r>
            <a:endParaRPr lang="en-US" sz="2800"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659890" y="2728595"/>
            <a:ext cx="8872220" cy="3307614"/>
            <a:chOff x="1659925" y="2525079"/>
            <a:chExt cx="8872151" cy="3307593"/>
          </a:xfrm>
        </p:grpSpPr>
        <p:sp>
          <p:nvSpPr>
            <p:cNvPr id="2" name="TextBox 1"/>
            <p:cNvSpPr txBox="1"/>
            <p:nvPr/>
          </p:nvSpPr>
          <p:spPr>
            <a:xfrm>
              <a:off x="3046971" y="5495489"/>
              <a:ext cx="6098058" cy="337183"/>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0" dirty="0">
                <a:ln>
                  <a:noFill/>
                </a:ln>
                <a:solidFill>
                  <a:schemeClr val="tx1">
                    <a:lumMod val="85000"/>
                    <a:lumOff val="15000"/>
                  </a:schemeClr>
                </a:solidFill>
                <a:effectLst/>
                <a:uLnTx/>
                <a:uFillTx/>
                <a:latin typeface="LORA" pitchFamily="2" charset="0"/>
                <a:cs typeface="Arial" panose="020B0604020202020204" pitchFamily="34" charset="0"/>
              </a:endParaRPr>
            </a:p>
          </p:txBody>
        </p:sp>
        <p:grpSp>
          <p:nvGrpSpPr>
            <p:cNvPr id="3" name="Group 2"/>
            <p:cNvGrpSpPr/>
            <p:nvPr/>
          </p:nvGrpSpPr>
          <p:grpSpPr>
            <a:xfrm>
              <a:off x="1659925" y="2525079"/>
              <a:ext cx="8872151" cy="2394869"/>
              <a:chOff x="1659925" y="2571135"/>
              <a:chExt cx="8872151" cy="2394869"/>
            </a:xfrm>
          </p:grpSpPr>
          <p:sp>
            <p:nvSpPr>
              <p:cNvPr id="4" name="TextBox 3"/>
              <p:cNvSpPr txBox="1"/>
              <p:nvPr/>
            </p:nvSpPr>
            <p:spPr>
              <a:xfrm>
                <a:off x="1659925" y="2571135"/>
                <a:ext cx="8872151" cy="1511925"/>
              </a:xfrm>
              <a:prstGeom prst="rect">
                <a:avLst/>
              </a:prstGeom>
              <a:noFill/>
            </p:spPr>
            <p:txBody>
              <a:bodyPr wrap="square">
                <a:no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Thank You!</a:t>
                </a:r>
                <a:endParaRPr kumimoji="0" lang="en-US" sz="54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endParaRPr>
              </a:p>
            </p:txBody>
          </p:sp>
          <p:sp>
            <p:nvSpPr>
              <p:cNvPr id="6" name="Rectangle 5"/>
              <p:cNvSpPr/>
              <p:nvPr/>
            </p:nvSpPr>
            <p:spPr>
              <a:xfrm>
                <a:off x="2668859" y="4659301"/>
                <a:ext cx="6854283" cy="306703"/>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chemeClr val="tx1">
                        <a:lumMod val="85000"/>
                        <a:lumOff val="15000"/>
                      </a:schemeClr>
                    </a:solidFill>
                    <a:effectLst/>
                    <a:uLnTx/>
                    <a:uFillTx/>
                    <a:latin typeface="Segoe"/>
                    <a:cs typeface="Arial" panose="020B0604020202020204" pitchFamily="34" charset="0"/>
                  </a:rPr>
                  <a:t>.</a:t>
                </a:r>
                <a:endParaRPr kumimoji="0" lang="en-US" sz="1400" b="0" i="0" u="none" strike="noStrike" kern="1200" cap="none" spc="0" normalizeH="0" baseline="0" noProof="0" dirty="0">
                  <a:ln>
                    <a:noFill/>
                  </a:ln>
                  <a:solidFill>
                    <a:schemeClr val="tx1">
                      <a:lumMod val="85000"/>
                      <a:lumOff val="15000"/>
                    </a:schemeClr>
                  </a:solidFill>
                  <a:effectLst/>
                  <a:uLnTx/>
                  <a:uFillTx/>
                  <a:latin typeface="Segoe"/>
                  <a:cs typeface="Arial" panose="020B0604020202020204" pitchFamily="34" charset="0"/>
                </a:endParaRPr>
              </a:p>
            </p:txBody>
          </p:sp>
          <p:sp>
            <p:nvSpPr>
              <p:cNvPr id="7" name="Rectangle 6"/>
              <p:cNvSpPr/>
              <p:nvPr/>
            </p:nvSpPr>
            <p:spPr>
              <a:xfrm>
                <a:off x="2668859" y="4098910"/>
                <a:ext cx="6854283" cy="368298"/>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Segoe"/>
                  <a:cs typeface="Arial" panose="020B0604020202020204" pitchFamily="34" charset="0"/>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6" name="Group 455"/>
          <p:cNvGrpSpPr/>
          <p:nvPr/>
        </p:nvGrpSpPr>
        <p:grpSpPr>
          <a:xfrm>
            <a:off x="1154381" y="204355"/>
            <a:ext cx="9883238" cy="6449290"/>
            <a:chOff x="1802081" y="204355"/>
            <a:chExt cx="9883238" cy="6449290"/>
          </a:xfrm>
        </p:grpSpPr>
        <p:grpSp>
          <p:nvGrpSpPr>
            <p:cNvPr id="455" name="Group 454"/>
            <p:cNvGrpSpPr/>
            <p:nvPr/>
          </p:nvGrpSpPr>
          <p:grpSpPr>
            <a:xfrm>
              <a:off x="5151175" y="204355"/>
              <a:ext cx="6534144" cy="6449290"/>
              <a:chOff x="5151175" y="132059"/>
              <a:chExt cx="6534144" cy="6449290"/>
            </a:xfrm>
          </p:grpSpPr>
          <p:sp>
            <p:nvSpPr>
              <p:cNvPr id="7" name="Freeform: Shape 6"/>
              <p:cNvSpPr/>
              <p:nvPr/>
            </p:nvSpPr>
            <p:spPr>
              <a:xfrm>
                <a:off x="5258456" y="259272"/>
                <a:ext cx="6426863" cy="6322077"/>
              </a:xfrm>
              <a:custGeom>
                <a:avLst/>
                <a:gdLst>
                  <a:gd name="connsiteX0" fmla="*/ 3487288 w 3751303"/>
                  <a:gd name="connsiteY0" fmla="*/ 1970322 h 3690141"/>
                  <a:gd name="connsiteX1" fmla="*/ 3480403 w 3751303"/>
                  <a:gd name="connsiteY1" fmla="*/ 1970322 h 3690141"/>
                  <a:gd name="connsiteX2" fmla="*/ 3487173 w 3751303"/>
                  <a:gd name="connsiteY2" fmla="*/ 1846055 h 3690141"/>
                  <a:gd name="connsiteX3" fmla="*/ 3695432 w 3751303"/>
                  <a:gd name="connsiteY3" fmla="*/ 1846055 h 3690141"/>
                  <a:gd name="connsiteX4" fmla="*/ 3695432 w 3751303"/>
                  <a:gd name="connsiteY4" fmla="*/ 1818976 h 3690141"/>
                  <a:gd name="connsiteX5" fmla="*/ 3573574 w 3751303"/>
                  <a:gd name="connsiteY5" fmla="*/ 1162415 h 3690141"/>
                  <a:gd name="connsiteX6" fmla="*/ 3615272 w 3751303"/>
                  <a:gd name="connsiteY6" fmla="*/ 791530 h 3690141"/>
                  <a:gd name="connsiteX7" fmla="*/ 3318041 w 3751303"/>
                  <a:gd name="connsiteY7" fmla="*/ 708375 h 3690141"/>
                  <a:gd name="connsiteX8" fmla="*/ 3174956 w 3751303"/>
                  <a:gd name="connsiteY8" fmla="*/ 543719 h 3690141"/>
                  <a:gd name="connsiteX9" fmla="*/ 3027511 w 3751303"/>
                  <a:gd name="connsiteY9" fmla="*/ 691852 h 3690141"/>
                  <a:gd name="connsiteX10" fmla="*/ 2586897 w 3751303"/>
                  <a:gd name="connsiteY10" fmla="*/ 372637 h 3690141"/>
                  <a:gd name="connsiteX11" fmla="*/ 2453714 w 3751303"/>
                  <a:gd name="connsiteY11" fmla="*/ 23982 h 3690141"/>
                  <a:gd name="connsiteX12" fmla="*/ 2105067 w 3751303"/>
                  <a:gd name="connsiteY12" fmla="*/ 157160 h 3690141"/>
                  <a:gd name="connsiteX13" fmla="*/ 2085698 w 3751303"/>
                  <a:gd name="connsiteY13" fmla="*/ 221290 h 3690141"/>
                  <a:gd name="connsiteX14" fmla="*/ 1876177 w 3751303"/>
                  <a:gd name="connsiteY14" fmla="*/ 207636 h 3690141"/>
                  <a:gd name="connsiteX15" fmla="*/ 1876177 w 3751303"/>
                  <a:gd name="connsiteY15" fmla="*/ 1085996 h 3690141"/>
                  <a:gd name="connsiteX16" fmla="*/ 1876177 w 3751303"/>
                  <a:gd name="connsiteY16" fmla="*/ 1085996 h 3690141"/>
                  <a:gd name="connsiteX17" fmla="*/ 1876177 w 3751303"/>
                  <a:gd name="connsiteY17" fmla="*/ 2589 h 3690141"/>
                  <a:gd name="connsiteX18" fmla="*/ 1166375 w 3751303"/>
                  <a:gd name="connsiteY18" fmla="*/ 146707 h 3690141"/>
                  <a:gd name="connsiteX19" fmla="*/ 812701 w 3751303"/>
                  <a:gd name="connsiteY19" fmla="*/ 27489 h 3690141"/>
                  <a:gd name="connsiteX20" fmla="*/ 693483 w 3751303"/>
                  <a:gd name="connsiteY20" fmla="*/ 381150 h 3690141"/>
                  <a:gd name="connsiteX21" fmla="*/ 717384 w 3751303"/>
                  <a:gd name="connsiteY21" fmla="*/ 420370 h 3690141"/>
                  <a:gd name="connsiteX22" fmla="*/ 578200 w 3751303"/>
                  <a:gd name="connsiteY22" fmla="*/ 548423 h 3690141"/>
                  <a:gd name="connsiteX23" fmla="*/ 723351 w 3751303"/>
                  <a:gd name="connsiteY23" fmla="*/ 693459 h 3690141"/>
                  <a:gd name="connsiteX24" fmla="*/ 366843 w 3751303"/>
                  <a:gd name="connsiteY24" fmla="*/ 1253980 h 3690141"/>
                  <a:gd name="connsiteX25" fmla="*/ 20928 w 3751303"/>
                  <a:gd name="connsiteY25" fmla="*/ 1394116 h 3690141"/>
                  <a:gd name="connsiteX26" fmla="*/ 161063 w 3751303"/>
                  <a:gd name="connsiteY26" fmla="*/ 1740033 h 3690141"/>
                  <a:gd name="connsiteX27" fmla="*/ 264722 w 3751303"/>
                  <a:gd name="connsiteY27" fmla="*/ 1760916 h 3690141"/>
                  <a:gd name="connsiteX28" fmla="*/ 265869 w 3751303"/>
                  <a:gd name="connsiteY28" fmla="*/ 1760916 h 3690141"/>
                  <a:gd name="connsiteX29" fmla="*/ 264722 w 3751303"/>
                  <a:gd name="connsiteY29" fmla="*/ 1819435 h 3690141"/>
                  <a:gd name="connsiteX30" fmla="*/ 264722 w 3751303"/>
                  <a:gd name="connsiteY30" fmla="*/ 1843301 h 3690141"/>
                  <a:gd name="connsiteX31" fmla="*/ 59790 w 3751303"/>
                  <a:gd name="connsiteY31" fmla="*/ 1843301 h 3690141"/>
                  <a:gd name="connsiteX32" fmla="*/ 225709 w 3751303"/>
                  <a:gd name="connsiteY32" fmla="*/ 2576970 h 3690141"/>
                  <a:gd name="connsiteX33" fmla="*/ 77057 w 3751303"/>
                  <a:gd name="connsiteY33" fmla="*/ 2919318 h 3690141"/>
                  <a:gd name="connsiteX34" fmla="*/ 419396 w 3751303"/>
                  <a:gd name="connsiteY34" fmla="*/ 3067968 h 3690141"/>
                  <a:gd name="connsiteX35" fmla="*/ 506830 w 3751303"/>
                  <a:gd name="connsiteY35" fmla="*/ 3011388 h 3690141"/>
                  <a:gd name="connsiteX36" fmla="*/ 606542 w 3751303"/>
                  <a:gd name="connsiteY36" fmla="*/ 3117296 h 3690141"/>
                  <a:gd name="connsiteX37" fmla="*/ 751004 w 3751303"/>
                  <a:gd name="connsiteY37" fmla="*/ 2972949 h 3690141"/>
                  <a:gd name="connsiteX38" fmla="*/ 1224779 w 3751303"/>
                  <a:gd name="connsiteY38" fmla="*/ 3294231 h 3690141"/>
                  <a:gd name="connsiteX39" fmla="*/ 1321427 w 3751303"/>
                  <a:gd name="connsiteY39" fmla="*/ 3654720 h 3690141"/>
                  <a:gd name="connsiteX40" fmla="*/ 1681916 w 3751303"/>
                  <a:gd name="connsiteY40" fmla="*/ 3558083 h 3690141"/>
                  <a:gd name="connsiteX41" fmla="*/ 1717257 w 3751303"/>
                  <a:gd name="connsiteY41" fmla="*/ 3425268 h 3690141"/>
                  <a:gd name="connsiteX42" fmla="*/ 1717257 w 3751303"/>
                  <a:gd name="connsiteY42" fmla="*/ 3423546 h 3690141"/>
                  <a:gd name="connsiteX43" fmla="*/ 1876177 w 3751303"/>
                  <a:gd name="connsiteY43" fmla="*/ 3431349 h 3690141"/>
                  <a:gd name="connsiteX44" fmla="*/ 1876177 w 3751303"/>
                  <a:gd name="connsiteY44" fmla="*/ 3641673 h 3690141"/>
                  <a:gd name="connsiteX45" fmla="*/ 2650809 w 3751303"/>
                  <a:gd name="connsiteY45" fmla="*/ 3469558 h 3690141"/>
                  <a:gd name="connsiteX46" fmla="*/ 3006983 w 3751303"/>
                  <a:gd name="connsiteY46" fmla="*/ 3581077 h 3690141"/>
                  <a:gd name="connsiteX47" fmla="*/ 3118502 w 3751303"/>
                  <a:gd name="connsiteY47" fmla="*/ 3224903 h 3690141"/>
                  <a:gd name="connsiteX48" fmla="*/ 3089243 w 3751303"/>
                  <a:gd name="connsiteY48" fmla="*/ 3180520 h 3690141"/>
                  <a:gd name="connsiteX49" fmla="*/ 3154303 w 3751303"/>
                  <a:gd name="connsiteY49" fmla="*/ 3119821 h 3690141"/>
                  <a:gd name="connsiteX50" fmla="*/ 3004562 w 3751303"/>
                  <a:gd name="connsiteY50" fmla="*/ 2970081 h 3690141"/>
                  <a:gd name="connsiteX51" fmla="*/ 3354415 w 3751303"/>
                  <a:gd name="connsiteY51" fmla="*/ 2462227 h 3690141"/>
                  <a:gd name="connsiteX52" fmla="*/ 3715328 w 3751303"/>
                  <a:gd name="connsiteY52" fmla="*/ 2367151 h 3690141"/>
                  <a:gd name="connsiteX53" fmla="*/ 3620241 w 3751303"/>
                  <a:gd name="connsiteY53" fmla="*/ 2006237 h 3690141"/>
                  <a:gd name="connsiteX54" fmla="*/ 3487288 w 3751303"/>
                  <a:gd name="connsiteY54" fmla="*/ 1970322 h 369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751303" h="3690141">
                    <a:moveTo>
                      <a:pt x="3487288" y="1970322"/>
                    </a:moveTo>
                    <a:lnTo>
                      <a:pt x="3480403" y="1970322"/>
                    </a:lnTo>
                    <a:cubicBezTo>
                      <a:pt x="3484155" y="1929244"/>
                      <a:pt x="3486404" y="1887822"/>
                      <a:pt x="3487173" y="1846055"/>
                    </a:cubicBezTo>
                    <a:lnTo>
                      <a:pt x="3695432" y="1846055"/>
                    </a:lnTo>
                    <a:cubicBezTo>
                      <a:pt x="3695432" y="1836991"/>
                      <a:pt x="3695432" y="1828041"/>
                      <a:pt x="3695432" y="1818976"/>
                    </a:cubicBezTo>
                    <a:cubicBezTo>
                      <a:pt x="3695696" y="1594481"/>
                      <a:pt x="3654377" y="1371867"/>
                      <a:pt x="3573574" y="1162415"/>
                    </a:cubicBezTo>
                    <a:cubicBezTo>
                      <a:pt x="3687503" y="1071515"/>
                      <a:pt x="3706172" y="905458"/>
                      <a:pt x="3615272" y="791530"/>
                    </a:cubicBezTo>
                    <a:cubicBezTo>
                      <a:pt x="3544418" y="702730"/>
                      <a:pt x="3424684" y="669225"/>
                      <a:pt x="3318041" y="708375"/>
                    </a:cubicBezTo>
                    <a:cubicBezTo>
                      <a:pt x="3273636" y="650717"/>
                      <a:pt x="3225856" y="595732"/>
                      <a:pt x="3174956" y="543719"/>
                    </a:cubicBezTo>
                    <a:lnTo>
                      <a:pt x="3027511" y="691852"/>
                    </a:lnTo>
                    <a:cubicBezTo>
                      <a:pt x="2899710" y="561332"/>
                      <a:pt x="2750739" y="453404"/>
                      <a:pt x="2586897" y="372637"/>
                    </a:cubicBezTo>
                    <a:cubicBezTo>
                      <a:pt x="2646403" y="239580"/>
                      <a:pt x="2586771" y="83483"/>
                      <a:pt x="2453714" y="23982"/>
                    </a:cubicBezTo>
                    <a:cubicBezTo>
                      <a:pt x="2320658" y="-35518"/>
                      <a:pt x="2164561" y="24104"/>
                      <a:pt x="2105067" y="157160"/>
                    </a:cubicBezTo>
                    <a:cubicBezTo>
                      <a:pt x="2095910" y="177630"/>
                      <a:pt x="2089404" y="199179"/>
                      <a:pt x="2085698" y="221290"/>
                    </a:cubicBezTo>
                    <a:cubicBezTo>
                      <a:pt x="2016221" y="212260"/>
                      <a:pt x="1946239" y="207704"/>
                      <a:pt x="1876177" y="207636"/>
                    </a:cubicBezTo>
                    <a:lnTo>
                      <a:pt x="1876177" y="1085996"/>
                    </a:lnTo>
                    <a:lnTo>
                      <a:pt x="1876177" y="1085996"/>
                    </a:lnTo>
                    <a:lnTo>
                      <a:pt x="1876177" y="2589"/>
                    </a:lnTo>
                    <a:cubicBezTo>
                      <a:pt x="1632278" y="2305"/>
                      <a:pt x="1390847" y="51321"/>
                      <a:pt x="1166375" y="146707"/>
                    </a:cubicBezTo>
                    <a:cubicBezTo>
                      <a:pt x="1101636" y="16121"/>
                      <a:pt x="943291" y="-37258"/>
                      <a:pt x="812701" y="27489"/>
                    </a:cubicBezTo>
                    <a:cubicBezTo>
                      <a:pt x="682123" y="92227"/>
                      <a:pt x="628745" y="250573"/>
                      <a:pt x="693483" y="381150"/>
                    </a:cubicBezTo>
                    <a:cubicBezTo>
                      <a:pt x="700299" y="394897"/>
                      <a:pt x="708296" y="408012"/>
                      <a:pt x="717384" y="420370"/>
                    </a:cubicBezTo>
                    <a:cubicBezTo>
                      <a:pt x="668825" y="460633"/>
                      <a:pt x="622365" y="503375"/>
                      <a:pt x="578200" y="548423"/>
                    </a:cubicBezTo>
                    <a:lnTo>
                      <a:pt x="723351" y="693459"/>
                    </a:lnTo>
                    <a:cubicBezTo>
                      <a:pt x="566910" y="853537"/>
                      <a:pt x="445488" y="1044424"/>
                      <a:pt x="366843" y="1253980"/>
                    </a:cubicBezTo>
                    <a:cubicBezTo>
                      <a:pt x="232628" y="1197159"/>
                      <a:pt x="77751" y="1259901"/>
                      <a:pt x="20928" y="1394116"/>
                    </a:cubicBezTo>
                    <a:cubicBezTo>
                      <a:pt x="-35895" y="1528343"/>
                      <a:pt x="26847" y="1683212"/>
                      <a:pt x="161063" y="1740033"/>
                    </a:cubicBezTo>
                    <a:cubicBezTo>
                      <a:pt x="193856" y="1753916"/>
                      <a:pt x="229117" y="1761019"/>
                      <a:pt x="264722" y="1760916"/>
                    </a:cubicBezTo>
                    <a:lnTo>
                      <a:pt x="265869" y="1760916"/>
                    </a:lnTo>
                    <a:cubicBezTo>
                      <a:pt x="265181" y="1780422"/>
                      <a:pt x="264722" y="1799814"/>
                      <a:pt x="264722" y="1819435"/>
                    </a:cubicBezTo>
                    <a:cubicBezTo>
                      <a:pt x="264722" y="1827467"/>
                      <a:pt x="264722" y="1835384"/>
                      <a:pt x="264722" y="1843301"/>
                    </a:cubicBezTo>
                    <a:lnTo>
                      <a:pt x="59790" y="1843301"/>
                    </a:lnTo>
                    <a:cubicBezTo>
                      <a:pt x="63234" y="2096758"/>
                      <a:pt x="119755" y="2346692"/>
                      <a:pt x="225709" y="2576970"/>
                    </a:cubicBezTo>
                    <a:cubicBezTo>
                      <a:pt x="90125" y="2630452"/>
                      <a:pt x="23570" y="2783726"/>
                      <a:pt x="77057" y="2919318"/>
                    </a:cubicBezTo>
                    <a:cubicBezTo>
                      <a:pt x="130541" y="3054899"/>
                      <a:pt x="283815" y="3121450"/>
                      <a:pt x="419396" y="3067968"/>
                    </a:cubicBezTo>
                    <a:cubicBezTo>
                      <a:pt x="452017" y="3055106"/>
                      <a:pt x="481736" y="3035863"/>
                      <a:pt x="506830" y="3011388"/>
                    </a:cubicBezTo>
                    <a:cubicBezTo>
                      <a:pt x="538614" y="3047992"/>
                      <a:pt x="571890" y="3083447"/>
                      <a:pt x="606542" y="3117296"/>
                    </a:cubicBezTo>
                    <a:lnTo>
                      <a:pt x="751004" y="2972949"/>
                    </a:lnTo>
                    <a:cubicBezTo>
                      <a:pt x="888547" y="3107383"/>
                      <a:pt x="1048992" y="3216182"/>
                      <a:pt x="1224779" y="3294231"/>
                    </a:cubicBezTo>
                    <a:cubicBezTo>
                      <a:pt x="1151917" y="3420471"/>
                      <a:pt x="1195187" y="3581869"/>
                      <a:pt x="1321427" y="3654720"/>
                    </a:cubicBezTo>
                    <a:cubicBezTo>
                      <a:pt x="1447656" y="3727582"/>
                      <a:pt x="1609054" y="3684312"/>
                      <a:pt x="1681916" y="3558083"/>
                    </a:cubicBezTo>
                    <a:cubicBezTo>
                      <a:pt x="1705221" y="3517705"/>
                      <a:pt x="1717418" y="3471876"/>
                      <a:pt x="1717257" y="3425268"/>
                    </a:cubicBezTo>
                    <a:lnTo>
                      <a:pt x="1717257" y="3423546"/>
                    </a:lnTo>
                    <a:cubicBezTo>
                      <a:pt x="1769580" y="3428675"/>
                      <a:pt x="1822557" y="3431268"/>
                      <a:pt x="1876177" y="3431349"/>
                    </a:cubicBezTo>
                    <a:lnTo>
                      <a:pt x="1876177" y="3641673"/>
                    </a:lnTo>
                    <a:cubicBezTo>
                      <a:pt x="2143907" y="3641960"/>
                      <a:pt x="2408402" y="3583200"/>
                      <a:pt x="2650809" y="3469558"/>
                    </a:cubicBezTo>
                    <a:cubicBezTo>
                      <a:pt x="2718370" y="3598702"/>
                      <a:pt x="2877840" y="3648638"/>
                      <a:pt x="3006983" y="3581077"/>
                    </a:cubicBezTo>
                    <a:cubicBezTo>
                      <a:pt x="3136139" y="3513516"/>
                      <a:pt x="3186063" y="3354046"/>
                      <a:pt x="3118502" y="3224903"/>
                    </a:cubicBezTo>
                    <a:cubicBezTo>
                      <a:pt x="3110264" y="3209160"/>
                      <a:pt x="3100465" y="3194289"/>
                      <a:pt x="3089243" y="3180520"/>
                    </a:cubicBezTo>
                    <a:cubicBezTo>
                      <a:pt x="3111423" y="3160784"/>
                      <a:pt x="3133109" y="3140555"/>
                      <a:pt x="3154303" y="3119821"/>
                    </a:cubicBezTo>
                    <a:lnTo>
                      <a:pt x="3004562" y="2970081"/>
                    </a:lnTo>
                    <a:cubicBezTo>
                      <a:pt x="3152696" y="2824816"/>
                      <a:pt x="3271478" y="2652402"/>
                      <a:pt x="3354415" y="2462227"/>
                    </a:cubicBezTo>
                    <a:cubicBezTo>
                      <a:pt x="3480334" y="2535640"/>
                      <a:pt x="3641916" y="2493070"/>
                      <a:pt x="3715328" y="2367151"/>
                    </a:cubicBezTo>
                    <a:cubicBezTo>
                      <a:pt x="3788730" y="2241231"/>
                      <a:pt x="3746160" y="2079650"/>
                      <a:pt x="3620241" y="2006237"/>
                    </a:cubicBezTo>
                    <a:cubicBezTo>
                      <a:pt x="3579885" y="1982703"/>
                      <a:pt x="3534000" y="1970311"/>
                      <a:pt x="3487288" y="1970322"/>
                    </a:cubicBezTo>
                    <a:close/>
                  </a:path>
                </a:pathLst>
              </a:custGeom>
              <a:solidFill>
                <a:srgbClr val="6B6BA1">
                  <a:alpha val="23000"/>
                </a:srgbClr>
              </a:solidFill>
              <a:ln w="11463" cap="flat">
                <a:noFill/>
                <a:prstDash val="solid"/>
                <a:miter/>
              </a:ln>
            </p:spPr>
            <p:txBody>
              <a:bodyPr rtlCol="0" anchor="ctr"/>
              <a:lstStyle/>
              <a:p>
                <a:endParaRPr lang="en-US"/>
              </a:p>
            </p:txBody>
          </p:sp>
          <p:sp>
            <p:nvSpPr>
              <p:cNvPr id="17" name="Freeform: Shape 16"/>
              <p:cNvSpPr/>
              <p:nvPr/>
            </p:nvSpPr>
            <p:spPr>
              <a:xfrm>
                <a:off x="6140181" y="132059"/>
                <a:ext cx="2222754" cy="3158684"/>
              </a:xfrm>
              <a:custGeom>
                <a:avLst/>
                <a:gdLst>
                  <a:gd name="connsiteX0" fmla="*/ 1297380 w 1297402"/>
                  <a:gd name="connsiteY0" fmla="*/ 1843660 h 1843696"/>
                  <a:gd name="connsiteX1" fmla="*/ 1297380 w 1297402"/>
                  <a:gd name="connsiteY1" fmla="*/ -35 h 1843696"/>
                  <a:gd name="connsiteX2" fmla="*/ -23 w 1297402"/>
                  <a:gd name="connsiteY2" fmla="*/ 545798 h 1843696"/>
                  <a:gd name="connsiteX3" fmla="*/ 1297380 w 1297402"/>
                  <a:gd name="connsiteY3" fmla="*/ 1843660 h 1843696"/>
                </a:gdLst>
                <a:ahLst/>
                <a:cxnLst>
                  <a:cxn ang="0">
                    <a:pos x="connsiteX0" y="connsiteY0"/>
                  </a:cxn>
                  <a:cxn ang="0">
                    <a:pos x="connsiteX1" y="connsiteY1"/>
                  </a:cxn>
                  <a:cxn ang="0">
                    <a:pos x="connsiteX2" y="connsiteY2"/>
                  </a:cxn>
                  <a:cxn ang="0">
                    <a:pos x="connsiteX3" y="connsiteY3"/>
                  </a:cxn>
                </a:cxnLst>
                <a:rect l="l" t="t" r="r" b="b"/>
                <a:pathLst>
                  <a:path w="1297402" h="1843696">
                    <a:moveTo>
                      <a:pt x="1297380" y="1843660"/>
                    </a:moveTo>
                    <a:lnTo>
                      <a:pt x="1297380" y="-35"/>
                    </a:lnTo>
                    <a:cubicBezTo>
                      <a:pt x="808998" y="-497"/>
                      <a:pt x="341144" y="196336"/>
                      <a:pt x="-23" y="545798"/>
                    </a:cubicBezTo>
                    <a:lnTo>
                      <a:pt x="1297380" y="1843660"/>
                    </a:lnTo>
                    <a:close/>
                  </a:path>
                </a:pathLst>
              </a:custGeom>
              <a:solidFill>
                <a:schemeClr val="accent3">
                  <a:lumMod val="50000"/>
                </a:schemeClr>
              </a:solidFill>
              <a:ln w="11463" cap="flat">
                <a:noFill/>
                <a:prstDash val="solid"/>
                <a:miter/>
              </a:ln>
            </p:spPr>
            <p:txBody>
              <a:bodyPr rtlCol="0" anchor="ctr"/>
              <a:lstStyle/>
              <a:p>
                <a:endParaRPr lang="en-US"/>
              </a:p>
            </p:txBody>
          </p:sp>
          <p:sp>
            <p:nvSpPr>
              <p:cNvPr id="18" name="Freeform: Shape 17"/>
              <p:cNvSpPr/>
              <p:nvPr/>
            </p:nvSpPr>
            <p:spPr>
              <a:xfrm>
                <a:off x="8362935" y="483742"/>
                <a:ext cx="1973292" cy="2801692"/>
              </a:xfrm>
              <a:custGeom>
                <a:avLst/>
                <a:gdLst>
                  <a:gd name="connsiteX0" fmla="*/ 1151771 w 1151793"/>
                  <a:gd name="connsiteY0" fmla="*/ 484068 h 1635323"/>
                  <a:gd name="connsiteX1" fmla="*/ -23 w 1151793"/>
                  <a:gd name="connsiteY1" fmla="*/ -34 h 1635323"/>
                  <a:gd name="connsiteX2" fmla="*/ -23 w 1151793"/>
                  <a:gd name="connsiteY2" fmla="*/ 1635287 h 1635323"/>
                </a:gdLst>
                <a:ahLst/>
                <a:cxnLst>
                  <a:cxn ang="0">
                    <a:pos x="connsiteX0" y="connsiteY0"/>
                  </a:cxn>
                  <a:cxn ang="0">
                    <a:pos x="connsiteX1" y="connsiteY1"/>
                  </a:cxn>
                  <a:cxn ang="0">
                    <a:pos x="connsiteX2" y="connsiteY2"/>
                  </a:cxn>
                </a:cxnLst>
                <a:rect l="l" t="t" r="r" b="b"/>
                <a:pathLst>
                  <a:path w="1151793" h="1635323">
                    <a:moveTo>
                      <a:pt x="1151771" y="484068"/>
                    </a:moveTo>
                    <a:cubicBezTo>
                      <a:pt x="848894" y="173893"/>
                      <a:pt x="433501" y="-700"/>
                      <a:pt x="-23" y="-34"/>
                    </a:cubicBezTo>
                    <a:lnTo>
                      <a:pt x="-23" y="1635287"/>
                    </a:lnTo>
                    <a:close/>
                  </a:path>
                </a:pathLst>
              </a:custGeom>
              <a:solidFill>
                <a:schemeClr val="accent3">
                  <a:lumMod val="75000"/>
                </a:schemeClr>
              </a:solidFill>
              <a:ln w="11463" cap="flat">
                <a:noFill/>
                <a:prstDash val="solid"/>
                <a:miter/>
              </a:ln>
            </p:spPr>
            <p:txBody>
              <a:bodyPr rtlCol="0" anchor="ctr"/>
              <a:lstStyle/>
              <a:p>
                <a:endParaRPr lang="en-US"/>
              </a:p>
            </p:txBody>
          </p:sp>
          <p:sp>
            <p:nvSpPr>
              <p:cNvPr id="20" name="Freeform: Shape 19"/>
              <p:cNvSpPr/>
              <p:nvPr/>
            </p:nvSpPr>
            <p:spPr>
              <a:xfrm>
                <a:off x="5602919" y="1313125"/>
                <a:ext cx="2760016" cy="1972308"/>
              </a:xfrm>
              <a:custGeom>
                <a:avLst/>
                <a:gdLst>
                  <a:gd name="connsiteX0" fmla="*/ 460099 w 1610997"/>
                  <a:gd name="connsiteY0" fmla="*/ -36 h 1151219"/>
                  <a:gd name="connsiteX1" fmla="*/ -21 w 1610997"/>
                  <a:gd name="connsiteY1" fmla="*/ 1127317 h 1151219"/>
                  <a:gd name="connsiteX2" fmla="*/ -21 w 1610997"/>
                  <a:gd name="connsiteY2" fmla="*/ 1151183 h 1151219"/>
                  <a:gd name="connsiteX3" fmla="*/ 1610975 w 1610997"/>
                  <a:gd name="connsiteY3" fmla="*/ 1151183 h 1151219"/>
                </a:gdLst>
                <a:ahLst/>
                <a:cxnLst>
                  <a:cxn ang="0">
                    <a:pos x="connsiteX0" y="connsiteY0"/>
                  </a:cxn>
                  <a:cxn ang="0">
                    <a:pos x="connsiteX1" y="connsiteY1"/>
                  </a:cxn>
                  <a:cxn ang="0">
                    <a:pos x="connsiteX2" y="connsiteY2"/>
                  </a:cxn>
                  <a:cxn ang="0">
                    <a:pos x="connsiteX3" y="connsiteY3"/>
                  </a:cxn>
                </a:cxnLst>
                <a:rect l="l" t="t" r="r" b="b"/>
                <a:pathLst>
                  <a:path w="1610997" h="1151219">
                    <a:moveTo>
                      <a:pt x="460099" y="-36"/>
                    </a:moveTo>
                    <a:cubicBezTo>
                      <a:pt x="164727" y="300809"/>
                      <a:pt x="-526" y="705715"/>
                      <a:pt x="-21" y="1127317"/>
                    </a:cubicBezTo>
                    <a:cubicBezTo>
                      <a:pt x="-21" y="1135349"/>
                      <a:pt x="-21" y="1143266"/>
                      <a:pt x="-21" y="1151183"/>
                    </a:cubicBezTo>
                    <a:lnTo>
                      <a:pt x="1610975" y="1151183"/>
                    </a:lnTo>
                    <a:close/>
                  </a:path>
                </a:pathLst>
              </a:custGeom>
              <a:solidFill>
                <a:schemeClr val="accent3">
                  <a:lumMod val="75000"/>
                </a:schemeClr>
              </a:solidFill>
              <a:ln w="11463" cap="flat">
                <a:noFill/>
                <a:prstDash val="solid"/>
                <a:miter/>
              </a:ln>
            </p:spPr>
            <p:txBody>
              <a:bodyPr rtlCol="0" anchor="ctr"/>
              <a:lstStyle/>
              <a:p>
                <a:endParaRPr lang="en-US"/>
              </a:p>
            </p:txBody>
          </p:sp>
          <p:sp>
            <p:nvSpPr>
              <p:cNvPr id="21" name="Freeform: Shape 20"/>
              <p:cNvSpPr/>
              <p:nvPr/>
            </p:nvSpPr>
            <p:spPr>
              <a:xfrm>
                <a:off x="8362935" y="3282093"/>
                <a:ext cx="2189728" cy="3083589"/>
              </a:xfrm>
              <a:custGeom>
                <a:avLst/>
                <a:gdLst>
                  <a:gd name="connsiteX0" fmla="*/ -23 w 1278125"/>
                  <a:gd name="connsiteY0" fmla="*/ 1799827 h 1799864"/>
                  <a:gd name="connsiteX1" fmla="*/ 1278103 w 1278125"/>
                  <a:gd name="connsiteY1" fmla="*/ 1278089 h 1799864"/>
                  <a:gd name="connsiteX2" fmla="*/ -23 w 1278125"/>
                  <a:gd name="connsiteY2" fmla="*/ -36 h 1799864"/>
                </a:gdLst>
                <a:ahLst/>
                <a:cxnLst>
                  <a:cxn ang="0">
                    <a:pos x="connsiteX0" y="connsiteY0"/>
                  </a:cxn>
                  <a:cxn ang="0">
                    <a:pos x="connsiteX1" y="connsiteY1"/>
                  </a:cxn>
                  <a:cxn ang="0">
                    <a:pos x="connsiteX2" y="connsiteY2"/>
                  </a:cxn>
                </a:cxnLst>
                <a:rect l="l" t="t" r="r" b="b"/>
                <a:pathLst>
                  <a:path w="1278125" h="1799864">
                    <a:moveTo>
                      <a:pt x="-23" y="1799827"/>
                    </a:moveTo>
                    <a:cubicBezTo>
                      <a:pt x="477987" y="1800424"/>
                      <a:pt x="937063" y="1613025"/>
                      <a:pt x="1278103" y="1278089"/>
                    </a:cubicBezTo>
                    <a:lnTo>
                      <a:pt x="-23" y="-36"/>
                    </a:lnTo>
                    <a:close/>
                  </a:path>
                </a:pathLst>
              </a:custGeom>
              <a:solidFill>
                <a:schemeClr val="accent3">
                  <a:lumMod val="50000"/>
                </a:schemeClr>
              </a:solidFill>
              <a:ln w="11463" cap="flat">
                <a:noFill/>
                <a:prstDash val="solid"/>
                <a:miter/>
              </a:ln>
            </p:spPr>
            <p:txBody>
              <a:bodyPr rtlCol="0" anchor="ctr"/>
              <a:lstStyle/>
              <a:p>
                <a:endParaRPr lang="en-US"/>
              </a:p>
            </p:txBody>
          </p:sp>
          <p:sp>
            <p:nvSpPr>
              <p:cNvPr id="22" name="Freeform: Shape 21"/>
              <p:cNvSpPr/>
              <p:nvPr/>
            </p:nvSpPr>
            <p:spPr>
              <a:xfrm>
                <a:off x="8362935" y="3285435"/>
                <a:ext cx="2761193" cy="1931615"/>
              </a:xfrm>
              <a:custGeom>
                <a:avLst/>
                <a:gdLst>
                  <a:gd name="connsiteX0" fmla="*/ -23 w 1611684"/>
                  <a:gd name="connsiteY0" fmla="*/ -36 h 1127467"/>
                  <a:gd name="connsiteX1" fmla="*/ 1127904 w 1611684"/>
                  <a:gd name="connsiteY1" fmla="*/ 1127432 h 1127467"/>
                  <a:gd name="connsiteX2" fmla="*/ 1611662 w 1611684"/>
                  <a:gd name="connsiteY2" fmla="*/ -36 h 1127467"/>
                </a:gdLst>
                <a:ahLst/>
                <a:cxnLst>
                  <a:cxn ang="0">
                    <a:pos x="connsiteX0" y="connsiteY0"/>
                  </a:cxn>
                  <a:cxn ang="0">
                    <a:pos x="connsiteX1" y="connsiteY1"/>
                  </a:cxn>
                  <a:cxn ang="0">
                    <a:pos x="connsiteX2" y="connsiteY2"/>
                  </a:cxn>
                </a:cxnLst>
                <a:rect l="l" t="t" r="r" b="b"/>
                <a:pathLst>
                  <a:path w="1611684" h="1127467">
                    <a:moveTo>
                      <a:pt x="-23" y="-36"/>
                    </a:moveTo>
                    <a:lnTo>
                      <a:pt x="1127904" y="1127432"/>
                    </a:lnTo>
                    <a:cubicBezTo>
                      <a:pt x="1431974" y="830407"/>
                      <a:pt x="1605925" y="424985"/>
                      <a:pt x="1611662" y="-36"/>
                    </a:cubicBezTo>
                    <a:close/>
                  </a:path>
                </a:pathLst>
              </a:custGeom>
              <a:solidFill>
                <a:schemeClr val="accent3">
                  <a:lumMod val="75000"/>
                </a:schemeClr>
              </a:solidFill>
              <a:ln w="11463" cap="flat">
                <a:noFill/>
                <a:prstDash val="solid"/>
                <a:miter/>
              </a:ln>
            </p:spPr>
            <p:txBody>
              <a:bodyPr rtlCol="0" anchor="ctr"/>
              <a:lstStyle/>
              <a:p>
                <a:endParaRPr lang="en-US"/>
              </a:p>
            </p:txBody>
          </p:sp>
          <p:sp>
            <p:nvSpPr>
              <p:cNvPr id="23" name="Freeform: Shape 22"/>
              <p:cNvSpPr/>
              <p:nvPr/>
            </p:nvSpPr>
            <p:spPr>
              <a:xfrm>
                <a:off x="8358414" y="1059534"/>
                <a:ext cx="3122514" cy="2231207"/>
              </a:xfrm>
              <a:custGeom>
                <a:avLst/>
                <a:gdLst>
                  <a:gd name="connsiteX0" fmla="*/ 1302314 w 1822584"/>
                  <a:gd name="connsiteY0" fmla="*/ -36 h 1302336"/>
                  <a:gd name="connsiteX1" fmla="*/ -23 w 1822584"/>
                  <a:gd name="connsiteY1" fmla="*/ 1302300 h 1302336"/>
                  <a:gd name="connsiteX2" fmla="*/ 1822560 w 1822584"/>
                  <a:gd name="connsiteY2" fmla="*/ 1302300 h 1302336"/>
                  <a:gd name="connsiteX3" fmla="*/ 1822560 w 1822584"/>
                  <a:gd name="connsiteY3" fmla="*/ 1275221 h 1302336"/>
                  <a:gd name="connsiteX4" fmla="*/ 1302314 w 1822584"/>
                  <a:gd name="connsiteY4" fmla="*/ -36 h 1302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584" h="1302336">
                    <a:moveTo>
                      <a:pt x="1302314" y="-36"/>
                    </a:moveTo>
                    <a:lnTo>
                      <a:pt x="-23" y="1302300"/>
                    </a:lnTo>
                    <a:lnTo>
                      <a:pt x="1822560" y="1302300"/>
                    </a:lnTo>
                    <a:cubicBezTo>
                      <a:pt x="1822560" y="1293236"/>
                      <a:pt x="1822560" y="1284285"/>
                      <a:pt x="1822560" y="1275221"/>
                    </a:cubicBezTo>
                    <a:cubicBezTo>
                      <a:pt x="1823249" y="798325"/>
                      <a:pt x="1636389" y="340292"/>
                      <a:pt x="1302314" y="-36"/>
                    </a:cubicBezTo>
                    <a:close/>
                  </a:path>
                </a:pathLst>
              </a:custGeom>
              <a:solidFill>
                <a:schemeClr val="accent3">
                  <a:lumMod val="50000"/>
                </a:schemeClr>
              </a:solidFill>
              <a:ln w="11463" cap="flat">
                <a:noFill/>
                <a:prstDash val="solid"/>
                <a:miter/>
              </a:ln>
            </p:spPr>
            <p:txBody>
              <a:bodyPr rtlCol="0" anchor="ctr"/>
              <a:lstStyle/>
              <a:p>
                <a:endParaRPr lang="en-US"/>
              </a:p>
            </p:txBody>
          </p:sp>
          <p:sp>
            <p:nvSpPr>
              <p:cNvPr id="24" name="Freeform: Shape 23"/>
              <p:cNvSpPr/>
              <p:nvPr/>
            </p:nvSpPr>
            <p:spPr>
              <a:xfrm>
                <a:off x="5252021" y="3285435"/>
                <a:ext cx="3119168" cy="2182061"/>
              </a:xfrm>
              <a:custGeom>
                <a:avLst/>
                <a:gdLst>
                  <a:gd name="connsiteX0" fmla="*/ 1820610 w 1820631"/>
                  <a:gd name="connsiteY0" fmla="*/ -36 h 1273650"/>
                  <a:gd name="connsiteX1" fmla="*/ -23 w 1820631"/>
                  <a:gd name="connsiteY1" fmla="*/ -36 h 1273650"/>
                  <a:gd name="connsiteX2" fmla="*/ 546615 w 1820631"/>
                  <a:gd name="connsiteY2" fmla="*/ 1273614 h 1273650"/>
                  <a:gd name="connsiteX3" fmla="*/ 1820265 w 1820631"/>
                  <a:gd name="connsiteY3" fmla="*/ -36 h 1273650"/>
                </a:gdLst>
                <a:ahLst/>
                <a:cxnLst>
                  <a:cxn ang="0">
                    <a:pos x="connsiteX0" y="connsiteY0"/>
                  </a:cxn>
                  <a:cxn ang="0">
                    <a:pos x="connsiteX1" y="connsiteY1"/>
                  </a:cxn>
                  <a:cxn ang="0">
                    <a:pos x="connsiteX2" y="connsiteY2"/>
                  </a:cxn>
                  <a:cxn ang="0">
                    <a:pos x="connsiteX3" y="connsiteY3"/>
                  </a:cxn>
                </a:cxnLst>
                <a:rect l="l" t="t" r="r" b="b"/>
                <a:pathLst>
                  <a:path w="1820631" h="1273650">
                    <a:moveTo>
                      <a:pt x="1820610" y="-36"/>
                    </a:moveTo>
                    <a:lnTo>
                      <a:pt x="-23" y="-36"/>
                    </a:lnTo>
                    <a:cubicBezTo>
                      <a:pt x="6533" y="480107"/>
                      <a:pt x="203096" y="938094"/>
                      <a:pt x="546615" y="1273614"/>
                    </a:cubicBezTo>
                    <a:lnTo>
                      <a:pt x="1820265" y="-36"/>
                    </a:lnTo>
                    <a:close/>
                  </a:path>
                </a:pathLst>
              </a:custGeom>
              <a:solidFill>
                <a:schemeClr val="accent3">
                  <a:lumMod val="50000"/>
                </a:schemeClr>
              </a:solidFill>
              <a:ln w="11463" cap="flat">
                <a:noFill/>
                <a:prstDash val="solid"/>
                <a:miter/>
              </a:ln>
            </p:spPr>
            <p:txBody>
              <a:bodyPr rtlCol="0" anchor="ctr"/>
              <a:lstStyle/>
              <a:p>
                <a:endParaRPr lang="en-US"/>
              </a:p>
            </p:txBody>
          </p:sp>
          <p:sp>
            <p:nvSpPr>
              <p:cNvPr id="25" name="Freeform: Shape 24"/>
              <p:cNvSpPr/>
              <p:nvPr/>
            </p:nvSpPr>
            <p:spPr>
              <a:xfrm>
                <a:off x="6432301" y="3285435"/>
                <a:ext cx="1930634" cy="2719912"/>
              </a:xfrm>
              <a:custGeom>
                <a:avLst/>
                <a:gdLst>
                  <a:gd name="connsiteX0" fmla="*/ 1126872 w 1126894"/>
                  <a:gd name="connsiteY0" fmla="*/ -36 h 1587589"/>
                  <a:gd name="connsiteX1" fmla="*/ -23 w 1126894"/>
                  <a:gd name="connsiteY1" fmla="*/ 1127432 h 1587589"/>
                  <a:gd name="connsiteX2" fmla="*/ 1126872 w 1126894"/>
                  <a:gd name="connsiteY2" fmla="*/ 1587552 h 1587589"/>
                  <a:gd name="connsiteX3" fmla="*/ 1126872 w 1126894"/>
                  <a:gd name="connsiteY3" fmla="*/ -36 h 1587589"/>
                </a:gdLst>
                <a:ahLst/>
                <a:cxnLst>
                  <a:cxn ang="0">
                    <a:pos x="connsiteX0" y="connsiteY0"/>
                  </a:cxn>
                  <a:cxn ang="0">
                    <a:pos x="connsiteX1" y="connsiteY1"/>
                  </a:cxn>
                  <a:cxn ang="0">
                    <a:pos x="connsiteX2" y="connsiteY2"/>
                  </a:cxn>
                  <a:cxn ang="0">
                    <a:pos x="connsiteX3" y="connsiteY3"/>
                  </a:cxn>
                </a:cxnLst>
                <a:rect l="l" t="t" r="r" b="b"/>
                <a:pathLst>
                  <a:path w="1126894" h="1587589">
                    <a:moveTo>
                      <a:pt x="1126872" y="-36"/>
                    </a:moveTo>
                    <a:lnTo>
                      <a:pt x="-23" y="1127432"/>
                    </a:lnTo>
                    <a:cubicBezTo>
                      <a:pt x="300708" y="1422689"/>
                      <a:pt x="705431" y="1587942"/>
                      <a:pt x="1126872" y="1587552"/>
                    </a:cubicBezTo>
                    <a:lnTo>
                      <a:pt x="1126872" y="-36"/>
                    </a:lnTo>
                    <a:close/>
                  </a:path>
                </a:pathLst>
              </a:custGeom>
              <a:solidFill>
                <a:schemeClr val="accent3">
                  <a:lumMod val="75000"/>
                </a:schemeClr>
              </a:solidFill>
              <a:ln w="11463" cap="flat">
                <a:noFill/>
                <a:prstDash val="solid"/>
                <a:miter/>
              </a:ln>
            </p:spPr>
            <p:txBody>
              <a:bodyPr rtlCol="0" anchor="ctr"/>
              <a:lstStyle/>
              <a:p>
                <a:endParaRPr lang="en-US"/>
              </a:p>
            </p:txBody>
          </p:sp>
          <p:sp>
            <p:nvSpPr>
              <p:cNvPr id="26" name="Freeform: Shape 25"/>
              <p:cNvSpPr/>
              <p:nvPr/>
            </p:nvSpPr>
            <p:spPr>
              <a:xfrm rot="18900000">
                <a:off x="7160664" y="2054886"/>
                <a:ext cx="2511928" cy="2511927"/>
              </a:xfrm>
              <a:custGeom>
                <a:avLst/>
                <a:gdLst>
                  <a:gd name="connsiteX0" fmla="*/ 1466168 w 1466190"/>
                  <a:gd name="connsiteY0" fmla="*/ 733059 h 1466190"/>
                  <a:gd name="connsiteX1" fmla="*/ 733073 w 1466190"/>
                  <a:gd name="connsiteY1" fmla="*/ 1466154 h 1466190"/>
                  <a:gd name="connsiteX2" fmla="*/ -22 w 1466190"/>
                  <a:gd name="connsiteY2" fmla="*/ 733059 h 1466190"/>
                  <a:gd name="connsiteX3" fmla="*/ 733073 w 1466190"/>
                  <a:gd name="connsiteY3" fmla="*/ -36 h 1466190"/>
                  <a:gd name="connsiteX4" fmla="*/ 1466168 w 1466190"/>
                  <a:gd name="connsiteY4" fmla="*/ 733059 h 146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190" h="1466190">
                    <a:moveTo>
                      <a:pt x="1466168" y="733059"/>
                    </a:moveTo>
                    <a:cubicBezTo>
                      <a:pt x="1466168" y="1137936"/>
                      <a:pt x="1137950" y="1466154"/>
                      <a:pt x="733073" y="1466154"/>
                    </a:cubicBezTo>
                    <a:cubicBezTo>
                      <a:pt x="328195" y="1466154"/>
                      <a:pt x="-22" y="1137936"/>
                      <a:pt x="-22" y="733059"/>
                    </a:cubicBezTo>
                    <a:cubicBezTo>
                      <a:pt x="-22" y="328182"/>
                      <a:pt x="328195" y="-36"/>
                      <a:pt x="733073" y="-36"/>
                    </a:cubicBezTo>
                    <a:cubicBezTo>
                      <a:pt x="1137950" y="-36"/>
                      <a:pt x="1466168" y="328182"/>
                      <a:pt x="1466168" y="733059"/>
                    </a:cubicBezTo>
                    <a:close/>
                  </a:path>
                </a:pathLst>
              </a:custGeom>
              <a:solidFill>
                <a:srgbClr val="DBDBDD"/>
              </a:solidFill>
              <a:ln w="11463" cap="flat">
                <a:noFill/>
                <a:prstDash val="solid"/>
                <a:miter/>
              </a:ln>
            </p:spPr>
            <p:txBody>
              <a:bodyPr rtlCol="0" anchor="ctr"/>
              <a:lstStyle/>
              <a:p>
                <a:endParaRPr lang="en-US"/>
              </a:p>
            </p:txBody>
          </p:sp>
          <p:sp>
            <p:nvSpPr>
              <p:cNvPr id="27" name="Freeform: Shape 26"/>
              <p:cNvSpPr/>
              <p:nvPr/>
            </p:nvSpPr>
            <p:spPr>
              <a:xfrm rot="16910999">
                <a:off x="7165929" y="2061212"/>
                <a:ext cx="2511927" cy="2511928"/>
              </a:xfrm>
              <a:custGeom>
                <a:avLst/>
                <a:gdLst>
                  <a:gd name="connsiteX0" fmla="*/ 1466168 w 1466190"/>
                  <a:gd name="connsiteY0" fmla="*/ 733059 h 1466190"/>
                  <a:gd name="connsiteX1" fmla="*/ 733073 w 1466190"/>
                  <a:gd name="connsiteY1" fmla="*/ 1466154 h 1466190"/>
                  <a:gd name="connsiteX2" fmla="*/ -23 w 1466190"/>
                  <a:gd name="connsiteY2" fmla="*/ 733059 h 1466190"/>
                  <a:gd name="connsiteX3" fmla="*/ 733073 w 1466190"/>
                  <a:gd name="connsiteY3" fmla="*/ -36 h 1466190"/>
                  <a:gd name="connsiteX4" fmla="*/ 1466168 w 1466190"/>
                  <a:gd name="connsiteY4" fmla="*/ 733059 h 146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190" h="1466190">
                    <a:moveTo>
                      <a:pt x="1466168" y="733059"/>
                    </a:moveTo>
                    <a:cubicBezTo>
                      <a:pt x="1466168" y="1137936"/>
                      <a:pt x="1137950" y="1466154"/>
                      <a:pt x="733073" y="1466154"/>
                    </a:cubicBezTo>
                    <a:cubicBezTo>
                      <a:pt x="328195" y="1466154"/>
                      <a:pt x="-23" y="1137936"/>
                      <a:pt x="-23" y="733059"/>
                    </a:cubicBezTo>
                    <a:cubicBezTo>
                      <a:pt x="-23" y="328182"/>
                      <a:pt x="328195" y="-36"/>
                      <a:pt x="733073" y="-36"/>
                    </a:cubicBezTo>
                    <a:cubicBezTo>
                      <a:pt x="1137950" y="-36"/>
                      <a:pt x="1466168" y="328182"/>
                      <a:pt x="1466168" y="733059"/>
                    </a:cubicBezTo>
                    <a:close/>
                  </a:path>
                </a:pathLst>
              </a:custGeom>
              <a:solidFill>
                <a:srgbClr val="FFFFFF"/>
              </a:solidFill>
              <a:ln w="11463" cap="flat">
                <a:noFill/>
                <a:prstDash val="solid"/>
                <a:miter/>
              </a:ln>
            </p:spPr>
            <p:txBody>
              <a:bodyPr rtlCol="0" anchor="ctr"/>
              <a:lstStyle/>
              <a:p>
                <a:endParaRPr lang="en-US" dirty="0"/>
              </a:p>
            </p:txBody>
          </p:sp>
          <p:sp>
            <p:nvSpPr>
              <p:cNvPr id="198" name="Freeform: Shape 197"/>
              <p:cNvSpPr/>
              <p:nvPr/>
            </p:nvSpPr>
            <p:spPr>
              <a:xfrm rot="17001000">
                <a:off x="6293512" y="132277"/>
                <a:ext cx="903491" cy="903492"/>
              </a:xfrm>
              <a:custGeom>
                <a:avLst/>
                <a:gdLst>
                  <a:gd name="connsiteX0" fmla="*/ 527338 w 527360"/>
                  <a:gd name="connsiteY0" fmla="*/ 263644 h 527360"/>
                  <a:gd name="connsiteX1" fmla="*/ 263658 w 527360"/>
                  <a:gd name="connsiteY1" fmla="*/ 527324 h 527360"/>
                  <a:gd name="connsiteX2" fmla="*/ -22 w 527360"/>
                  <a:gd name="connsiteY2" fmla="*/ 263644 h 527360"/>
                  <a:gd name="connsiteX3" fmla="*/ 263658 w 527360"/>
                  <a:gd name="connsiteY3" fmla="*/ -36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0"/>
                      <a:pt x="409284" y="527324"/>
                      <a:pt x="263658" y="527324"/>
                    </a:cubicBezTo>
                    <a:cubicBezTo>
                      <a:pt x="118031" y="527324"/>
                      <a:pt x="-22" y="409270"/>
                      <a:pt x="-22" y="263644"/>
                    </a:cubicBezTo>
                    <a:cubicBezTo>
                      <a:pt x="-22" y="118017"/>
                      <a:pt x="118031" y="-36"/>
                      <a:pt x="263658" y="-36"/>
                    </a:cubicBezTo>
                    <a:cubicBezTo>
                      <a:pt x="409284" y="-36"/>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01" name="Freeform: Shape 200"/>
              <p:cNvSpPr/>
              <p:nvPr/>
            </p:nvSpPr>
            <p:spPr>
              <a:xfrm>
                <a:off x="5151175" y="2240797"/>
                <a:ext cx="903492" cy="903491"/>
              </a:xfrm>
              <a:custGeom>
                <a:avLst/>
                <a:gdLst>
                  <a:gd name="connsiteX0" fmla="*/ 527360 w 527360"/>
                  <a:gd name="connsiteY0" fmla="*/ 263680 h 527360"/>
                  <a:gd name="connsiteX1" fmla="*/ 263680 w 527360"/>
                  <a:gd name="connsiteY1" fmla="*/ 527360 h 527360"/>
                  <a:gd name="connsiteX2" fmla="*/ 0 w 527360"/>
                  <a:gd name="connsiteY2" fmla="*/ 263680 h 527360"/>
                  <a:gd name="connsiteX3" fmla="*/ 263680 w 527360"/>
                  <a:gd name="connsiteY3" fmla="*/ 0 h 527360"/>
                  <a:gd name="connsiteX4" fmla="*/ 527360 w 527360"/>
                  <a:gd name="connsiteY4" fmla="*/ 263680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60" y="263680"/>
                    </a:moveTo>
                    <a:cubicBezTo>
                      <a:pt x="527360" y="409307"/>
                      <a:pt x="409307" y="527360"/>
                      <a:pt x="263680" y="527360"/>
                    </a:cubicBezTo>
                    <a:cubicBezTo>
                      <a:pt x="118054" y="527360"/>
                      <a:pt x="0" y="409307"/>
                      <a:pt x="0" y="263680"/>
                    </a:cubicBezTo>
                    <a:cubicBezTo>
                      <a:pt x="0" y="118054"/>
                      <a:pt x="118054" y="0"/>
                      <a:pt x="263680" y="0"/>
                    </a:cubicBezTo>
                    <a:cubicBezTo>
                      <a:pt x="409307" y="0"/>
                      <a:pt x="527360" y="118054"/>
                      <a:pt x="527360" y="263680"/>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04" name="Freeform: Shape 203"/>
              <p:cNvSpPr/>
              <p:nvPr/>
            </p:nvSpPr>
            <p:spPr>
              <a:xfrm rot="16996800">
                <a:off x="10540955" y="1312830"/>
                <a:ext cx="903491" cy="903492"/>
              </a:xfrm>
              <a:custGeom>
                <a:avLst/>
                <a:gdLst>
                  <a:gd name="connsiteX0" fmla="*/ 527338 w 527360"/>
                  <a:gd name="connsiteY0" fmla="*/ 263644 h 527360"/>
                  <a:gd name="connsiteX1" fmla="*/ 263657 w 527360"/>
                  <a:gd name="connsiteY1" fmla="*/ 527324 h 527360"/>
                  <a:gd name="connsiteX2" fmla="*/ -23 w 527360"/>
                  <a:gd name="connsiteY2" fmla="*/ 263644 h 527360"/>
                  <a:gd name="connsiteX3" fmla="*/ 263657 w 527360"/>
                  <a:gd name="connsiteY3" fmla="*/ -36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0"/>
                      <a:pt x="409284" y="527324"/>
                      <a:pt x="263657" y="527324"/>
                    </a:cubicBezTo>
                    <a:cubicBezTo>
                      <a:pt x="118031" y="527324"/>
                      <a:pt x="-23" y="409270"/>
                      <a:pt x="-23" y="263644"/>
                    </a:cubicBezTo>
                    <a:cubicBezTo>
                      <a:pt x="-23" y="118017"/>
                      <a:pt x="118031" y="-36"/>
                      <a:pt x="263657" y="-36"/>
                    </a:cubicBezTo>
                    <a:cubicBezTo>
                      <a:pt x="409284" y="-36"/>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07" name="Freeform: Shape 206"/>
              <p:cNvSpPr/>
              <p:nvPr/>
            </p:nvSpPr>
            <p:spPr>
              <a:xfrm rot="16858334">
                <a:off x="8706214" y="138725"/>
                <a:ext cx="901908" cy="901908"/>
              </a:xfrm>
              <a:custGeom>
                <a:avLst/>
                <a:gdLst>
                  <a:gd name="connsiteX0" fmla="*/ 526413 w 526436"/>
                  <a:gd name="connsiteY0" fmla="*/ 263182 h 526436"/>
                  <a:gd name="connsiteX1" fmla="*/ 263195 w 526436"/>
                  <a:gd name="connsiteY1" fmla="*/ 526400 h 526436"/>
                  <a:gd name="connsiteX2" fmla="*/ -23 w 526436"/>
                  <a:gd name="connsiteY2" fmla="*/ 263182 h 526436"/>
                  <a:gd name="connsiteX3" fmla="*/ 263195 w 526436"/>
                  <a:gd name="connsiteY3" fmla="*/ -36 h 526436"/>
                  <a:gd name="connsiteX4" fmla="*/ 526413 w 526436"/>
                  <a:gd name="connsiteY4" fmla="*/ 263182 h 52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36" h="526436">
                    <a:moveTo>
                      <a:pt x="526413" y="263182"/>
                    </a:moveTo>
                    <a:cubicBezTo>
                      <a:pt x="526413" y="408554"/>
                      <a:pt x="408567" y="526400"/>
                      <a:pt x="263195" y="526400"/>
                    </a:cubicBezTo>
                    <a:cubicBezTo>
                      <a:pt x="117824" y="526400"/>
                      <a:pt x="-23" y="408554"/>
                      <a:pt x="-23" y="263182"/>
                    </a:cubicBezTo>
                    <a:cubicBezTo>
                      <a:pt x="-23" y="117811"/>
                      <a:pt x="117823" y="-36"/>
                      <a:pt x="263195" y="-36"/>
                    </a:cubicBezTo>
                    <a:cubicBezTo>
                      <a:pt x="408566" y="-36"/>
                      <a:pt x="526413" y="117811"/>
                      <a:pt x="526413" y="263182"/>
                    </a:cubicBezTo>
                    <a:close/>
                  </a:path>
                </a:pathLst>
              </a:custGeom>
              <a:solidFill>
                <a:srgbClr val="FFFFFF"/>
              </a:solidFill>
              <a:ln w="1144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10" name="Freeform: Shape 209"/>
              <p:cNvSpPr/>
              <p:nvPr/>
            </p:nvSpPr>
            <p:spPr>
              <a:xfrm rot="17089800">
                <a:off x="9637332" y="5405734"/>
                <a:ext cx="903491" cy="903492"/>
              </a:xfrm>
              <a:custGeom>
                <a:avLst/>
                <a:gdLst>
                  <a:gd name="connsiteX0" fmla="*/ 527338 w 527360"/>
                  <a:gd name="connsiteY0" fmla="*/ 263644 h 527360"/>
                  <a:gd name="connsiteX1" fmla="*/ 263657 w 527360"/>
                  <a:gd name="connsiteY1" fmla="*/ 527324 h 527360"/>
                  <a:gd name="connsiteX2" fmla="*/ -23 w 527360"/>
                  <a:gd name="connsiteY2" fmla="*/ 263644 h 527360"/>
                  <a:gd name="connsiteX3" fmla="*/ 263657 w 527360"/>
                  <a:gd name="connsiteY3" fmla="*/ -37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0"/>
                      <a:pt x="409284" y="527324"/>
                      <a:pt x="263657" y="527324"/>
                    </a:cubicBezTo>
                    <a:cubicBezTo>
                      <a:pt x="118031" y="527324"/>
                      <a:pt x="-23" y="409271"/>
                      <a:pt x="-23" y="263644"/>
                    </a:cubicBezTo>
                    <a:cubicBezTo>
                      <a:pt x="-23" y="118017"/>
                      <a:pt x="118031" y="-37"/>
                      <a:pt x="263657" y="-37"/>
                    </a:cubicBezTo>
                    <a:cubicBezTo>
                      <a:pt x="409284" y="-37"/>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13" name="Freeform: Shape 212"/>
              <p:cNvSpPr/>
              <p:nvPr/>
            </p:nvSpPr>
            <p:spPr>
              <a:xfrm rot="20269799">
                <a:off x="5251865" y="4510180"/>
                <a:ext cx="903492" cy="903491"/>
              </a:xfrm>
              <a:custGeom>
                <a:avLst/>
                <a:gdLst>
                  <a:gd name="connsiteX0" fmla="*/ 527338 w 527360"/>
                  <a:gd name="connsiteY0" fmla="*/ 263644 h 527360"/>
                  <a:gd name="connsiteX1" fmla="*/ 263658 w 527360"/>
                  <a:gd name="connsiteY1" fmla="*/ 527324 h 527360"/>
                  <a:gd name="connsiteX2" fmla="*/ -23 w 527360"/>
                  <a:gd name="connsiteY2" fmla="*/ 263644 h 527360"/>
                  <a:gd name="connsiteX3" fmla="*/ 263658 w 527360"/>
                  <a:gd name="connsiteY3" fmla="*/ -36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0"/>
                      <a:pt x="409284" y="527324"/>
                      <a:pt x="263658" y="527324"/>
                    </a:cubicBezTo>
                    <a:cubicBezTo>
                      <a:pt x="118031" y="527324"/>
                      <a:pt x="-23" y="409270"/>
                      <a:pt x="-23" y="263644"/>
                    </a:cubicBezTo>
                    <a:cubicBezTo>
                      <a:pt x="-23" y="118017"/>
                      <a:pt x="118031" y="-36"/>
                      <a:pt x="263658" y="-36"/>
                    </a:cubicBezTo>
                    <a:cubicBezTo>
                      <a:pt x="409284" y="-36"/>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16" name="Freeform: Shape 215"/>
              <p:cNvSpPr/>
              <p:nvPr/>
            </p:nvSpPr>
            <p:spPr>
              <a:xfrm rot="16930801">
                <a:off x="7188011" y="5543249"/>
                <a:ext cx="903491" cy="903492"/>
              </a:xfrm>
              <a:custGeom>
                <a:avLst/>
                <a:gdLst>
                  <a:gd name="connsiteX0" fmla="*/ 527338 w 527360"/>
                  <a:gd name="connsiteY0" fmla="*/ 263644 h 527360"/>
                  <a:gd name="connsiteX1" fmla="*/ 263658 w 527360"/>
                  <a:gd name="connsiteY1" fmla="*/ 527324 h 527360"/>
                  <a:gd name="connsiteX2" fmla="*/ -22 w 527360"/>
                  <a:gd name="connsiteY2" fmla="*/ 263644 h 527360"/>
                  <a:gd name="connsiteX3" fmla="*/ 263658 w 527360"/>
                  <a:gd name="connsiteY3" fmla="*/ -36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1"/>
                      <a:pt x="409284" y="527324"/>
                      <a:pt x="263658" y="527324"/>
                    </a:cubicBezTo>
                    <a:cubicBezTo>
                      <a:pt x="118031" y="527324"/>
                      <a:pt x="-22" y="409271"/>
                      <a:pt x="-22" y="263644"/>
                    </a:cubicBezTo>
                    <a:cubicBezTo>
                      <a:pt x="-22" y="118018"/>
                      <a:pt x="118031" y="-36"/>
                      <a:pt x="263658" y="-36"/>
                    </a:cubicBezTo>
                    <a:cubicBezTo>
                      <a:pt x="409284" y="-36"/>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219" name="Freeform: Shape 218"/>
              <p:cNvSpPr/>
              <p:nvPr/>
            </p:nvSpPr>
            <p:spPr>
              <a:xfrm rot="16853998">
                <a:off x="10672110" y="3503180"/>
                <a:ext cx="903491" cy="903492"/>
              </a:xfrm>
              <a:custGeom>
                <a:avLst/>
                <a:gdLst>
                  <a:gd name="connsiteX0" fmla="*/ 527338 w 527360"/>
                  <a:gd name="connsiteY0" fmla="*/ 263644 h 527360"/>
                  <a:gd name="connsiteX1" fmla="*/ 263658 w 527360"/>
                  <a:gd name="connsiteY1" fmla="*/ 527324 h 527360"/>
                  <a:gd name="connsiteX2" fmla="*/ -23 w 527360"/>
                  <a:gd name="connsiteY2" fmla="*/ 263644 h 527360"/>
                  <a:gd name="connsiteX3" fmla="*/ 263658 w 527360"/>
                  <a:gd name="connsiteY3" fmla="*/ -36 h 527360"/>
                  <a:gd name="connsiteX4" fmla="*/ 527338 w 527360"/>
                  <a:gd name="connsiteY4" fmla="*/ 263644 h 52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60" h="527360">
                    <a:moveTo>
                      <a:pt x="527338" y="263644"/>
                    </a:moveTo>
                    <a:cubicBezTo>
                      <a:pt x="527338" y="409270"/>
                      <a:pt x="409284" y="527324"/>
                      <a:pt x="263658" y="527324"/>
                    </a:cubicBezTo>
                    <a:cubicBezTo>
                      <a:pt x="118031" y="527324"/>
                      <a:pt x="-23" y="409271"/>
                      <a:pt x="-23" y="263644"/>
                    </a:cubicBezTo>
                    <a:cubicBezTo>
                      <a:pt x="-23" y="118017"/>
                      <a:pt x="118031" y="-36"/>
                      <a:pt x="263658" y="-36"/>
                    </a:cubicBezTo>
                    <a:cubicBezTo>
                      <a:pt x="409284" y="-36"/>
                      <a:pt x="527338" y="118017"/>
                      <a:pt x="527338" y="263644"/>
                    </a:cubicBezTo>
                    <a:close/>
                  </a:path>
                </a:pathLst>
              </a:custGeom>
              <a:solidFill>
                <a:srgbClr val="FFFFFF"/>
              </a:solidFill>
              <a:ln w="11463" cap="flat">
                <a:noFill/>
                <a:prstDash val="solid"/>
                <a:miter/>
              </a:ln>
              <a:effectLst>
                <a:outerShdw blurRad="63500" sx="102000" sy="102000" algn="ctr" rotWithShape="0">
                  <a:prstClr val="black">
                    <a:alpha val="27000"/>
                  </a:prstClr>
                </a:outerShdw>
              </a:effectLst>
            </p:spPr>
            <p:txBody>
              <a:bodyPr rtlCol="0" anchor="ctr"/>
              <a:lstStyle/>
              <a:p>
                <a:endParaRPr lang="en-US"/>
              </a:p>
            </p:txBody>
          </p:sp>
          <p:sp>
            <p:nvSpPr>
              <p:cNvPr id="395" name="TextBox 394"/>
              <p:cNvSpPr txBox="1"/>
              <p:nvPr/>
            </p:nvSpPr>
            <p:spPr>
              <a:xfrm>
                <a:off x="6032666" y="2386941"/>
                <a:ext cx="1306286" cy="521970"/>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Import Raw Data</a:t>
                </a:r>
                <a:endParaRPr lang="en-US" sz="1400" b="1" dirty="0">
                  <a:solidFill>
                    <a:schemeClr val="bg1"/>
                  </a:solidFill>
                  <a:latin typeface="Arial" panose="020B0604020202020204" pitchFamily="34" charset="0"/>
                  <a:cs typeface="Arial" panose="020B0604020202020204" pitchFamily="34" charset="0"/>
                </a:endParaRPr>
              </a:p>
            </p:txBody>
          </p:sp>
          <p:sp>
            <p:nvSpPr>
              <p:cNvPr id="396" name="TextBox 395"/>
              <p:cNvSpPr txBox="1"/>
              <p:nvPr/>
            </p:nvSpPr>
            <p:spPr>
              <a:xfrm>
                <a:off x="6769155" y="1151869"/>
                <a:ext cx="1230630" cy="521970"/>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Data </a:t>
                </a:r>
                <a:r>
                  <a:rPr lang="en-US" sz="1400" b="1" dirty="0">
                    <a:solidFill>
                      <a:schemeClr val="bg1"/>
                    </a:solidFill>
                    <a:latin typeface="Arial" panose="020B0604020202020204" pitchFamily="34" charset="0"/>
                    <a:cs typeface="Arial" panose="020B0604020202020204" pitchFamily="34" charset="0"/>
                  </a:rPr>
                  <a:t>inspection</a:t>
                </a:r>
                <a:endParaRPr lang="en-US" sz="1400" b="1" dirty="0">
                  <a:solidFill>
                    <a:schemeClr val="bg1"/>
                  </a:solidFill>
                  <a:latin typeface="Arial" panose="020B0604020202020204" pitchFamily="34" charset="0"/>
                  <a:cs typeface="Arial" panose="020B0604020202020204" pitchFamily="34" charset="0"/>
                </a:endParaRPr>
              </a:p>
            </p:txBody>
          </p:sp>
          <p:sp>
            <p:nvSpPr>
              <p:cNvPr id="397" name="TextBox 396"/>
              <p:cNvSpPr txBox="1"/>
              <p:nvPr/>
            </p:nvSpPr>
            <p:spPr>
              <a:xfrm>
                <a:off x="9630889" y="2244436"/>
                <a:ext cx="1306286" cy="306705"/>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RFM Metrics</a:t>
                </a:r>
                <a:endParaRPr lang="en-US" sz="1400" b="1" dirty="0">
                  <a:solidFill>
                    <a:schemeClr val="bg1"/>
                  </a:solidFill>
                  <a:latin typeface="Arial" panose="020B0604020202020204" pitchFamily="34" charset="0"/>
                  <a:cs typeface="Arial" panose="020B0604020202020204" pitchFamily="34" charset="0"/>
                </a:endParaRPr>
              </a:p>
            </p:txBody>
          </p:sp>
          <p:sp>
            <p:nvSpPr>
              <p:cNvPr id="398" name="TextBox 397"/>
              <p:cNvSpPr txBox="1"/>
              <p:nvPr/>
            </p:nvSpPr>
            <p:spPr>
              <a:xfrm>
                <a:off x="8419605" y="1211282"/>
                <a:ext cx="1626920" cy="306705"/>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Data Cleaning</a:t>
                </a:r>
                <a:endParaRPr lang="en-US" sz="1400" b="1" dirty="0">
                  <a:solidFill>
                    <a:schemeClr val="bg1"/>
                  </a:solidFill>
                  <a:latin typeface="Arial" panose="020B0604020202020204" pitchFamily="34" charset="0"/>
                  <a:cs typeface="Arial" panose="020B0604020202020204" pitchFamily="34" charset="0"/>
                </a:endParaRPr>
              </a:p>
            </p:txBody>
          </p:sp>
          <p:sp>
            <p:nvSpPr>
              <p:cNvPr id="399" name="TextBox 398"/>
              <p:cNvSpPr txBox="1"/>
              <p:nvPr/>
            </p:nvSpPr>
            <p:spPr>
              <a:xfrm>
                <a:off x="9319950" y="3776324"/>
                <a:ext cx="1498600" cy="521970"/>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Score Assignment</a:t>
                </a:r>
                <a:endParaRPr lang="en-US" sz="1400" b="1" dirty="0">
                  <a:solidFill>
                    <a:schemeClr val="bg1"/>
                  </a:solidFill>
                  <a:latin typeface="Arial" panose="020B0604020202020204" pitchFamily="34" charset="0"/>
                  <a:cs typeface="Arial" panose="020B0604020202020204" pitchFamily="34" charset="0"/>
                </a:endParaRPr>
              </a:p>
            </p:txBody>
          </p:sp>
          <p:sp>
            <p:nvSpPr>
              <p:cNvPr id="400" name="TextBox 399"/>
              <p:cNvSpPr txBox="1"/>
              <p:nvPr/>
            </p:nvSpPr>
            <p:spPr>
              <a:xfrm>
                <a:off x="6852975" y="4797404"/>
                <a:ext cx="1459865" cy="521970"/>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Stratergy Development </a:t>
                </a:r>
                <a:endParaRPr lang="en-US" sz="1400" b="1" dirty="0">
                  <a:solidFill>
                    <a:schemeClr val="bg1"/>
                  </a:solidFill>
                  <a:latin typeface="Arial" panose="020B0604020202020204" pitchFamily="34" charset="0"/>
                  <a:cs typeface="Arial" panose="020B0604020202020204" pitchFamily="34" charset="0"/>
                </a:endParaRPr>
              </a:p>
            </p:txBody>
          </p:sp>
          <p:sp>
            <p:nvSpPr>
              <p:cNvPr id="401" name="TextBox 400"/>
              <p:cNvSpPr txBox="1"/>
              <p:nvPr/>
            </p:nvSpPr>
            <p:spPr>
              <a:xfrm>
                <a:off x="5830785" y="3776353"/>
                <a:ext cx="1306286" cy="306705"/>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Visualisation</a:t>
                </a:r>
                <a:endParaRPr lang="en-US" sz="1400" b="1" dirty="0">
                  <a:solidFill>
                    <a:schemeClr val="bg1"/>
                  </a:solidFill>
                  <a:latin typeface="Arial" panose="020B0604020202020204" pitchFamily="34" charset="0"/>
                  <a:cs typeface="Arial" panose="020B0604020202020204" pitchFamily="34" charset="0"/>
                </a:endParaRPr>
              </a:p>
            </p:txBody>
          </p:sp>
          <p:sp>
            <p:nvSpPr>
              <p:cNvPr id="444" name="TextBox 443"/>
              <p:cNvSpPr txBox="1"/>
              <p:nvPr/>
            </p:nvSpPr>
            <p:spPr>
              <a:xfrm>
                <a:off x="8348354" y="4773881"/>
                <a:ext cx="1603170" cy="521970"/>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RFM Segmentation</a:t>
                </a:r>
                <a:endParaRPr lang="en-US" sz="1400" b="1" dirty="0">
                  <a:solidFill>
                    <a:schemeClr val="bg1"/>
                  </a:solidFill>
                  <a:latin typeface="Arial" panose="020B0604020202020204" pitchFamily="34" charset="0"/>
                  <a:cs typeface="Arial" panose="020B0604020202020204" pitchFamily="34" charset="0"/>
                </a:endParaRPr>
              </a:p>
            </p:txBody>
          </p:sp>
          <p:sp>
            <p:nvSpPr>
              <p:cNvPr id="445" name="TextBox 444"/>
              <p:cNvSpPr txBox="1"/>
              <p:nvPr/>
            </p:nvSpPr>
            <p:spPr>
              <a:xfrm>
                <a:off x="5387157" y="2507876"/>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01</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46" name="TextBox 445"/>
              <p:cNvSpPr txBox="1"/>
              <p:nvPr/>
            </p:nvSpPr>
            <p:spPr>
              <a:xfrm>
                <a:off x="6506249" y="399357"/>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02</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47" name="TextBox 446"/>
              <p:cNvSpPr txBox="1"/>
              <p:nvPr/>
            </p:nvSpPr>
            <p:spPr>
              <a:xfrm>
                <a:off x="8918160" y="405013"/>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03</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48" name="TextBox 447"/>
              <p:cNvSpPr txBox="1"/>
              <p:nvPr/>
            </p:nvSpPr>
            <p:spPr>
              <a:xfrm>
                <a:off x="10742471" y="1579910"/>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04</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49" name="TextBox 448"/>
              <p:cNvSpPr txBox="1"/>
              <p:nvPr/>
            </p:nvSpPr>
            <p:spPr>
              <a:xfrm>
                <a:off x="10884046" y="3770260"/>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05</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50" name="TextBox 449"/>
              <p:cNvSpPr txBox="1"/>
              <p:nvPr/>
            </p:nvSpPr>
            <p:spPr>
              <a:xfrm>
                <a:off x="9844459" y="5672814"/>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06</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51" name="TextBox 450"/>
              <p:cNvSpPr txBox="1"/>
              <p:nvPr/>
            </p:nvSpPr>
            <p:spPr>
              <a:xfrm>
                <a:off x="7397542" y="5810329"/>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07</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52" name="TextBox 451"/>
              <p:cNvSpPr txBox="1"/>
              <p:nvPr/>
            </p:nvSpPr>
            <p:spPr>
              <a:xfrm>
                <a:off x="5456588" y="4777259"/>
                <a:ext cx="436880" cy="368300"/>
              </a:xfrm>
              <a:prstGeom prst="rect">
                <a:avLst/>
              </a:prstGeom>
              <a:noFill/>
            </p:spPr>
            <p:txBody>
              <a:bodyPr wrap="non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08</a:t>
                </a:r>
                <a:endParaRPr lang="en-US"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026" name="Picture 2" descr="Data cleaning - Free computer ico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84583" y="2679867"/>
                <a:ext cx="1274618" cy="1274618"/>
              </a:xfrm>
              <a:prstGeom prst="rect">
                <a:avLst/>
              </a:prstGeom>
              <a:noFill/>
              <a:extLst>
                <a:ext uri="{909E8E84-426E-40DD-AFC4-6F175D3DCCD1}">
                  <a14:hiddenFill xmlns:a14="http://schemas.microsoft.com/office/drawing/2010/main">
                    <a:solidFill>
                      <a:srgbClr val="FFFFFF"/>
                    </a:solidFill>
                  </a14:hiddenFill>
                </a:ext>
              </a:extLst>
            </p:spPr>
          </p:pic>
        </p:grpSp>
        <p:sp>
          <p:nvSpPr>
            <p:cNvPr id="454" name="TextBox 453"/>
            <p:cNvSpPr txBox="1"/>
            <p:nvPr/>
          </p:nvSpPr>
          <p:spPr>
            <a:xfrm>
              <a:off x="1802081" y="2579890"/>
              <a:ext cx="2711450" cy="2042795"/>
            </a:xfrm>
            <a:prstGeom prst="rect">
              <a:avLst/>
            </a:prstGeom>
            <a:noFill/>
          </p:spPr>
          <p:txBody>
            <a:bodyPr wrap="square">
              <a:noAutofit/>
            </a:bodyPr>
            <a:lstStyle/>
            <a:p>
              <a:pPr algn="ctr"/>
              <a:r>
                <a:rPr lang="en-US" sz="2800" b="1" dirty="0">
                  <a:solidFill>
                    <a:schemeClr val="tx1"/>
                  </a:solidFill>
                  <a:latin typeface="Arial" panose="020B0604020202020204" pitchFamily="34" charset="0"/>
                  <a:cs typeface="Arial" panose="020B0604020202020204" pitchFamily="34" charset="0"/>
                </a:rPr>
                <a:t>Data Analytics/ML</a:t>
              </a:r>
              <a:endParaRPr lang="en-US" sz="2800" b="1"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6" name="Group 35"/>
          <p:cNvGrpSpPr/>
          <p:nvPr/>
        </p:nvGrpSpPr>
        <p:grpSpPr>
          <a:xfrm>
            <a:off x="292099" y="2199192"/>
            <a:ext cx="11515090" cy="3025622"/>
            <a:chOff x="-266173" y="2085692"/>
            <a:chExt cx="12805111" cy="3364579"/>
          </a:xfrm>
        </p:grpSpPr>
        <p:sp>
          <p:nvSpPr>
            <p:cNvPr id="23" name="Freeform: Shape 22"/>
            <p:cNvSpPr/>
            <p:nvPr/>
          </p:nvSpPr>
          <p:spPr>
            <a:xfrm>
              <a:off x="4907959"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p:cNvSpPr/>
            <p:nvPr/>
          </p:nvSpPr>
          <p:spPr>
            <a:xfrm>
              <a:off x="7495024" y="2437486"/>
              <a:ext cx="2421829" cy="3012785"/>
            </a:xfrm>
            <a:custGeom>
              <a:avLst/>
              <a:gdLst>
                <a:gd name="connsiteX0" fmla="*/ 0 w 1399317"/>
                <a:gd name="connsiteY0" fmla="*/ 0 h 1399317"/>
                <a:gd name="connsiteX1" fmla="*/ 1399317 w 1399317"/>
                <a:gd name="connsiteY1" fmla="*/ 0 h 1399317"/>
                <a:gd name="connsiteX2" fmla="*/ 1399317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7" y="0"/>
                  </a:lnTo>
                  <a:lnTo>
                    <a:pt x="1399317" y="1399318"/>
                  </a:lnTo>
                  <a:lnTo>
                    <a:pt x="0" y="1399318"/>
                  </a:lnTo>
                  <a:close/>
                </a:path>
              </a:pathLst>
            </a:custGeom>
            <a:solidFill>
              <a:schemeClr val="accent3">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p:cNvSpPr/>
            <p:nvPr/>
          </p:nvSpPr>
          <p:spPr>
            <a:xfrm>
              <a:off x="2320894"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p:cNvSpPr/>
            <p:nvPr/>
          </p:nvSpPr>
          <p:spPr>
            <a:xfrm>
              <a:off x="3012825" y="2382411"/>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p:cNvSpPr/>
            <p:nvPr/>
          </p:nvSpPr>
          <p:spPr>
            <a:xfrm>
              <a:off x="5599890" y="2382411"/>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p:nvPr/>
          </p:nvSpPr>
          <p:spPr>
            <a:xfrm>
              <a:off x="8186955" y="2401146"/>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3078875" y="2087671"/>
              <a:ext cx="903162" cy="9031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5667334" y="2087671"/>
              <a:ext cx="903162" cy="90316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8254357" y="2087671"/>
              <a:ext cx="903162" cy="90316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reeform: Shape 1"/>
            <p:cNvSpPr/>
            <p:nvPr/>
          </p:nvSpPr>
          <p:spPr>
            <a:xfrm>
              <a:off x="10022489" y="2435507"/>
              <a:ext cx="2421829" cy="3012785"/>
            </a:xfrm>
            <a:custGeom>
              <a:avLst/>
              <a:gdLst>
                <a:gd name="connsiteX0" fmla="*/ 0 w 1399317"/>
                <a:gd name="connsiteY0" fmla="*/ 0 h 1399317"/>
                <a:gd name="connsiteX1" fmla="*/ 1399317 w 1399317"/>
                <a:gd name="connsiteY1" fmla="*/ 0 h 1399317"/>
                <a:gd name="connsiteX2" fmla="*/ 1399317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7" y="0"/>
                  </a:lnTo>
                  <a:lnTo>
                    <a:pt x="1399317" y="1399318"/>
                  </a:lnTo>
                  <a:lnTo>
                    <a:pt x="0" y="139931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reeform: Shape 3"/>
            <p:cNvSpPr/>
            <p:nvPr/>
          </p:nvSpPr>
          <p:spPr>
            <a:xfrm>
              <a:off x="10714420" y="2399167"/>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p:cNvSpPr/>
            <p:nvPr/>
          </p:nvSpPr>
          <p:spPr>
            <a:xfrm>
              <a:off x="10781822" y="2085692"/>
              <a:ext cx="903162" cy="9031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2328885" y="3223987"/>
              <a:ext cx="2414287" cy="1885389"/>
            </a:xfrm>
            <a:prstGeom prst="rect">
              <a:avLst/>
            </a:prstGeom>
            <a:noFill/>
          </p:spPr>
          <p:txBody>
            <a:bodyPr wrap="square">
              <a:noAutofit/>
            </a:bodyPr>
            <a:lstStyle/>
            <a:p>
              <a:pPr algn="ctr">
                <a:spcBef>
                  <a:spcPts val="300"/>
                </a:spcBef>
              </a:pPr>
              <a:r>
                <a:rPr lang="en-US" b="1" i="0" dirty="0">
                  <a:solidFill>
                    <a:schemeClr val="bg1"/>
                  </a:solidFill>
                  <a:effectLst/>
                  <a:latin typeface="Arial" panose="020B0604020202020204" pitchFamily="34" charset="0"/>
                  <a:cs typeface="Arial" panose="020B0604020202020204" pitchFamily="34" charset="0"/>
                </a:rPr>
                <a:t>VS Code</a:t>
              </a:r>
              <a:endParaRPr lang="en-US" b="1" i="0" dirty="0">
                <a:solidFill>
                  <a:schemeClr val="bg1"/>
                </a:solidFill>
                <a:effectLst/>
                <a:latin typeface="Arial" panose="020B0604020202020204" pitchFamily="34" charset="0"/>
                <a:cs typeface="Arial" panose="020B0604020202020204" pitchFamily="34" charset="0"/>
              </a:endParaRPr>
            </a:p>
            <a:p>
              <a:pPr algn="ctr">
                <a:spcBef>
                  <a:spcPts val="300"/>
                </a:spcBef>
              </a:pPr>
              <a:endParaRPr lang="en-US" b="1" i="0" dirty="0">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b="1" i="0" dirty="0">
                  <a:solidFill>
                    <a:schemeClr val="bg1"/>
                  </a:solidFill>
                  <a:effectLst/>
                  <a:latin typeface="Arial" panose="020B0604020202020204" pitchFamily="34" charset="0"/>
                  <a:cs typeface="Arial" panose="020B0604020202020204" pitchFamily="34" charset="0"/>
                </a:rPr>
                <a:t>Source Code editor by Microsoft for debugging,syntax highlighting and  code completion,snippets etc.</a:t>
              </a:r>
              <a:r>
                <a:rPr lang="en-US" sz="1200" b="0" i="0" dirty="0">
                  <a:solidFill>
                    <a:schemeClr val="bg1"/>
                  </a:solidFill>
                  <a:effectLst/>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7465335" y="3224694"/>
              <a:ext cx="2439708" cy="2035091"/>
            </a:xfrm>
            <a:prstGeom prst="rect">
              <a:avLst/>
            </a:prstGeom>
            <a:noFill/>
          </p:spPr>
          <p:txBody>
            <a:bodyPr wrap="square">
              <a:spAutoFit/>
            </a:bodyPr>
            <a:lstStyle/>
            <a:p>
              <a:pPr algn="ctr">
                <a:spcBef>
                  <a:spcPts val="300"/>
                </a:spcBef>
              </a:pPr>
              <a:r>
                <a:rPr lang="en-US" b="1" i="0" dirty="0">
                  <a:solidFill>
                    <a:schemeClr val="bg1"/>
                  </a:solidFill>
                  <a:effectLst/>
                  <a:latin typeface="Arial" panose="020B0604020202020204" pitchFamily="34" charset="0"/>
                  <a:cs typeface="Arial" panose="020B0604020202020204" pitchFamily="34" charset="0"/>
                </a:rPr>
                <a:t>NumPy In Python</a:t>
              </a:r>
              <a:endParaRPr lang="en-US" b="1" i="0" dirty="0">
                <a:solidFill>
                  <a:schemeClr val="bg1"/>
                </a:solidFill>
                <a:effectLst/>
                <a:latin typeface="Arial" panose="020B0604020202020204" pitchFamily="34" charset="0"/>
                <a:cs typeface="Arial" panose="020B0604020202020204" pitchFamily="34" charset="0"/>
              </a:endParaRPr>
            </a:p>
            <a:p>
              <a:pPr algn="ctr">
                <a:spcBef>
                  <a:spcPts val="300"/>
                </a:spcBef>
              </a:pPr>
              <a:endParaRPr lang="en-US" b="1" i="0" dirty="0">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b="1" i="0" dirty="0">
                  <a:solidFill>
                    <a:schemeClr val="bg1"/>
                  </a:solidFill>
                  <a:effectLst/>
                  <a:latin typeface="Arial" panose="020B0604020202020204" pitchFamily="34" charset="0"/>
                  <a:cs typeface="Arial" panose="020B0604020202020204" pitchFamily="34" charset="0"/>
                </a:rPr>
                <a:t>A Python Library used for numerical operations,  handling arrays and complex mathematical functions  needed for data processing.</a:t>
              </a:r>
              <a:endParaRPr lang="en-US" sz="1200" b="1" i="0" dirty="0">
                <a:solidFill>
                  <a:schemeClr val="bg1"/>
                </a:solidFill>
                <a:effectLst/>
                <a:latin typeface="Arial" panose="020B0604020202020204" pitchFamily="34" charset="0"/>
                <a:cs typeface="Arial" panose="020B0604020202020204" pitchFamily="34" charset="0"/>
              </a:endParaRPr>
            </a:p>
          </p:txBody>
        </p:sp>
        <p:sp>
          <p:nvSpPr>
            <p:cNvPr id="20" name="TextBox 19"/>
            <p:cNvSpPr txBox="1"/>
            <p:nvPr/>
          </p:nvSpPr>
          <p:spPr>
            <a:xfrm>
              <a:off x="4893579" y="3224693"/>
              <a:ext cx="2453830" cy="2078165"/>
            </a:xfrm>
            <a:prstGeom prst="rect">
              <a:avLst/>
            </a:prstGeom>
            <a:noFill/>
          </p:spPr>
          <p:txBody>
            <a:bodyPr wrap="square">
              <a:noAutofit/>
            </a:bodyPr>
            <a:lstStyle/>
            <a:p>
              <a:pPr algn="ctr">
                <a:spcBef>
                  <a:spcPts val="300"/>
                </a:spcBef>
              </a:pPr>
              <a:r>
                <a:rPr lang="en-US" b="1" dirty="0" err="1">
                  <a:solidFill>
                    <a:schemeClr val="bg1"/>
                  </a:solidFill>
                  <a:effectLst/>
                  <a:latin typeface="Arial" panose="020B0604020202020204" pitchFamily="34" charset="0"/>
                  <a:cs typeface="Arial" panose="020B0604020202020204" pitchFamily="34" charset="0"/>
                  <a:sym typeface="+mn-ea"/>
                </a:rPr>
                <a:t>Pandas In Python</a:t>
              </a:r>
              <a:endParaRPr lang="en-US" b="1" dirty="0" err="1">
                <a:solidFill>
                  <a:schemeClr val="bg1"/>
                </a:solidFill>
                <a:effectLst/>
                <a:latin typeface="Arial" panose="020B0604020202020204" pitchFamily="34" charset="0"/>
                <a:cs typeface="Arial" panose="020B0604020202020204" pitchFamily="34" charset="0"/>
                <a:sym typeface="+mn-ea"/>
              </a:endParaRPr>
            </a:p>
            <a:p>
              <a:pPr algn="ctr">
                <a:spcBef>
                  <a:spcPts val="300"/>
                </a:spcBef>
              </a:pPr>
              <a:endParaRPr lang="en-US" b="1" dirty="0" err="1">
                <a:solidFill>
                  <a:schemeClr val="bg1"/>
                </a:solidFill>
                <a:effectLst/>
                <a:latin typeface="Arial" panose="020B0604020202020204" pitchFamily="34" charset="0"/>
                <a:cs typeface="Arial" panose="020B0604020202020204" pitchFamily="34" charset="0"/>
                <a:sym typeface="+mn-ea"/>
              </a:endParaRPr>
            </a:p>
            <a:p>
              <a:pPr algn="ctr">
                <a:spcBef>
                  <a:spcPts val="300"/>
                </a:spcBef>
              </a:pPr>
              <a:r>
                <a:rPr lang="en-US" sz="1200" b="1" dirty="0">
                  <a:solidFill>
                    <a:schemeClr val="bg1"/>
                  </a:solidFill>
                  <a:effectLst/>
                  <a:latin typeface="Arial" panose="020B0604020202020204" pitchFamily="34" charset="0"/>
                  <a:cs typeface="Arial" panose="020B0604020202020204" pitchFamily="34" charset="0"/>
                  <a:sym typeface="+mn-ea"/>
                </a:rPr>
                <a:t>A Python library used for working with data sets.It has functions for cleaning,exploring and manipulating the data.</a:t>
              </a:r>
              <a:endParaRPr lang="en-US" sz="1200" b="1" i="0" dirty="0">
                <a:solidFill>
                  <a:schemeClr val="bg1"/>
                </a:solidFill>
                <a:effectLst/>
                <a:latin typeface="Arial" panose="020B0604020202020204" pitchFamily="34" charset="0"/>
                <a:cs typeface="Arial" panose="020B0604020202020204" pitchFamily="34" charset="0"/>
              </a:endParaRPr>
            </a:p>
          </p:txBody>
        </p:sp>
        <p:sp>
          <p:nvSpPr>
            <p:cNvPr id="21" name="TextBox 20"/>
            <p:cNvSpPr txBox="1"/>
            <p:nvPr/>
          </p:nvSpPr>
          <p:spPr>
            <a:xfrm>
              <a:off x="9917047" y="3223987"/>
              <a:ext cx="2621891" cy="2150897"/>
            </a:xfrm>
            <a:prstGeom prst="rect">
              <a:avLst/>
            </a:prstGeom>
            <a:noFill/>
          </p:spPr>
          <p:txBody>
            <a:bodyPr wrap="square">
              <a:noAutofit/>
            </a:bodyPr>
            <a:lstStyle/>
            <a:p>
              <a:pPr algn="ctr">
                <a:spcBef>
                  <a:spcPts val="300"/>
                </a:spcBef>
              </a:pPr>
              <a:r>
                <a:rPr lang="en-US" b="1" dirty="0">
                  <a:solidFill>
                    <a:schemeClr val="bg1"/>
                  </a:solidFill>
                  <a:effectLst/>
                  <a:latin typeface="Arial" panose="020B0604020202020204" pitchFamily="34" charset="0"/>
                  <a:cs typeface="Arial" panose="020B0604020202020204" pitchFamily="34" charset="0"/>
                  <a:sym typeface="+mn-ea"/>
                </a:rPr>
                <a:t>Power BI</a:t>
              </a:r>
              <a:endParaRPr lang="en-US" b="1" dirty="0">
                <a:solidFill>
                  <a:schemeClr val="bg1"/>
                </a:solidFill>
                <a:effectLst/>
                <a:latin typeface="Arial" panose="020B0604020202020204" pitchFamily="34" charset="0"/>
                <a:cs typeface="Arial" panose="020B0604020202020204" pitchFamily="34" charset="0"/>
                <a:sym typeface="+mn-ea"/>
              </a:endParaRPr>
            </a:p>
            <a:p>
              <a:pPr algn="ctr">
                <a:spcBef>
                  <a:spcPts val="300"/>
                </a:spcBef>
              </a:pPr>
              <a:endParaRPr lang="en-US" b="1" dirty="0">
                <a:solidFill>
                  <a:schemeClr val="bg1"/>
                </a:solidFill>
                <a:effectLst/>
                <a:latin typeface="Arial" panose="020B0604020202020204" pitchFamily="34" charset="0"/>
                <a:cs typeface="Arial" panose="020B0604020202020204" pitchFamily="34" charset="0"/>
                <a:sym typeface="+mn-ea"/>
              </a:endParaRPr>
            </a:p>
            <a:p>
              <a:pPr algn="ctr">
                <a:spcBef>
                  <a:spcPts val="300"/>
                </a:spcBef>
              </a:pPr>
              <a:r>
                <a:rPr lang="en-US" sz="1200" b="1" dirty="0">
                  <a:solidFill>
                    <a:schemeClr val="bg1"/>
                  </a:solidFill>
                  <a:effectLst/>
                  <a:latin typeface="Arial" panose="020B0604020202020204" pitchFamily="34" charset="0"/>
                  <a:cs typeface="Arial" panose="020B0604020202020204" pitchFamily="34" charset="0"/>
                  <a:sym typeface="+mn-ea"/>
                </a:rPr>
                <a:t>A microsoft tool for aggregating,analysing,</a:t>
              </a:r>
              <a:endParaRPr lang="en-US" sz="1200" b="1" dirty="0">
                <a:solidFill>
                  <a:schemeClr val="bg1"/>
                </a:solidFill>
                <a:effectLst/>
                <a:latin typeface="Arial" panose="020B0604020202020204" pitchFamily="34" charset="0"/>
                <a:cs typeface="Arial" panose="020B0604020202020204" pitchFamily="34" charset="0"/>
                <a:sym typeface="+mn-ea"/>
              </a:endParaRPr>
            </a:p>
            <a:p>
              <a:pPr algn="ctr">
                <a:spcBef>
                  <a:spcPts val="300"/>
                </a:spcBef>
              </a:pPr>
              <a:r>
                <a:rPr lang="en-US" sz="1200" b="1" dirty="0">
                  <a:solidFill>
                    <a:schemeClr val="bg1"/>
                  </a:solidFill>
                  <a:effectLst/>
                  <a:latin typeface="Arial" panose="020B0604020202020204" pitchFamily="34" charset="0"/>
                  <a:cs typeface="Arial" panose="020B0604020202020204" pitchFamily="34" charset="0"/>
                  <a:sym typeface="+mn-ea"/>
                </a:rPr>
                <a:t>visualising and shairing data through interactive dashboards and reports.</a:t>
              </a:r>
              <a:endParaRPr lang="en-US" sz="1200" b="1" i="0" dirty="0">
                <a:solidFill>
                  <a:schemeClr val="bg1"/>
                </a:solidFill>
                <a:effectLst/>
                <a:latin typeface="Arial" panose="020B0604020202020204" pitchFamily="34" charset="0"/>
                <a:cs typeface="Arial" panose="020B0604020202020204" pitchFamily="34" charset="0"/>
                <a:sym typeface="+mn-ea"/>
              </a:endParaRPr>
            </a:p>
          </p:txBody>
        </p:sp>
        <p:grpSp>
          <p:nvGrpSpPr>
            <p:cNvPr id="35" name="Group 34"/>
            <p:cNvGrpSpPr/>
            <p:nvPr/>
          </p:nvGrpSpPr>
          <p:grpSpPr>
            <a:xfrm>
              <a:off x="-266173" y="2113284"/>
              <a:ext cx="2422761" cy="3336987"/>
              <a:chOff x="-266173" y="2113284"/>
              <a:chExt cx="2422761" cy="3336987"/>
            </a:xfrm>
          </p:grpSpPr>
          <p:sp>
            <p:nvSpPr>
              <p:cNvPr id="29" name="Freeform: Shape 28"/>
              <p:cNvSpPr/>
              <p:nvPr/>
            </p:nvSpPr>
            <p:spPr>
              <a:xfrm>
                <a:off x="-266173" y="2437486"/>
                <a:ext cx="2421829" cy="3012785"/>
              </a:xfrm>
              <a:custGeom>
                <a:avLst/>
                <a:gdLst>
                  <a:gd name="connsiteX0" fmla="*/ 0 w 1399317"/>
                  <a:gd name="connsiteY0" fmla="*/ 0 h 1399317"/>
                  <a:gd name="connsiteX1" fmla="*/ 1399318 w 1399317"/>
                  <a:gd name="connsiteY1" fmla="*/ 0 h 1399317"/>
                  <a:gd name="connsiteX2" fmla="*/ 1399318 w 1399317"/>
                  <a:gd name="connsiteY2" fmla="*/ 1399318 h 1399317"/>
                  <a:gd name="connsiteX3" fmla="*/ 0 w 1399317"/>
                  <a:gd name="connsiteY3" fmla="*/ 1399318 h 1399317"/>
                </a:gdLst>
                <a:ahLst/>
                <a:cxnLst>
                  <a:cxn ang="0">
                    <a:pos x="connsiteX0" y="connsiteY0"/>
                  </a:cxn>
                  <a:cxn ang="0">
                    <a:pos x="connsiteX1" y="connsiteY1"/>
                  </a:cxn>
                  <a:cxn ang="0">
                    <a:pos x="connsiteX2" y="connsiteY2"/>
                  </a:cxn>
                  <a:cxn ang="0">
                    <a:pos x="connsiteX3" y="connsiteY3"/>
                  </a:cxn>
                </a:cxnLst>
                <a:rect l="l" t="t" r="r" b="b"/>
                <a:pathLst>
                  <a:path w="1399317" h="1399317">
                    <a:moveTo>
                      <a:pt x="0" y="0"/>
                    </a:moveTo>
                    <a:lnTo>
                      <a:pt x="1399318" y="0"/>
                    </a:lnTo>
                    <a:lnTo>
                      <a:pt x="1399318" y="1399318"/>
                    </a:lnTo>
                    <a:lnTo>
                      <a:pt x="0" y="1399318"/>
                    </a:lnTo>
                    <a:close/>
                  </a:path>
                </a:pathLst>
              </a:custGeom>
              <a:solidFill>
                <a:schemeClr val="accent3">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p:cNvSpPr/>
              <p:nvPr/>
            </p:nvSpPr>
            <p:spPr>
              <a:xfrm>
                <a:off x="425758" y="2429489"/>
                <a:ext cx="1037966" cy="645957"/>
              </a:xfrm>
              <a:custGeom>
                <a:avLst/>
                <a:gdLst>
                  <a:gd name="connsiteX0" fmla="*/ 17491 w 1037966"/>
                  <a:gd name="connsiteY0" fmla="*/ 0 h 645957"/>
                  <a:gd name="connsiteX1" fmla="*/ 1020475 w 1037966"/>
                  <a:gd name="connsiteY1" fmla="*/ 0 h 645957"/>
                  <a:gd name="connsiteX2" fmla="*/ 1027422 w 1037966"/>
                  <a:gd name="connsiteY2" fmla="*/ 22381 h 645957"/>
                  <a:gd name="connsiteX3" fmla="*/ 1037966 w 1037966"/>
                  <a:gd name="connsiteY3" fmla="*/ 126974 h 645957"/>
                  <a:gd name="connsiteX4" fmla="*/ 518983 w 1037966"/>
                  <a:gd name="connsiteY4" fmla="*/ 645957 h 645957"/>
                  <a:gd name="connsiteX5" fmla="*/ 0 w 1037966"/>
                  <a:gd name="connsiteY5" fmla="*/ 126974 h 645957"/>
                  <a:gd name="connsiteX6" fmla="*/ 10544 w 1037966"/>
                  <a:gd name="connsiteY6" fmla="*/ 22381 h 645957"/>
                  <a:gd name="connsiteX7" fmla="*/ 17491 w 1037966"/>
                  <a:gd name="connsiteY7" fmla="*/ 0 h 64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966" h="645957">
                    <a:moveTo>
                      <a:pt x="17491" y="0"/>
                    </a:moveTo>
                    <a:lnTo>
                      <a:pt x="1020475" y="0"/>
                    </a:lnTo>
                    <a:lnTo>
                      <a:pt x="1027422" y="22381"/>
                    </a:lnTo>
                    <a:cubicBezTo>
                      <a:pt x="1034336" y="56166"/>
                      <a:pt x="1037966" y="91146"/>
                      <a:pt x="1037966" y="126974"/>
                    </a:cubicBezTo>
                    <a:cubicBezTo>
                      <a:pt x="1037966" y="413600"/>
                      <a:pt x="805609" y="645957"/>
                      <a:pt x="518983" y="645957"/>
                    </a:cubicBezTo>
                    <a:cubicBezTo>
                      <a:pt x="232357" y="645957"/>
                      <a:pt x="0" y="413600"/>
                      <a:pt x="0" y="126974"/>
                    </a:cubicBezTo>
                    <a:cubicBezTo>
                      <a:pt x="0" y="91146"/>
                      <a:pt x="3631" y="56166"/>
                      <a:pt x="10544" y="22381"/>
                    </a:cubicBezTo>
                    <a:lnTo>
                      <a:pt x="1749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491327" y="2113284"/>
                <a:ext cx="903162" cy="90316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262642" y="3224746"/>
                <a:ext cx="2419230" cy="1624118"/>
              </a:xfrm>
              <a:prstGeom prst="rect">
                <a:avLst/>
              </a:prstGeom>
              <a:noFill/>
            </p:spPr>
            <p:txBody>
              <a:bodyPr wrap="square">
                <a:spAutoFit/>
              </a:bodyPr>
              <a:lstStyle/>
              <a:p>
                <a:pPr algn="ctr">
                  <a:spcBef>
                    <a:spcPts val="300"/>
                  </a:spcBef>
                </a:pPr>
                <a:r>
                  <a:rPr lang="en-US" b="1" i="0" dirty="0" err="1">
                    <a:solidFill>
                      <a:schemeClr val="bg1"/>
                    </a:solidFill>
                    <a:effectLst/>
                    <a:latin typeface="Arial" panose="020B0604020202020204" pitchFamily="34" charset="0"/>
                    <a:cs typeface="Arial" panose="020B0604020202020204" pitchFamily="34" charset="0"/>
                  </a:rPr>
                  <a:t>Microsoft Excel</a:t>
                </a:r>
                <a:endParaRPr lang="en-US" b="1" i="0" dirty="0" err="1">
                  <a:solidFill>
                    <a:schemeClr val="bg1"/>
                  </a:solidFill>
                  <a:effectLst/>
                  <a:latin typeface="Arial" panose="020B0604020202020204" pitchFamily="34" charset="0"/>
                  <a:cs typeface="Arial" panose="020B0604020202020204" pitchFamily="34" charset="0"/>
                </a:endParaRPr>
              </a:p>
              <a:p>
                <a:pPr algn="ctr">
                  <a:spcBef>
                    <a:spcPts val="300"/>
                  </a:spcBef>
                </a:pPr>
                <a:endParaRPr lang="en-US" b="1" i="0" dirty="0" err="1">
                  <a:solidFill>
                    <a:schemeClr val="bg1"/>
                  </a:solidFill>
                  <a:effectLst/>
                  <a:latin typeface="Arial" panose="020B0604020202020204" pitchFamily="34" charset="0"/>
                  <a:cs typeface="Arial" panose="020B0604020202020204" pitchFamily="34" charset="0"/>
                </a:endParaRPr>
              </a:p>
              <a:p>
                <a:pPr algn="ctr">
                  <a:spcBef>
                    <a:spcPts val="300"/>
                  </a:spcBef>
                </a:pPr>
                <a:r>
                  <a:rPr lang="en-US" sz="1200" b="1" i="0" dirty="0">
                    <a:solidFill>
                      <a:schemeClr val="bg1"/>
                    </a:solidFill>
                    <a:effectLst/>
                    <a:latin typeface="Arial" panose="020B0604020202020204" pitchFamily="34" charset="0"/>
                    <a:cs typeface="Arial" panose="020B0604020202020204" pitchFamily="34" charset="0"/>
                  </a:rPr>
                  <a:t>For initial data organization, basic calculations, and possibly for creating simple visualizations</a:t>
                </a:r>
                <a:endParaRPr lang="en-US" sz="1200" b="1" i="0" dirty="0">
                  <a:solidFill>
                    <a:schemeClr val="bg1"/>
                  </a:solidFill>
                  <a:effectLst/>
                  <a:latin typeface="Arial" panose="020B0604020202020204" pitchFamily="34" charset="0"/>
                  <a:cs typeface="Arial" panose="020B0604020202020204" pitchFamily="34" charset="0"/>
                </a:endParaRPr>
              </a:p>
            </p:txBody>
          </p:sp>
          <p:sp>
            <p:nvSpPr>
              <p:cNvPr id="22" name="TextBox 21"/>
              <p:cNvSpPr txBox="1"/>
              <p:nvPr/>
            </p:nvSpPr>
            <p:spPr>
              <a:xfrm>
                <a:off x="774675" y="2339248"/>
                <a:ext cx="748507"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a:t>
                </a:r>
                <a:endParaRPr lang="en-US" sz="2000" b="1" dirty="0">
                  <a:solidFill>
                    <a:schemeClr val="bg1"/>
                  </a:solidFill>
                  <a:latin typeface="Arial" panose="020B0604020202020204" pitchFamily="34" charset="0"/>
                  <a:cs typeface="Arial" panose="020B0604020202020204" pitchFamily="34" charset="0"/>
                </a:endParaRPr>
              </a:p>
            </p:txBody>
          </p:sp>
        </p:grpSp>
        <p:sp>
          <p:nvSpPr>
            <p:cNvPr id="25" name="TextBox 24"/>
            <p:cNvSpPr txBox="1"/>
            <p:nvPr/>
          </p:nvSpPr>
          <p:spPr>
            <a:xfrm>
              <a:off x="3353359" y="2339197"/>
              <a:ext cx="629699"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a:t>
              </a:r>
              <a:endParaRPr lang="en-US" sz="20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974677" y="2339196"/>
              <a:ext cx="722379"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a:t>
              </a:r>
              <a:endParaRPr lang="en-US" sz="20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8525955" y="2339196"/>
              <a:ext cx="745682"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4</a:t>
              </a:r>
              <a:endParaRPr lang="en-US" sz="20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11018622" y="2337077"/>
              <a:ext cx="462521" cy="44345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5</a:t>
              </a:r>
              <a:endParaRPr lang="en-US" sz="2000" b="1" dirty="0">
                <a:solidFill>
                  <a:schemeClr val="bg1"/>
                </a:solidFill>
                <a:latin typeface="Arial" panose="020B0604020202020204" pitchFamily="34" charset="0"/>
                <a:cs typeface="Arial" panose="020B0604020202020204" pitchFamily="34" charset="0"/>
              </a:endParaRPr>
            </a:p>
          </p:txBody>
        </p:sp>
      </p:grpSp>
      <p:sp>
        <p:nvSpPr>
          <p:cNvPr id="37" name="TextBox 36"/>
          <p:cNvSpPr txBox="1"/>
          <p:nvPr/>
        </p:nvSpPr>
        <p:spPr>
          <a:xfrm>
            <a:off x="102870" y="864235"/>
            <a:ext cx="12192000" cy="885825"/>
          </a:xfrm>
          <a:prstGeom prst="rect">
            <a:avLst/>
          </a:prstGeom>
          <a:noFill/>
        </p:spPr>
        <p:txBody>
          <a:bodyPr wrap="square">
            <a:noAutofit/>
          </a:bodyPr>
          <a:lstStyle/>
          <a:p>
            <a:pPr algn="ctr"/>
            <a:r>
              <a:rPr lang="en-US" sz="3600" b="1" dirty="0">
                <a:solidFill>
                  <a:schemeClr val="tx1"/>
                </a:solidFill>
                <a:latin typeface="Arial" panose="020B0604020202020204" pitchFamily="34" charset="0"/>
                <a:cs typeface="Arial" panose="020B0604020202020204" pitchFamily="34" charset="0"/>
              </a:rPr>
              <a:t>Data Analysis and Visualisation Tools</a:t>
            </a:r>
            <a:endParaRPr lang="en-US" sz="3600"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03" name="Group 202"/>
          <p:cNvGrpSpPr/>
          <p:nvPr/>
        </p:nvGrpSpPr>
        <p:grpSpPr>
          <a:xfrm>
            <a:off x="666173" y="1685533"/>
            <a:ext cx="10859655" cy="4603480"/>
            <a:chOff x="761002" y="1537027"/>
            <a:chExt cx="10859655" cy="4603480"/>
          </a:xfrm>
        </p:grpSpPr>
        <p:sp>
          <p:nvSpPr>
            <p:cNvPr id="8" name="Freeform: Shape 7"/>
            <p:cNvSpPr/>
            <p:nvPr/>
          </p:nvSpPr>
          <p:spPr>
            <a:xfrm>
              <a:off x="761002" y="1537027"/>
              <a:ext cx="10859655" cy="3788432"/>
            </a:xfrm>
            <a:custGeom>
              <a:avLst/>
              <a:gdLst>
                <a:gd name="connsiteX0" fmla="*/ 9867791 w 10859655"/>
                <a:gd name="connsiteY0" fmla="*/ 1719336 h 3788432"/>
                <a:gd name="connsiteX1" fmla="*/ 9404949 w 10859655"/>
                <a:gd name="connsiteY1" fmla="*/ 1807699 h 3788432"/>
                <a:gd name="connsiteX2" fmla="*/ 9106116 w 10859655"/>
                <a:gd name="connsiteY2" fmla="*/ 1753084 h 3788432"/>
                <a:gd name="connsiteX3" fmla="*/ 9106116 w 10859655"/>
                <a:gd name="connsiteY3" fmla="*/ 1753084 h 3788432"/>
                <a:gd name="connsiteX4" fmla="*/ 9051664 w 10859655"/>
                <a:gd name="connsiteY4" fmla="*/ 1454250 h 3788432"/>
                <a:gd name="connsiteX5" fmla="*/ 8527181 w 10859655"/>
                <a:gd name="connsiteY5" fmla="*/ 89349 h 3788432"/>
                <a:gd name="connsiteX6" fmla="*/ 7162280 w 10859655"/>
                <a:gd name="connsiteY6" fmla="*/ 613832 h 3788432"/>
                <a:gd name="connsiteX7" fmla="*/ 7149433 w 10859655"/>
                <a:gd name="connsiteY7" fmla="*/ 1424090 h 3788432"/>
                <a:gd name="connsiteX8" fmla="*/ 7083406 w 10859655"/>
                <a:gd name="connsiteY8" fmla="*/ 1720151 h 3788432"/>
                <a:gd name="connsiteX9" fmla="*/ 7030422 w 10859655"/>
                <a:gd name="connsiteY9" fmla="*/ 1770528 h 3788432"/>
                <a:gd name="connsiteX10" fmla="*/ 6734033 w 10859655"/>
                <a:gd name="connsiteY10" fmla="*/ 1819437 h 3788432"/>
                <a:gd name="connsiteX11" fmla="*/ 5867204 w 10859655"/>
                <a:gd name="connsiteY11" fmla="*/ 1808351 h 3788432"/>
                <a:gd name="connsiteX12" fmla="*/ 5570164 w 10859655"/>
                <a:gd name="connsiteY12" fmla="*/ 1753084 h 3788432"/>
                <a:gd name="connsiteX13" fmla="*/ 5570164 w 10859655"/>
                <a:gd name="connsiteY13" fmla="*/ 1753084 h 3788432"/>
                <a:gd name="connsiteX14" fmla="*/ 5515712 w 10859655"/>
                <a:gd name="connsiteY14" fmla="*/ 1454250 h 3788432"/>
                <a:gd name="connsiteX15" fmla="*/ 5603912 w 10859655"/>
                <a:gd name="connsiteY15" fmla="*/ 991409 h 3788432"/>
                <a:gd name="connsiteX16" fmla="*/ 4526024 w 10859655"/>
                <a:gd name="connsiteY16" fmla="*/ 3383 h 3788432"/>
                <a:gd name="connsiteX17" fmla="*/ 3537021 w 10859655"/>
                <a:gd name="connsiteY17" fmla="*/ 1034612 h 3788432"/>
                <a:gd name="connsiteX18" fmla="*/ 3613481 w 10859655"/>
                <a:gd name="connsiteY18" fmla="*/ 1424416 h 3788432"/>
                <a:gd name="connsiteX19" fmla="*/ 3547454 w 10859655"/>
                <a:gd name="connsiteY19" fmla="*/ 1720478 h 3788432"/>
                <a:gd name="connsiteX20" fmla="*/ 3494633 w 10859655"/>
                <a:gd name="connsiteY20" fmla="*/ 1770854 h 3788432"/>
                <a:gd name="connsiteX21" fmla="*/ 3198082 w 10859655"/>
                <a:gd name="connsiteY21" fmla="*/ 1819763 h 3788432"/>
                <a:gd name="connsiteX22" fmla="*/ 2331415 w 10859655"/>
                <a:gd name="connsiteY22" fmla="*/ 1808677 h 3788432"/>
                <a:gd name="connsiteX23" fmla="*/ 2034375 w 10859655"/>
                <a:gd name="connsiteY23" fmla="*/ 1753410 h 3788432"/>
                <a:gd name="connsiteX24" fmla="*/ 2034375 w 10859655"/>
                <a:gd name="connsiteY24" fmla="*/ 1753410 h 3788432"/>
                <a:gd name="connsiteX25" fmla="*/ 1979923 w 10859655"/>
                <a:gd name="connsiteY25" fmla="*/ 1454576 h 3788432"/>
                <a:gd name="connsiteX26" fmla="*/ 1453794 w 10859655"/>
                <a:gd name="connsiteY26" fmla="*/ 89805 h 3788432"/>
                <a:gd name="connsiteX27" fmla="*/ 89031 w 10859655"/>
                <a:gd name="connsiteY27" fmla="*/ 615935 h 3788432"/>
                <a:gd name="connsiteX28" fmla="*/ 615161 w 10859655"/>
                <a:gd name="connsiteY28" fmla="*/ 1980706 h 3788432"/>
                <a:gd name="connsiteX29" fmla="*/ 1454967 w 10859655"/>
                <a:gd name="connsiteY29" fmla="*/ 1980184 h 3788432"/>
                <a:gd name="connsiteX30" fmla="*/ 1753801 w 10859655"/>
                <a:gd name="connsiteY30" fmla="*/ 2034799 h 3788432"/>
                <a:gd name="connsiteX31" fmla="*/ 1753801 w 10859655"/>
                <a:gd name="connsiteY31" fmla="*/ 2034799 h 3788432"/>
                <a:gd name="connsiteX32" fmla="*/ 1808253 w 10859655"/>
                <a:gd name="connsiteY32" fmla="*/ 2333470 h 3788432"/>
                <a:gd name="connsiteX33" fmla="*/ 2332720 w 10859655"/>
                <a:gd name="connsiteY33" fmla="*/ 3698632 h 3788432"/>
                <a:gd name="connsiteX34" fmla="*/ 3697866 w 10859655"/>
                <a:gd name="connsiteY34" fmla="*/ 3174165 h 3788432"/>
                <a:gd name="connsiteX35" fmla="*/ 3707223 w 10859655"/>
                <a:gd name="connsiteY35" fmla="*/ 2355152 h 3788432"/>
                <a:gd name="connsiteX36" fmla="*/ 3768848 w 10859655"/>
                <a:gd name="connsiteY36" fmla="*/ 2057297 h 3788432"/>
                <a:gd name="connsiteX37" fmla="*/ 3817757 w 10859655"/>
                <a:gd name="connsiteY37" fmla="*/ 2010997 h 3788432"/>
                <a:gd name="connsiteX38" fmla="*/ 4116265 w 10859655"/>
                <a:gd name="connsiteY38" fmla="*/ 1962903 h 3788432"/>
                <a:gd name="connsiteX39" fmla="*/ 4992876 w 10859655"/>
                <a:gd name="connsiteY39" fmla="*/ 1979206 h 3788432"/>
                <a:gd name="connsiteX40" fmla="*/ 5289916 w 10859655"/>
                <a:gd name="connsiteY40" fmla="*/ 2034636 h 3788432"/>
                <a:gd name="connsiteX41" fmla="*/ 5289916 w 10859655"/>
                <a:gd name="connsiteY41" fmla="*/ 2034636 h 3788432"/>
                <a:gd name="connsiteX42" fmla="*/ 5344368 w 10859655"/>
                <a:gd name="connsiteY42" fmla="*/ 2333307 h 3788432"/>
                <a:gd name="connsiteX43" fmla="*/ 5868443 w 10859655"/>
                <a:gd name="connsiteY43" fmla="*/ 3698615 h 3788432"/>
                <a:gd name="connsiteX44" fmla="*/ 7233752 w 10859655"/>
                <a:gd name="connsiteY44" fmla="*/ 3174540 h 3788432"/>
                <a:gd name="connsiteX45" fmla="*/ 7243175 w 10859655"/>
                <a:gd name="connsiteY45" fmla="*/ 2355152 h 3788432"/>
                <a:gd name="connsiteX46" fmla="*/ 7304801 w 10859655"/>
                <a:gd name="connsiteY46" fmla="*/ 2057297 h 3788432"/>
                <a:gd name="connsiteX47" fmla="*/ 7353709 w 10859655"/>
                <a:gd name="connsiteY47" fmla="*/ 2010997 h 3788432"/>
                <a:gd name="connsiteX48" fmla="*/ 7652217 w 10859655"/>
                <a:gd name="connsiteY48" fmla="*/ 1962903 h 3788432"/>
                <a:gd name="connsiteX49" fmla="*/ 8528665 w 10859655"/>
                <a:gd name="connsiteY49" fmla="*/ 1979206 h 3788432"/>
                <a:gd name="connsiteX50" fmla="*/ 8825704 w 10859655"/>
                <a:gd name="connsiteY50" fmla="*/ 2034636 h 3788432"/>
                <a:gd name="connsiteX51" fmla="*/ 8825704 w 10859655"/>
                <a:gd name="connsiteY51" fmla="*/ 2034636 h 3788432"/>
                <a:gd name="connsiteX52" fmla="*/ 8880157 w 10859655"/>
                <a:gd name="connsiteY52" fmla="*/ 2333470 h 3788432"/>
                <a:gd name="connsiteX53" fmla="*/ 9406482 w 10859655"/>
                <a:gd name="connsiteY53" fmla="*/ 3697670 h 3788432"/>
                <a:gd name="connsiteX54" fmla="*/ 10770682 w 10859655"/>
                <a:gd name="connsiteY54" fmla="*/ 3171328 h 3788432"/>
                <a:gd name="connsiteX55" fmla="*/ 10244356 w 10859655"/>
                <a:gd name="connsiteY55" fmla="*/ 1807144 h 3788432"/>
                <a:gd name="connsiteX56" fmla="*/ 9867791 w 10859655"/>
                <a:gd name="connsiteY56" fmla="*/ 1719336 h 3788432"/>
                <a:gd name="connsiteX57" fmla="*/ 1462467 w 10859655"/>
                <a:gd name="connsiteY57" fmla="*/ 1742324 h 3788432"/>
                <a:gd name="connsiteX58" fmla="*/ 327943 w 10859655"/>
                <a:gd name="connsiteY58" fmla="*/ 1461749 h 3788432"/>
                <a:gd name="connsiteX59" fmla="*/ 608517 w 10859655"/>
                <a:gd name="connsiteY59" fmla="*/ 327225 h 3788432"/>
                <a:gd name="connsiteX60" fmla="*/ 1743041 w 10859655"/>
                <a:gd name="connsiteY60" fmla="*/ 607800 h 3788432"/>
                <a:gd name="connsiteX61" fmla="*/ 1743041 w 10859655"/>
                <a:gd name="connsiteY61" fmla="*/ 1461749 h 3788432"/>
                <a:gd name="connsiteX62" fmla="*/ 1462467 w 10859655"/>
                <a:gd name="connsiteY62" fmla="*/ 1742650 h 3788432"/>
                <a:gd name="connsiteX63" fmla="*/ 3580060 w 10859655"/>
                <a:gd name="connsiteY63" fmla="*/ 2753108 h 3788432"/>
                <a:gd name="connsiteX64" fmla="*/ 2753206 w 10859655"/>
                <a:gd name="connsiteY64" fmla="*/ 3580354 h 3788432"/>
                <a:gd name="connsiteX65" fmla="*/ 1925961 w 10859655"/>
                <a:gd name="connsiteY65" fmla="*/ 2753499 h 3788432"/>
                <a:gd name="connsiteX66" fmla="*/ 2752815 w 10859655"/>
                <a:gd name="connsiteY66" fmla="*/ 1926254 h 3788432"/>
                <a:gd name="connsiteX67" fmla="*/ 3470504 w 10859655"/>
                <a:gd name="connsiteY67" fmla="*/ 2341947 h 3788432"/>
                <a:gd name="connsiteX68" fmla="*/ 3580060 w 10859655"/>
                <a:gd name="connsiteY68" fmla="*/ 2752782 h 3788432"/>
                <a:gd name="connsiteX69" fmla="*/ 4998419 w 10859655"/>
                <a:gd name="connsiteY69" fmla="*/ 1742324 h 3788432"/>
                <a:gd name="connsiteX70" fmla="*/ 3863895 w 10859655"/>
                <a:gd name="connsiteY70" fmla="*/ 1461749 h 3788432"/>
                <a:gd name="connsiteX71" fmla="*/ 4144469 w 10859655"/>
                <a:gd name="connsiteY71" fmla="*/ 327225 h 3788432"/>
                <a:gd name="connsiteX72" fmla="*/ 5278993 w 10859655"/>
                <a:gd name="connsiteY72" fmla="*/ 607800 h 3788432"/>
                <a:gd name="connsiteX73" fmla="*/ 5278993 w 10859655"/>
                <a:gd name="connsiteY73" fmla="*/ 1461749 h 3788432"/>
                <a:gd name="connsiteX74" fmla="*/ 4998419 w 10859655"/>
                <a:gd name="connsiteY74" fmla="*/ 1742650 h 3788432"/>
                <a:gd name="connsiteX75" fmla="*/ 7116012 w 10859655"/>
                <a:gd name="connsiteY75" fmla="*/ 2753108 h 3788432"/>
                <a:gd name="connsiteX76" fmla="*/ 6289403 w 10859655"/>
                <a:gd name="connsiteY76" fmla="*/ 3579946 h 3788432"/>
                <a:gd name="connsiteX77" fmla="*/ 5462565 w 10859655"/>
                <a:gd name="connsiteY77" fmla="*/ 2753320 h 3788432"/>
                <a:gd name="connsiteX78" fmla="*/ 6289174 w 10859655"/>
                <a:gd name="connsiteY78" fmla="*/ 1926498 h 3788432"/>
                <a:gd name="connsiteX79" fmla="*/ 7006456 w 10859655"/>
                <a:gd name="connsiteY79" fmla="*/ 2341947 h 3788432"/>
                <a:gd name="connsiteX80" fmla="*/ 7116012 w 10859655"/>
                <a:gd name="connsiteY80" fmla="*/ 2752782 h 3788432"/>
                <a:gd name="connsiteX81" fmla="*/ 8534370 w 10859655"/>
                <a:gd name="connsiteY81" fmla="*/ 1742324 h 3788432"/>
                <a:gd name="connsiteX82" fmla="*/ 7398314 w 10859655"/>
                <a:gd name="connsiteY82" fmla="*/ 1462157 h 3788432"/>
                <a:gd name="connsiteX83" fmla="*/ 7678481 w 10859655"/>
                <a:gd name="connsiteY83" fmla="*/ 326117 h 3788432"/>
                <a:gd name="connsiteX84" fmla="*/ 8814537 w 10859655"/>
                <a:gd name="connsiteY84" fmla="*/ 606267 h 3788432"/>
                <a:gd name="connsiteX85" fmla="*/ 8814782 w 10859655"/>
                <a:gd name="connsiteY85" fmla="*/ 1461749 h 3788432"/>
                <a:gd name="connsiteX86" fmla="*/ 8534370 w 10859655"/>
                <a:gd name="connsiteY86" fmla="*/ 1742650 h 3788432"/>
                <a:gd name="connsiteX87" fmla="*/ 9824914 w 10859655"/>
                <a:gd name="connsiteY87" fmla="*/ 3579343 h 3788432"/>
                <a:gd name="connsiteX88" fmla="*/ 8997701 w 10859655"/>
                <a:gd name="connsiteY88" fmla="*/ 2752456 h 3788432"/>
                <a:gd name="connsiteX89" fmla="*/ 9824588 w 10859655"/>
                <a:gd name="connsiteY89" fmla="*/ 1925243 h 3788432"/>
                <a:gd name="connsiteX90" fmla="*/ 10651800 w 10859655"/>
                <a:gd name="connsiteY90" fmla="*/ 2752130 h 3788432"/>
                <a:gd name="connsiteX91" fmla="*/ 10651800 w 10859655"/>
                <a:gd name="connsiteY91" fmla="*/ 2752456 h 3788432"/>
                <a:gd name="connsiteX92" fmla="*/ 9825239 w 10859655"/>
                <a:gd name="connsiteY92" fmla="*/ 3579669 h 3788432"/>
                <a:gd name="connsiteX93" fmla="*/ 9824914 w 10859655"/>
                <a:gd name="connsiteY93" fmla="*/ 3579669 h 378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0859655" h="3788432">
                  <a:moveTo>
                    <a:pt x="9867791" y="1719336"/>
                  </a:moveTo>
                  <a:cubicBezTo>
                    <a:pt x="9708755" y="1712620"/>
                    <a:pt x="9550323" y="1742862"/>
                    <a:pt x="9404949" y="1807699"/>
                  </a:cubicBezTo>
                  <a:cubicBezTo>
                    <a:pt x="9303643" y="1853151"/>
                    <a:pt x="9184794" y="1831436"/>
                    <a:pt x="9106116" y="1753084"/>
                  </a:cubicBezTo>
                  <a:lnTo>
                    <a:pt x="9106116" y="1753084"/>
                  </a:lnTo>
                  <a:cubicBezTo>
                    <a:pt x="9027731" y="1674406"/>
                    <a:pt x="9006065" y="1555508"/>
                    <a:pt x="9051664" y="1454250"/>
                  </a:cubicBezTo>
                  <a:cubicBezTo>
                    <a:pt x="9283737" y="932506"/>
                    <a:pt x="9048925" y="321422"/>
                    <a:pt x="8527181" y="89349"/>
                  </a:cubicBezTo>
                  <a:cubicBezTo>
                    <a:pt x="8005437" y="-142724"/>
                    <a:pt x="7394353" y="92088"/>
                    <a:pt x="7162280" y="613832"/>
                  </a:cubicBezTo>
                  <a:cubicBezTo>
                    <a:pt x="7047931" y="870913"/>
                    <a:pt x="7043285" y="1163503"/>
                    <a:pt x="7149433" y="1424090"/>
                  </a:cubicBezTo>
                  <a:cubicBezTo>
                    <a:pt x="7190191" y="1526978"/>
                    <a:pt x="7164008" y="1644326"/>
                    <a:pt x="7083406" y="1720151"/>
                  </a:cubicBezTo>
                  <a:lnTo>
                    <a:pt x="7030422" y="1770528"/>
                  </a:lnTo>
                  <a:cubicBezTo>
                    <a:pt x="6951336" y="1846728"/>
                    <a:pt x="6833416" y="1866177"/>
                    <a:pt x="6734033" y="1819437"/>
                  </a:cubicBezTo>
                  <a:cubicBezTo>
                    <a:pt x="6460681" y="1688866"/>
                    <a:pt x="6143801" y="1684823"/>
                    <a:pt x="5867204" y="1808351"/>
                  </a:cubicBezTo>
                  <a:cubicBezTo>
                    <a:pt x="5766321" y="1853379"/>
                    <a:pt x="5648092" y="1831387"/>
                    <a:pt x="5570164" y="1753084"/>
                  </a:cubicBezTo>
                  <a:lnTo>
                    <a:pt x="5570164" y="1753084"/>
                  </a:lnTo>
                  <a:cubicBezTo>
                    <a:pt x="5491779" y="1674406"/>
                    <a:pt x="5470113" y="1555508"/>
                    <a:pt x="5515712" y="1454250"/>
                  </a:cubicBezTo>
                  <a:cubicBezTo>
                    <a:pt x="5580582" y="1308893"/>
                    <a:pt x="5610775" y="1150444"/>
                    <a:pt x="5603912" y="991409"/>
                  </a:cubicBezTo>
                  <a:cubicBezTo>
                    <a:pt x="5579098" y="420919"/>
                    <a:pt x="5096514" y="-21430"/>
                    <a:pt x="4526024" y="3383"/>
                  </a:cubicBezTo>
                  <a:cubicBezTo>
                    <a:pt x="3973663" y="27414"/>
                    <a:pt x="3537949" y="481729"/>
                    <a:pt x="3537021" y="1034612"/>
                  </a:cubicBezTo>
                  <a:cubicBezTo>
                    <a:pt x="3536906" y="1168280"/>
                    <a:pt x="3562877" y="1300692"/>
                    <a:pt x="3613481" y="1424416"/>
                  </a:cubicBezTo>
                  <a:cubicBezTo>
                    <a:pt x="3654320" y="1527304"/>
                    <a:pt x="3628154" y="1644701"/>
                    <a:pt x="3547454" y="1720478"/>
                  </a:cubicBezTo>
                  <a:lnTo>
                    <a:pt x="3494633" y="1770854"/>
                  </a:lnTo>
                  <a:cubicBezTo>
                    <a:pt x="3415465" y="1847038"/>
                    <a:pt x="3297513" y="1866487"/>
                    <a:pt x="3198082" y="1819763"/>
                  </a:cubicBezTo>
                  <a:cubicBezTo>
                    <a:pt x="2924778" y="1689208"/>
                    <a:pt x="2607963" y="1685149"/>
                    <a:pt x="2331415" y="1808677"/>
                  </a:cubicBezTo>
                  <a:cubicBezTo>
                    <a:pt x="2230516" y="1853608"/>
                    <a:pt x="2112353" y="1831631"/>
                    <a:pt x="2034375" y="1753410"/>
                  </a:cubicBezTo>
                  <a:lnTo>
                    <a:pt x="2034375" y="1753410"/>
                  </a:lnTo>
                  <a:cubicBezTo>
                    <a:pt x="1956088" y="1674699"/>
                    <a:pt x="1934422" y="1555850"/>
                    <a:pt x="1979923" y="1454576"/>
                  </a:cubicBezTo>
                  <a:cubicBezTo>
                    <a:pt x="2211507" y="932424"/>
                    <a:pt x="1975945" y="321389"/>
                    <a:pt x="1453794" y="89805"/>
                  </a:cubicBezTo>
                  <a:cubicBezTo>
                    <a:pt x="931639" y="-141762"/>
                    <a:pt x="320613" y="93783"/>
                    <a:pt x="89031" y="615935"/>
                  </a:cubicBezTo>
                  <a:cubicBezTo>
                    <a:pt x="-142551" y="1138103"/>
                    <a:pt x="93004" y="1749122"/>
                    <a:pt x="615161" y="1980706"/>
                  </a:cubicBezTo>
                  <a:cubicBezTo>
                    <a:pt x="882573" y="2099310"/>
                    <a:pt x="1187697" y="2099115"/>
                    <a:pt x="1454967" y="1980184"/>
                  </a:cubicBezTo>
                  <a:cubicBezTo>
                    <a:pt x="1556258" y="1934633"/>
                    <a:pt x="1675172" y="1956365"/>
                    <a:pt x="1753801" y="2034799"/>
                  </a:cubicBezTo>
                  <a:lnTo>
                    <a:pt x="1753801" y="2034799"/>
                  </a:lnTo>
                  <a:cubicBezTo>
                    <a:pt x="1832153" y="2113428"/>
                    <a:pt x="1853820" y="2232261"/>
                    <a:pt x="1808253" y="2333470"/>
                  </a:cubicBezTo>
                  <a:cubicBezTo>
                    <a:pt x="1576099" y="2855279"/>
                    <a:pt x="1810910" y="3466477"/>
                    <a:pt x="2332720" y="3698632"/>
                  </a:cubicBezTo>
                  <a:cubicBezTo>
                    <a:pt x="2854513" y="3930786"/>
                    <a:pt x="3465711" y="3695974"/>
                    <a:pt x="3697866" y="3174165"/>
                  </a:cubicBezTo>
                  <a:cubicBezTo>
                    <a:pt x="3813584" y="2914084"/>
                    <a:pt x="3816959" y="2617810"/>
                    <a:pt x="3707223" y="2355152"/>
                  </a:cubicBezTo>
                  <a:cubicBezTo>
                    <a:pt x="3663939" y="2252705"/>
                    <a:pt x="3688458" y="2134166"/>
                    <a:pt x="3768848" y="2057297"/>
                  </a:cubicBezTo>
                  <a:lnTo>
                    <a:pt x="3817757" y="2010997"/>
                  </a:lnTo>
                  <a:cubicBezTo>
                    <a:pt x="3897381" y="1934047"/>
                    <a:pt x="4016507" y="1914858"/>
                    <a:pt x="4116265" y="1962903"/>
                  </a:cubicBezTo>
                  <a:cubicBezTo>
                    <a:pt x="4391541" y="2098267"/>
                    <a:pt x="4712758" y="2104249"/>
                    <a:pt x="4992876" y="1979206"/>
                  </a:cubicBezTo>
                  <a:cubicBezTo>
                    <a:pt x="5093808" y="1934308"/>
                    <a:pt x="5211972" y="1956365"/>
                    <a:pt x="5289916" y="2034636"/>
                  </a:cubicBezTo>
                  <a:lnTo>
                    <a:pt x="5289916" y="2034636"/>
                  </a:lnTo>
                  <a:cubicBezTo>
                    <a:pt x="5368268" y="2113265"/>
                    <a:pt x="5389935" y="2232098"/>
                    <a:pt x="5344368" y="2333307"/>
                  </a:cubicBezTo>
                  <a:cubicBezTo>
                    <a:pt x="5112067" y="2855051"/>
                    <a:pt x="5346699" y="3466315"/>
                    <a:pt x="5868443" y="3698615"/>
                  </a:cubicBezTo>
                  <a:cubicBezTo>
                    <a:pt x="6390171" y="3930916"/>
                    <a:pt x="7001451" y="3696284"/>
                    <a:pt x="7233752" y="3174540"/>
                  </a:cubicBezTo>
                  <a:cubicBezTo>
                    <a:pt x="7349585" y="2914361"/>
                    <a:pt x="7353008" y="2617924"/>
                    <a:pt x="7243175" y="2355152"/>
                  </a:cubicBezTo>
                  <a:cubicBezTo>
                    <a:pt x="7199891" y="2252705"/>
                    <a:pt x="7224411" y="2134166"/>
                    <a:pt x="7304801" y="2057297"/>
                  </a:cubicBezTo>
                  <a:lnTo>
                    <a:pt x="7353709" y="2010997"/>
                  </a:lnTo>
                  <a:cubicBezTo>
                    <a:pt x="7433333" y="1934047"/>
                    <a:pt x="7552459" y="1914858"/>
                    <a:pt x="7652217" y="1962903"/>
                  </a:cubicBezTo>
                  <a:cubicBezTo>
                    <a:pt x="7927444" y="2098267"/>
                    <a:pt x="8248596" y="2104249"/>
                    <a:pt x="8528665" y="1979206"/>
                  </a:cubicBezTo>
                  <a:cubicBezTo>
                    <a:pt x="8629596" y="1934308"/>
                    <a:pt x="8747760" y="1956365"/>
                    <a:pt x="8825704" y="2034636"/>
                  </a:cubicBezTo>
                  <a:lnTo>
                    <a:pt x="8825704" y="2034636"/>
                  </a:lnTo>
                  <a:cubicBezTo>
                    <a:pt x="8903991" y="2113347"/>
                    <a:pt x="8925658" y="2232196"/>
                    <a:pt x="8880157" y="2333470"/>
                  </a:cubicBezTo>
                  <a:cubicBezTo>
                    <a:pt x="8648785" y="2855523"/>
                    <a:pt x="8884428" y="3466298"/>
                    <a:pt x="9406482" y="3697670"/>
                  </a:cubicBezTo>
                  <a:cubicBezTo>
                    <a:pt x="9928535" y="3929025"/>
                    <a:pt x="10539311" y="3693382"/>
                    <a:pt x="10770682" y="3171328"/>
                  </a:cubicBezTo>
                  <a:cubicBezTo>
                    <a:pt x="11002054" y="2649291"/>
                    <a:pt x="10766394" y="2038516"/>
                    <a:pt x="10244356" y="1807144"/>
                  </a:cubicBezTo>
                  <a:cubicBezTo>
                    <a:pt x="10125475" y="1754453"/>
                    <a:pt x="9997709" y="1724667"/>
                    <a:pt x="9867791" y="1719336"/>
                  </a:cubicBezTo>
                  <a:close/>
                  <a:moveTo>
                    <a:pt x="1462467" y="1742324"/>
                  </a:moveTo>
                  <a:cubicBezTo>
                    <a:pt x="1071701" y="1978130"/>
                    <a:pt x="563754" y="1852516"/>
                    <a:pt x="327943" y="1461749"/>
                  </a:cubicBezTo>
                  <a:cubicBezTo>
                    <a:pt x="92132" y="1070984"/>
                    <a:pt x="217748" y="563032"/>
                    <a:pt x="608517" y="327225"/>
                  </a:cubicBezTo>
                  <a:cubicBezTo>
                    <a:pt x="999283" y="91419"/>
                    <a:pt x="1507235" y="217034"/>
                    <a:pt x="1743041" y="607800"/>
                  </a:cubicBezTo>
                  <a:cubicBezTo>
                    <a:pt x="1901506" y="870392"/>
                    <a:pt x="1901506" y="1199157"/>
                    <a:pt x="1743041" y="1461749"/>
                  </a:cubicBezTo>
                  <a:cubicBezTo>
                    <a:pt x="1673851" y="1576881"/>
                    <a:pt x="1577517" y="1673329"/>
                    <a:pt x="1462467" y="1742650"/>
                  </a:cubicBezTo>
                  <a:close/>
                  <a:moveTo>
                    <a:pt x="3580060" y="2753108"/>
                  </a:moveTo>
                  <a:cubicBezTo>
                    <a:pt x="3580174" y="3209869"/>
                    <a:pt x="3209966" y="3580239"/>
                    <a:pt x="2753206" y="3580354"/>
                  </a:cubicBezTo>
                  <a:cubicBezTo>
                    <a:pt x="2296446" y="3580468"/>
                    <a:pt x="1926075" y="3210260"/>
                    <a:pt x="1925961" y="2753499"/>
                  </a:cubicBezTo>
                  <a:cubicBezTo>
                    <a:pt x="1925846" y="2296739"/>
                    <a:pt x="2296054" y="1926368"/>
                    <a:pt x="2752815" y="1926254"/>
                  </a:cubicBezTo>
                  <a:cubicBezTo>
                    <a:pt x="3049252" y="1926188"/>
                    <a:pt x="3323060" y="2084768"/>
                    <a:pt x="3470504" y="2341947"/>
                  </a:cubicBezTo>
                  <a:cubicBezTo>
                    <a:pt x="3542205" y="2467007"/>
                    <a:pt x="3579979" y="2608631"/>
                    <a:pt x="3580060" y="2752782"/>
                  </a:cubicBezTo>
                  <a:close/>
                  <a:moveTo>
                    <a:pt x="4998419" y="1742324"/>
                  </a:moveTo>
                  <a:cubicBezTo>
                    <a:pt x="4607653" y="1978130"/>
                    <a:pt x="4099701" y="1852516"/>
                    <a:pt x="3863895" y="1461749"/>
                  </a:cubicBezTo>
                  <a:cubicBezTo>
                    <a:pt x="3628089" y="1070984"/>
                    <a:pt x="3753703" y="563032"/>
                    <a:pt x="4144469" y="327225"/>
                  </a:cubicBezTo>
                  <a:cubicBezTo>
                    <a:pt x="4535235" y="91419"/>
                    <a:pt x="5043187" y="217034"/>
                    <a:pt x="5278993" y="607800"/>
                  </a:cubicBezTo>
                  <a:cubicBezTo>
                    <a:pt x="5437458" y="870392"/>
                    <a:pt x="5437458" y="1199157"/>
                    <a:pt x="5278993" y="1461749"/>
                  </a:cubicBezTo>
                  <a:cubicBezTo>
                    <a:pt x="5209493" y="1576653"/>
                    <a:pt x="5113241" y="1673020"/>
                    <a:pt x="4998419" y="1742650"/>
                  </a:cubicBezTo>
                  <a:close/>
                  <a:moveTo>
                    <a:pt x="7116012" y="2753108"/>
                  </a:moveTo>
                  <a:cubicBezTo>
                    <a:pt x="7116077" y="3209689"/>
                    <a:pt x="6745983" y="3579881"/>
                    <a:pt x="6289403" y="3579946"/>
                  </a:cubicBezTo>
                  <a:cubicBezTo>
                    <a:pt x="5832805" y="3579995"/>
                    <a:pt x="5462630" y="3209917"/>
                    <a:pt x="5462565" y="2753320"/>
                  </a:cubicBezTo>
                  <a:cubicBezTo>
                    <a:pt x="5462499" y="2296739"/>
                    <a:pt x="5832593" y="1926547"/>
                    <a:pt x="6289174" y="1926498"/>
                  </a:cubicBezTo>
                  <a:cubicBezTo>
                    <a:pt x="6585448" y="1926450"/>
                    <a:pt x="6859077" y="2084947"/>
                    <a:pt x="7006456" y="2341947"/>
                  </a:cubicBezTo>
                  <a:cubicBezTo>
                    <a:pt x="7078156" y="2467007"/>
                    <a:pt x="7115931" y="2608631"/>
                    <a:pt x="7116012" y="2752782"/>
                  </a:cubicBezTo>
                  <a:close/>
                  <a:moveTo>
                    <a:pt x="8534370" y="1742324"/>
                  </a:moveTo>
                  <a:cubicBezTo>
                    <a:pt x="8143295" y="1978668"/>
                    <a:pt x="7634675" y="1853233"/>
                    <a:pt x="7398314" y="1462157"/>
                  </a:cubicBezTo>
                  <a:cubicBezTo>
                    <a:pt x="7161970" y="1071081"/>
                    <a:pt x="7287405" y="562461"/>
                    <a:pt x="7678481" y="326117"/>
                  </a:cubicBezTo>
                  <a:cubicBezTo>
                    <a:pt x="8069557" y="89756"/>
                    <a:pt x="8578192" y="215191"/>
                    <a:pt x="8814537" y="606267"/>
                  </a:cubicBezTo>
                  <a:cubicBezTo>
                    <a:pt x="8973475" y="869267"/>
                    <a:pt x="8973572" y="1198668"/>
                    <a:pt x="8814782" y="1461749"/>
                  </a:cubicBezTo>
                  <a:cubicBezTo>
                    <a:pt x="8745608" y="1576848"/>
                    <a:pt x="8649339" y="1673281"/>
                    <a:pt x="8534370" y="1742650"/>
                  </a:cubicBezTo>
                  <a:close/>
                  <a:moveTo>
                    <a:pt x="9824914" y="3579343"/>
                  </a:moveTo>
                  <a:cubicBezTo>
                    <a:pt x="9368153" y="3579441"/>
                    <a:pt x="8997799" y="3209216"/>
                    <a:pt x="8997701" y="2752456"/>
                  </a:cubicBezTo>
                  <a:cubicBezTo>
                    <a:pt x="8997620" y="2295696"/>
                    <a:pt x="9367828" y="1925341"/>
                    <a:pt x="9824588" y="1925243"/>
                  </a:cubicBezTo>
                  <a:cubicBezTo>
                    <a:pt x="10281349" y="1925145"/>
                    <a:pt x="10651703" y="2295370"/>
                    <a:pt x="10651800" y="2752130"/>
                  </a:cubicBezTo>
                  <a:cubicBezTo>
                    <a:pt x="10651800" y="2752244"/>
                    <a:pt x="10651800" y="2752342"/>
                    <a:pt x="10651800" y="2752456"/>
                  </a:cubicBezTo>
                  <a:cubicBezTo>
                    <a:pt x="10651980" y="3209135"/>
                    <a:pt x="10281919" y="3579490"/>
                    <a:pt x="9825239" y="3579669"/>
                  </a:cubicBezTo>
                  <a:cubicBezTo>
                    <a:pt x="9825126" y="3579669"/>
                    <a:pt x="9825028" y="3579669"/>
                    <a:pt x="9824914" y="3579669"/>
                  </a:cubicBezTo>
                  <a:close/>
                </a:path>
              </a:pathLst>
            </a:custGeom>
            <a:solidFill>
              <a:schemeClr val="bg1"/>
            </a:solidFill>
            <a:ln w="16290" cap="flat">
              <a:noFill/>
              <a:prstDash val="solid"/>
              <a:miter/>
            </a:ln>
            <a:effectLst>
              <a:outerShdw blurRad="63500" sx="102000" sy="102000" algn="ctr" rotWithShape="0">
                <a:prstClr val="black">
                  <a:alpha val="26000"/>
                </a:prstClr>
              </a:outerShdw>
            </a:effectLst>
          </p:spPr>
          <p:txBody>
            <a:bodyPr rtlCol="0" anchor="ctr"/>
            <a:lstStyle/>
            <a:p>
              <a:endParaRPr lang="en-US"/>
            </a:p>
          </p:txBody>
        </p:sp>
        <p:sp>
          <p:nvSpPr>
            <p:cNvPr id="9" name="Freeform: Shape 8"/>
            <p:cNvSpPr/>
            <p:nvPr/>
          </p:nvSpPr>
          <p:spPr>
            <a:xfrm rot="16991400">
              <a:off x="956269" y="1732052"/>
              <a:ext cx="1679532" cy="1679532"/>
            </a:xfrm>
            <a:custGeom>
              <a:avLst/>
              <a:gdLst>
                <a:gd name="connsiteX0" fmla="*/ 1679491 w 1679532"/>
                <a:gd name="connsiteY0" fmla="*/ 839616 h 1679532"/>
                <a:gd name="connsiteX1" fmla="*/ 839724 w 1679532"/>
                <a:gd name="connsiteY1" fmla="*/ 1679382 h 1679532"/>
                <a:gd name="connsiteX2" fmla="*/ -42 w 1679532"/>
                <a:gd name="connsiteY2" fmla="*/ 839616 h 1679532"/>
                <a:gd name="connsiteX3" fmla="*/ 839724 w 1679532"/>
                <a:gd name="connsiteY3" fmla="*/ -150 h 1679532"/>
                <a:gd name="connsiteX4" fmla="*/ 1679491 w 1679532"/>
                <a:gd name="connsiteY4" fmla="*/ 839616 h 167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532" h="1679532">
                  <a:moveTo>
                    <a:pt x="1679491" y="839616"/>
                  </a:moveTo>
                  <a:cubicBezTo>
                    <a:pt x="1679491" y="1303406"/>
                    <a:pt x="1303514" y="1679382"/>
                    <a:pt x="839724" y="1679382"/>
                  </a:cubicBezTo>
                  <a:cubicBezTo>
                    <a:pt x="375934" y="1679382"/>
                    <a:pt x="-42" y="1303406"/>
                    <a:pt x="-42" y="839616"/>
                  </a:cubicBezTo>
                  <a:cubicBezTo>
                    <a:pt x="-42" y="375826"/>
                    <a:pt x="375934" y="-150"/>
                    <a:pt x="839724" y="-150"/>
                  </a:cubicBezTo>
                  <a:cubicBezTo>
                    <a:pt x="1303514" y="-150"/>
                    <a:pt x="1679491" y="375826"/>
                    <a:pt x="1679491" y="839616"/>
                  </a:cubicBezTo>
                  <a:close/>
                </a:path>
              </a:pathLst>
            </a:custGeom>
            <a:solidFill>
              <a:schemeClr val="accent3">
                <a:lumMod val="50000"/>
              </a:schemeClr>
            </a:solidFill>
            <a:ln w="16290" cap="flat">
              <a:noFill/>
              <a:prstDash val="solid"/>
              <a:miter/>
            </a:ln>
          </p:spPr>
          <p:txBody>
            <a:bodyPr rtlCol="0" anchor="ctr"/>
            <a:lstStyle/>
            <a:p>
              <a:endParaRPr lang="en-US"/>
            </a:p>
          </p:txBody>
        </p:sp>
        <p:sp>
          <p:nvSpPr>
            <p:cNvPr id="11" name="Freeform: Shape 10"/>
            <p:cNvSpPr/>
            <p:nvPr/>
          </p:nvSpPr>
          <p:spPr>
            <a:xfrm rot="17001601">
              <a:off x="1063845" y="1839651"/>
              <a:ext cx="1464332" cy="1464332"/>
            </a:xfrm>
            <a:custGeom>
              <a:avLst/>
              <a:gdLst>
                <a:gd name="connsiteX0" fmla="*/ 1464291 w 1464332"/>
                <a:gd name="connsiteY0" fmla="*/ 732016 h 1464332"/>
                <a:gd name="connsiteX1" fmla="*/ 732124 w 1464332"/>
                <a:gd name="connsiteY1" fmla="*/ 1464182 h 1464332"/>
                <a:gd name="connsiteX2" fmla="*/ -42 w 1464332"/>
                <a:gd name="connsiteY2" fmla="*/ 732016 h 1464332"/>
                <a:gd name="connsiteX3" fmla="*/ 732124 w 1464332"/>
                <a:gd name="connsiteY3" fmla="*/ -151 h 1464332"/>
                <a:gd name="connsiteX4" fmla="*/ 1464291 w 1464332"/>
                <a:gd name="connsiteY4" fmla="*/ 732016 h 1464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332" h="1464332">
                  <a:moveTo>
                    <a:pt x="1464291" y="732016"/>
                  </a:moveTo>
                  <a:cubicBezTo>
                    <a:pt x="1464291" y="1136380"/>
                    <a:pt x="1136489" y="1464182"/>
                    <a:pt x="732124" y="1464182"/>
                  </a:cubicBezTo>
                  <a:cubicBezTo>
                    <a:pt x="327760" y="1464182"/>
                    <a:pt x="-42" y="1136380"/>
                    <a:pt x="-42" y="732016"/>
                  </a:cubicBezTo>
                  <a:cubicBezTo>
                    <a:pt x="-42" y="327652"/>
                    <a:pt x="327760" y="-151"/>
                    <a:pt x="732124" y="-151"/>
                  </a:cubicBezTo>
                  <a:cubicBezTo>
                    <a:pt x="1136488" y="-151"/>
                    <a:pt x="1464291" y="327651"/>
                    <a:pt x="1464291" y="732016"/>
                  </a:cubicBezTo>
                  <a:close/>
                </a:path>
              </a:pathLst>
            </a:custGeom>
            <a:solidFill>
              <a:schemeClr val="accent3">
                <a:lumMod val="50000"/>
              </a:schemeClr>
            </a:solidFill>
            <a:ln w="28575" cap="flat" cmpd="sng">
              <a:solidFill>
                <a:schemeClr val="accent1">
                  <a:lumMod val="50000"/>
                </a:schemeClr>
              </a:solidFill>
              <a:prstDash val="solid"/>
              <a:miter/>
            </a:ln>
          </p:spPr>
          <p:txBody>
            <a:bodyPr rtlCol="0" anchor="ctr"/>
            <a:lstStyle/>
            <a:p>
              <a:endParaRPr lang="en-US"/>
            </a:p>
          </p:txBody>
        </p:sp>
        <p:sp>
          <p:nvSpPr>
            <p:cNvPr id="12" name="Freeform: Shape 11"/>
            <p:cNvSpPr/>
            <p:nvPr/>
          </p:nvSpPr>
          <p:spPr>
            <a:xfrm rot="18900000">
              <a:off x="2630124" y="3405926"/>
              <a:ext cx="1767894" cy="1767895"/>
            </a:xfrm>
            <a:custGeom>
              <a:avLst/>
              <a:gdLst>
                <a:gd name="connsiteX0" fmla="*/ 1767853 w 1767894"/>
                <a:gd name="connsiteY0" fmla="*/ 883797 h 1767895"/>
                <a:gd name="connsiteX1" fmla="*/ 883905 w 1767894"/>
                <a:gd name="connsiteY1" fmla="*/ 1767745 h 1767895"/>
                <a:gd name="connsiteX2" fmla="*/ -42 w 1767894"/>
                <a:gd name="connsiteY2" fmla="*/ 883797 h 1767895"/>
                <a:gd name="connsiteX3" fmla="*/ 883905 w 1767894"/>
                <a:gd name="connsiteY3" fmla="*/ -150 h 1767895"/>
                <a:gd name="connsiteX4" fmla="*/ 1767853 w 1767894"/>
                <a:gd name="connsiteY4" fmla="*/ 883797 h 1767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894" h="1767895">
                  <a:moveTo>
                    <a:pt x="1767853" y="883797"/>
                  </a:moveTo>
                  <a:cubicBezTo>
                    <a:pt x="1767853" y="1371988"/>
                    <a:pt x="1372096" y="1767745"/>
                    <a:pt x="883905" y="1767745"/>
                  </a:cubicBezTo>
                  <a:cubicBezTo>
                    <a:pt x="395714" y="1767745"/>
                    <a:pt x="-42" y="1371988"/>
                    <a:pt x="-42" y="883797"/>
                  </a:cubicBezTo>
                  <a:cubicBezTo>
                    <a:pt x="-42" y="395606"/>
                    <a:pt x="395714" y="-150"/>
                    <a:pt x="883905" y="-150"/>
                  </a:cubicBezTo>
                  <a:cubicBezTo>
                    <a:pt x="1372096" y="-150"/>
                    <a:pt x="1767853" y="395606"/>
                    <a:pt x="1767853" y="883797"/>
                  </a:cubicBezTo>
                  <a:close/>
                </a:path>
              </a:pathLst>
            </a:custGeom>
            <a:solidFill>
              <a:schemeClr val="accent3">
                <a:lumMod val="75000"/>
              </a:schemeClr>
            </a:solidFill>
            <a:ln w="12700" cap="flat" cmpd="sng">
              <a:solidFill>
                <a:schemeClr val="accent1">
                  <a:shade val="50000"/>
                </a:schemeClr>
              </a:solidFill>
              <a:prstDash val="solid"/>
              <a:miter/>
            </a:ln>
          </p:spPr>
          <p:txBody>
            <a:bodyPr rtlCol="0" anchor="ctr"/>
            <a:lstStyle/>
            <a:p>
              <a:endParaRPr lang="en-US"/>
            </a:p>
          </p:txBody>
        </p:sp>
        <p:sp>
          <p:nvSpPr>
            <p:cNvPr id="13" name="Freeform: Shape 12"/>
            <p:cNvSpPr/>
            <p:nvPr/>
          </p:nvSpPr>
          <p:spPr>
            <a:xfrm>
              <a:off x="4448052" y="1687842"/>
              <a:ext cx="1767894" cy="1767894"/>
            </a:xfrm>
            <a:custGeom>
              <a:avLst/>
              <a:gdLst>
                <a:gd name="connsiteX0" fmla="*/ 883905 w 1767894"/>
                <a:gd name="connsiteY0" fmla="*/ 1767744 h 1767894"/>
                <a:gd name="connsiteX1" fmla="*/ -42 w 1767894"/>
                <a:gd name="connsiteY1" fmla="*/ 883797 h 1767894"/>
                <a:gd name="connsiteX2" fmla="*/ 883905 w 1767894"/>
                <a:gd name="connsiteY2" fmla="*/ -151 h 1767894"/>
                <a:gd name="connsiteX3" fmla="*/ 1767852 w 1767894"/>
                <a:gd name="connsiteY3" fmla="*/ 883797 h 1767894"/>
                <a:gd name="connsiteX4" fmla="*/ 883905 w 1767894"/>
                <a:gd name="connsiteY4" fmla="*/ 1767744 h 1767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894" h="1767894">
                  <a:moveTo>
                    <a:pt x="883905" y="1767744"/>
                  </a:moveTo>
                  <a:cubicBezTo>
                    <a:pt x="395713" y="1767744"/>
                    <a:pt x="-42" y="1371989"/>
                    <a:pt x="-42" y="883797"/>
                  </a:cubicBezTo>
                  <a:cubicBezTo>
                    <a:pt x="-42" y="395604"/>
                    <a:pt x="395713" y="-151"/>
                    <a:pt x="883905" y="-151"/>
                  </a:cubicBezTo>
                  <a:cubicBezTo>
                    <a:pt x="1372098" y="-151"/>
                    <a:pt x="1767852" y="395604"/>
                    <a:pt x="1767852" y="883797"/>
                  </a:cubicBezTo>
                  <a:cubicBezTo>
                    <a:pt x="1767315" y="1371761"/>
                    <a:pt x="1371870" y="1767206"/>
                    <a:pt x="883905" y="1767744"/>
                  </a:cubicBezTo>
                  <a:close/>
                </a:path>
              </a:pathLst>
            </a:custGeom>
            <a:solidFill>
              <a:schemeClr val="tx2"/>
            </a:solidFill>
            <a:ln w="16290" cap="flat">
              <a:noFill/>
              <a:prstDash val="solid"/>
              <a:miter/>
            </a:ln>
          </p:spPr>
          <p:txBody>
            <a:bodyPr rtlCol="0" anchor="ctr"/>
            <a:lstStyle/>
            <a:p>
              <a:endParaRPr lang="en-US"/>
            </a:p>
          </p:txBody>
        </p:sp>
        <p:sp>
          <p:nvSpPr>
            <p:cNvPr id="14" name="Freeform: Shape 13"/>
            <p:cNvSpPr/>
            <p:nvPr/>
          </p:nvSpPr>
          <p:spPr>
            <a:xfrm>
              <a:off x="6166059" y="3405849"/>
              <a:ext cx="1767894" cy="1767894"/>
            </a:xfrm>
            <a:custGeom>
              <a:avLst/>
              <a:gdLst>
                <a:gd name="connsiteX0" fmla="*/ 883905 w 1767894"/>
                <a:gd name="connsiteY0" fmla="*/ 1767744 h 1767894"/>
                <a:gd name="connsiteX1" fmla="*/ -42 w 1767894"/>
                <a:gd name="connsiteY1" fmla="*/ 883797 h 1767894"/>
                <a:gd name="connsiteX2" fmla="*/ 883905 w 1767894"/>
                <a:gd name="connsiteY2" fmla="*/ -151 h 1767894"/>
                <a:gd name="connsiteX3" fmla="*/ 1767852 w 1767894"/>
                <a:gd name="connsiteY3" fmla="*/ 883797 h 1767894"/>
                <a:gd name="connsiteX4" fmla="*/ 1767852 w 1767894"/>
                <a:gd name="connsiteY4" fmla="*/ 883960 h 1767894"/>
                <a:gd name="connsiteX5" fmla="*/ 883905 w 1767894"/>
                <a:gd name="connsiteY5" fmla="*/ 1767744 h 176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7894" h="1767894">
                  <a:moveTo>
                    <a:pt x="883905" y="1767744"/>
                  </a:moveTo>
                  <a:cubicBezTo>
                    <a:pt x="395713" y="1767744"/>
                    <a:pt x="-42" y="1371989"/>
                    <a:pt x="-42" y="883797"/>
                  </a:cubicBezTo>
                  <a:cubicBezTo>
                    <a:pt x="-42" y="395604"/>
                    <a:pt x="395713" y="-151"/>
                    <a:pt x="883905" y="-151"/>
                  </a:cubicBezTo>
                  <a:cubicBezTo>
                    <a:pt x="1372098" y="-151"/>
                    <a:pt x="1767852" y="395604"/>
                    <a:pt x="1767852" y="883797"/>
                  </a:cubicBezTo>
                  <a:cubicBezTo>
                    <a:pt x="1767852" y="883845"/>
                    <a:pt x="1767852" y="883911"/>
                    <a:pt x="1767852" y="883960"/>
                  </a:cubicBezTo>
                  <a:cubicBezTo>
                    <a:pt x="1767217" y="1371859"/>
                    <a:pt x="1371804" y="1767206"/>
                    <a:pt x="883905" y="1767744"/>
                  </a:cubicBezTo>
                  <a:close/>
                </a:path>
              </a:pathLst>
            </a:custGeom>
            <a:solidFill>
              <a:schemeClr val="accent3">
                <a:lumMod val="50000"/>
              </a:schemeClr>
            </a:solidFill>
            <a:ln w="16290" cap="flat">
              <a:noFill/>
              <a:prstDash val="solid"/>
              <a:miter/>
            </a:ln>
          </p:spPr>
          <p:txBody>
            <a:bodyPr rtlCol="0" anchor="ctr"/>
            <a:lstStyle/>
            <a:p>
              <a:endParaRPr lang="en-US"/>
            </a:p>
          </p:txBody>
        </p:sp>
        <p:sp>
          <p:nvSpPr>
            <p:cNvPr id="15" name="Freeform: Shape 14"/>
            <p:cNvSpPr/>
            <p:nvPr/>
          </p:nvSpPr>
          <p:spPr>
            <a:xfrm rot="21361800">
              <a:off x="7984037" y="1687604"/>
              <a:ext cx="1767893" cy="1767893"/>
            </a:xfrm>
            <a:custGeom>
              <a:avLst/>
              <a:gdLst>
                <a:gd name="connsiteX0" fmla="*/ 1767851 w 1767893"/>
                <a:gd name="connsiteY0" fmla="*/ 883796 h 1767893"/>
                <a:gd name="connsiteX1" fmla="*/ 883905 w 1767893"/>
                <a:gd name="connsiteY1" fmla="*/ 1767743 h 1767893"/>
                <a:gd name="connsiteX2" fmla="*/ -42 w 1767893"/>
                <a:gd name="connsiteY2" fmla="*/ 883796 h 1767893"/>
                <a:gd name="connsiteX3" fmla="*/ 883905 w 1767893"/>
                <a:gd name="connsiteY3" fmla="*/ -151 h 1767893"/>
                <a:gd name="connsiteX4" fmla="*/ 1767851 w 1767893"/>
                <a:gd name="connsiteY4" fmla="*/ 883796 h 176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893" h="1767893">
                  <a:moveTo>
                    <a:pt x="1767851" y="883796"/>
                  </a:moveTo>
                  <a:cubicBezTo>
                    <a:pt x="1767851" y="1371987"/>
                    <a:pt x="1372095" y="1767743"/>
                    <a:pt x="883905" y="1767743"/>
                  </a:cubicBezTo>
                  <a:cubicBezTo>
                    <a:pt x="395715" y="1767743"/>
                    <a:pt x="-42" y="1371987"/>
                    <a:pt x="-42" y="883796"/>
                  </a:cubicBezTo>
                  <a:cubicBezTo>
                    <a:pt x="-42" y="395606"/>
                    <a:pt x="395715" y="-151"/>
                    <a:pt x="883905" y="-151"/>
                  </a:cubicBezTo>
                  <a:cubicBezTo>
                    <a:pt x="1372096" y="-151"/>
                    <a:pt x="1767851" y="395606"/>
                    <a:pt x="1767851" y="883796"/>
                  </a:cubicBezTo>
                  <a:close/>
                </a:path>
              </a:pathLst>
            </a:custGeom>
            <a:solidFill>
              <a:schemeClr val="accent3">
                <a:lumMod val="75000"/>
              </a:schemeClr>
            </a:solidFill>
            <a:ln w="16290" cap="flat">
              <a:noFill/>
              <a:prstDash val="solid"/>
              <a:miter/>
            </a:ln>
          </p:spPr>
          <p:txBody>
            <a:bodyPr rtlCol="0" anchor="ctr"/>
            <a:lstStyle/>
            <a:p>
              <a:endParaRPr lang="en-US"/>
            </a:p>
          </p:txBody>
        </p:sp>
        <p:sp>
          <p:nvSpPr>
            <p:cNvPr id="16" name="Freeform: Shape 15"/>
            <p:cNvSpPr/>
            <p:nvPr/>
          </p:nvSpPr>
          <p:spPr>
            <a:xfrm>
              <a:off x="9702011" y="3405849"/>
              <a:ext cx="1767894" cy="1767894"/>
            </a:xfrm>
            <a:custGeom>
              <a:avLst/>
              <a:gdLst>
                <a:gd name="connsiteX0" fmla="*/ 883906 w 1767894"/>
                <a:gd name="connsiteY0" fmla="*/ 1767744 h 1767894"/>
                <a:gd name="connsiteX1" fmla="*/ -42 w 1767894"/>
                <a:gd name="connsiteY1" fmla="*/ 883797 h 1767894"/>
                <a:gd name="connsiteX2" fmla="*/ 883906 w 1767894"/>
                <a:gd name="connsiteY2" fmla="*/ -151 h 1767894"/>
                <a:gd name="connsiteX3" fmla="*/ 1767852 w 1767894"/>
                <a:gd name="connsiteY3" fmla="*/ 883797 h 1767894"/>
                <a:gd name="connsiteX4" fmla="*/ 1767852 w 1767894"/>
                <a:gd name="connsiteY4" fmla="*/ 883960 h 1767894"/>
                <a:gd name="connsiteX5" fmla="*/ 883906 w 1767894"/>
                <a:gd name="connsiteY5" fmla="*/ 1767744 h 176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7894" h="1767894">
                  <a:moveTo>
                    <a:pt x="883906" y="1767744"/>
                  </a:moveTo>
                  <a:cubicBezTo>
                    <a:pt x="395713" y="1767744"/>
                    <a:pt x="-42" y="1371989"/>
                    <a:pt x="-42" y="883797"/>
                  </a:cubicBezTo>
                  <a:cubicBezTo>
                    <a:pt x="-42" y="395604"/>
                    <a:pt x="395713" y="-151"/>
                    <a:pt x="883906" y="-151"/>
                  </a:cubicBezTo>
                  <a:cubicBezTo>
                    <a:pt x="1372098" y="-151"/>
                    <a:pt x="1767852" y="395604"/>
                    <a:pt x="1767852" y="883797"/>
                  </a:cubicBezTo>
                  <a:cubicBezTo>
                    <a:pt x="1767852" y="883845"/>
                    <a:pt x="1767852" y="883911"/>
                    <a:pt x="1767852" y="883960"/>
                  </a:cubicBezTo>
                  <a:cubicBezTo>
                    <a:pt x="1767217" y="1371859"/>
                    <a:pt x="1371805" y="1767206"/>
                    <a:pt x="883906" y="1767744"/>
                  </a:cubicBezTo>
                  <a:close/>
                </a:path>
              </a:pathLst>
            </a:custGeom>
            <a:solidFill>
              <a:schemeClr val="tx2"/>
            </a:solidFill>
            <a:ln w="16290" cap="flat">
              <a:noFill/>
              <a:prstDash val="solid"/>
              <a:miter/>
            </a:ln>
          </p:spPr>
          <p:txBody>
            <a:bodyPr rtlCol="0" anchor="ctr"/>
            <a:lstStyle/>
            <a:p>
              <a:endParaRPr lang="en-US"/>
            </a:p>
          </p:txBody>
        </p:sp>
        <p:sp>
          <p:nvSpPr>
            <p:cNvPr id="18" name="Freeform: Shape 17"/>
            <p:cNvSpPr/>
            <p:nvPr/>
          </p:nvSpPr>
          <p:spPr>
            <a:xfrm rot="16973400">
              <a:off x="4600128" y="1839807"/>
              <a:ext cx="1464332" cy="1464332"/>
            </a:xfrm>
            <a:custGeom>
              <a:avLst/>
              <a:gdLst>
                <a:gd name="connsiteX0" fmla="*/ 1464291 w 1464332"/>
                <a:gd name="connsiteY0" fmla="*/ 732016 h 1464332"/>
                <a:gd name="connsiteX1" fmla="*/ 732124 w 1464332"/>
                <a:gd name="connsiteY1" fmla="*/ 1464182 h 1464332"/>
                <a:gd name="connsiteX2" fmla="*/ -42 w 1464332"/>
                <a:gd name="connsiteY2" fmla="*/ 732016 h 1464332"/>
                <a:gd name="connsiteX3" fmla="*/ 732124 w 1464332"/>
                <a:gd name="connsiteY3" fmla="*/ -151 h 1464332"/>
                <a:gd name="connsiteX4" fmla="*/ 1464291 w 1464332"/>
                <a:gd name="connsiteY4" fmla="*/ 732016 h 1464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332" h="1464332">
                  <a:moveTo>
                    <a:pt x="1464291" y="732016"/>
                  </a:moveTo>
                  <a:cubicBezTo>
                    <a:pt x="1464291" y="1136380"/>
                    <a:pt x="1136489" y="1464182"/>
                    <a:pt x="732124" y="1464182"/>
                  </a:cubicBezTo>
                  <a:cubicBezTo>
                    <a:pt x="327760" y="1464182"/>
                    <a:pt x="-42" y="1136380"/>
                    <a:pt x="-42" y="732016"/>
                  </a:cubicBezTo>
                  <a:cubicBezTo>
                    <a:pt x="-42" y="327652"/>
                    <a:pt x="327760" y="-151"/>
                    <a:pt x="732124" y="-151"/>
                  </a:cubicBezTo>
                  <a:cubicBezTo>
                    <a:pt x="1136489" y="-151"/>
                    <a:pt x="1464291" y="327651"/>
                    <a:pt x="1464291" y="732016"/>
                  </a:cubicBezTo>
                  <a:close/>
                </a:path>
              </a:pathLst>
            </a:custGeom>
            <a:noFill/>
            <a:ln w="34534" cap="flat">
              <a:solidFill>
                <a:schemeClr val="tx2"/>
              </a:solidFill>
              <a:prstDash val="solid"/>
              <a:miter/>
            </a:ln>
          </p:spPr>
          <p:txBody>
            <a:bodyPr rtlCol="0" anchor="ctr"/>
            <a:lstStyle/>
            <a:p>
              <a:endParaRPr lang="en-US"/>
            </a:p>
          </p:txBody>
        </p:sp>
        <p:sp>
          <p:nvSpPr>
            <p:cNvPr id="20" name="Freeform: Shape 19"/>
            <p:cNvSpPr/>
            <p:nvPr/>
          </p:nvSpPr>
          <p:spPr>
            <a:xfrm rot="16813199">
              <a:off x="2788448" y="3563869"/>
              <a:ext cx="1464333" cy="1464333"/>
            </a:xfrm>
            <a:custGeom>
              <a:avLst/>
              <a:gdLst>
                <a:gd name="connsiteX0" fmla="*/ 1464291 w 1464333"/>
                <a:gd name="connsiteY0" fmla="*/ 732016 h 1464333"/>
                <a:gd name="connsiteX1" fmla="*/ 732125 w 1464333"/>
                <a:gd name="connsiteY1" fmla="*/ 1464183 h 1464333"/>
                <a:gd name="connsiteX2" fmla="*/ -42 w 1464333"/>
                <a:gd name="connsiteY2" fmla="*/ 732016 h 1464333"/>
                <a:gd name="connsiteX3" fmla="*/ 732125 w 1464333"/>
                <a:gd name="connsiteY3" fmla="*/ -151 h 1464333"/>
                <a:gd name="connsiteX4" fmla="*/ 1464291 w 1464333"/>
                <a:gd name="connsiteY4" fmla="*/ 732016 h 146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333" h="1464333">
                  <a:moveTo>
                    <a:pt x="1464291" y="732016"/>
                  </a:moveTo>
                  <a:cubicBezTo>
                    <a:pt x="1464291" y="1136380"/>
                    <a:pt x="1136489" y="1464183"/>
                    <a:pt x="732125" y="1464183"/>
                  </a:cubicBezTo>
                  <a:cubicBezTo>
                    <a:pt x="327760" y="1464183"/>
                    <a:pt x="-42" y="1136380"/>
                    <a:pt x="-42" y="732016"/>
                  </a:cubicBezTo>
                  <a:cubicBezTo>
                    <a:pt x="-42" y="327652"/>
                    <a:pt x="327760" y="-151"/>
                    <a:pt x="732125" y="-151"/>
                  </a:cubicBezTo>
                  <a:cubicBezTo>
                    <a:pt x="1136489" y="-151"/>
                    <a:pt x="1464291" y="327652"/>
                    <a:pt x="1464291" y="732016"/>
                  </a:cubicBezTo>
                  <a:close/>
                </a:path>
              </a:pathLst>
            </a:custGeom>
            <a:noFill/>
            <a:ln w="34534" cap="flat">
              <a:solidFill>
                <a:schemeClr val="accent3">
                  <a:lumMod val="75000"/>
                </a:schemeClr>
              </a:solidFill>
              <a:prstDash val="solid"/>
              <a:miter/>
            </a:ln>
          </p:spPr>
          <p:txBody>
            <a:bodyPr rtlCol="0" anchor="ctr"/>
            <a:lstStyle/>
            <a:p>
              <a:endParaRPr lang="en-US"/>
            </a:p>
          </p:txBody>
        </p:sp>
        <p:sp>
          <p:nvSpPr>
            <p:cNvPr id="26" name="Freeform: Shape 25"/>
            <p:cNvSpPr/>
            <p:nvPr/>
          </p:nvSpPr>
          <p:spPr>
            <a:xfrm rot="16930801">
              <a:off x="8136001" y="1839911"/>
              <a:ext cx="1464333" cy="1464333"/>
            </a:xfrm>
            <a:custGeom>
              <a:avLst/>
              <a:gdLst>
                <a:gd name="connsiteX0" fmla="*/ 1464291 w 1464333"/>
                <a:gd name="connsiteY0" fmla="*/ 732016 h 1464333"/>
                <a:gd name="connsiteX1" fmla="*/ 732125 w 1464333"/>
                <a:gd name="connsiteY1" fmla="*/ 1464183 h 1464333"/>
                <a:gd name="connsiteX2" fmla="*/ -42 w 1464333"/>
                <a:gd name="connsiteY2" fmla="*/ 732016 h 1464333"/>
                <a:gd name="connsiteX3" fmla="*/ 732125 w 1464333"/>
                <a:gd name="connsiteY3" fmla="*/ -151 h 1464333"/>
                <a:gd name="connsiteX4" fmla="*/ 1464291 w 1464333"/>
                <a:gd name="connsiteY4" fmla="*/ 732016 h 146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333" h="1464333">
                  <a:moveTo>
                    <a:pt x="1464291" y="732016"/>
                  </a:moveTo>
                  <a:cubicBezTo>
                    <a:pt x="1464291" y="1136381"/>
                    <a:pt x="1136489" y="1464183"/>
                    <a:pt x="732125" y="1464183"/>
                  </a:cubicBezTo>
                  <a:cubicBezTo>
                    <a:pt x="327760" y="1464183"/>
                    <a:pt x="-42" y="1136381"/>
                    <a:pt x="-42" y="732016"/>
                  </a:cubicBezTo>
                  <a:cubicBezTo>
                    <a:pt x="-42" y="327652"/>
                    <a:pt x="327760" y="-151"/>
                    <a:pt x="732125" y="-151"/>
                  </a:cubicBezTo>
                  <a:cubicBezTo>
                    <a:pt x="1136489" y="-151"/>
                    <a:pt x="1464291" y="327652"/>
                    <a:pt x="1464291" y="732016"/>
                  </a:cubicBezTo>
                  <a:close/>
                </a:path>
              </a:pathLst>
            </a:custGeom>
            <a:solidFill>
              <a:schemeClr val="accent3">
                <a:lumMod val="75000"/>
              </a:schemeClr>
            </a:solidFill>
            <a:ln w="34534" cap="flat">
              <a:solidFill>
                <a:schemeClr val="accent3">
                  <a:lumMod val="75000"/>
                </a:schemeClr>
              </a:solidFill>
              <a:prstDash val="solid"/>
              <a:miter/>
            </a:ln>
          </p:spPr>
          <p:txBody>
            <a:bodyPr rtlCol="0" anchor="ctr"/>
            <a:lstStyle/>
            <a:p>
              <a:endParaRPr lang="en-US"/>
            </a:p>
          </p:txBody>
        </p:sp>
        <p:sp>
          <p:nvSpPr>
            <p:cNvPr id="195" name="TextBox 194"/>
            <p:cNvSpPr txBox="1"/>
            <p:nvPr/>
          </p:nvSpPr>
          <p:spPr>
            <a:xfrm>
              <a:off x="1056903" y="3734789"/>
              <a:ext cx="1104405" cy="521970"/>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Removing Duplicates</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6" name="TextBox 195"/>
            <p:cNvSpPr txBox="1"/>
            <p:nvPr/>
          </p:nvSpPr>
          <p:spPr>
            <a:xfrm>
              <a:off x="2861953" y="5403272"/>
              <a:ext cx="1092532" cy="737235"/>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Handling Missing Values</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7" name="TextBox 196"/>
            <p:cNvSpPr txBox="1"/>
            <p:nvPr/>
          </p:nvSpPr>
          <p:spPr>
            <a:xfrm>
              <a:off x="4785753" y="3734789"/>
              <a:ext cx="1175659" cy="521970"/>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Filtering Data</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8" name="TextBox 197"/>
            <p:cNvSpPr txBox="1"/>
            <p:nvPr/>
          </p:nvSpPr>
          <p:spPr>
            <a:xfrm>
              <a:off x="6335032" y="5403542"/>
              <a:ext cx="1663065" cy="521970"/>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Correcting Inconsistencies </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9" name="TextBox 198"/>
            <p:cNvSpPr txBox="1"/>
            <p:nvPr/>
          </p:nvSpPr>
          <p:spPr>
            <a:xfrm>
              <a:off x="8314962" y="3734762"/>
              <a:ext cx="1220470" cy="737235"/>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Verifying Data Accuracy</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00" name="TextBox 199"/>
            <p:cNvSpPr txBox="1"/>
            <p:nvPr/>
          </p:nvSpPr>
          <p:spPr>
            <a:xfrm>
              <a:off x="9987150" y="5403272"/>
              <a:ext cx="1330037" cy="737235"/>
            </a:xfrm>
            <a:prstGeom prst="rect">
              <a:avLst/>
            </a:prstGeom>
            <a:noFill/>
          </p:spPr>
          <p:txBody>
            <a:bodyPr wrap="square" rtlCol="0">
              <a:spAutoFit/>
            </a:bodyPr>
            <a:lstStyle/>
            <a:p>
              <a:pPr algn="ctr"/>
              <a:r>
                <a:rPr lang="en-US" sz="1400" b="1" dirty="0">
                  <a:solidFill>
                    <a:schemeClr val="tx1">
                      <a:lumMod val="65000"/>
                      <a:lumOff val="35000"/>
                    </a:schemeClr>
                  </a:solidFill>
                  <a:latin typeface="Arial" panose="020B0604020202020204" pitchFamily="34" charset="0"/>
                  <a:cs typeface="Arial" panose="020B0604020202020204" pitchFamily="34" charset="0"/>
                </a:rPr>
                <a:t>Creating Necessary Features</a:t>
              </a:r>
              <a:endParaRPr lang="en-US" sz="14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2050" name="Picture 2" descr="Follow up - Free time and date icons"/>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494283" y="2270066"/>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ssing data Icon - Free PNG &amp; SVG 4071343 - Noun Project"/>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212319" y="3988121"/>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uplicate - Free interface icons"/>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flipH="1">
              <a:off x="5030247" y="2270037"/>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umeric Icons - Free SVG &amp; PNG Numeric Images - Noun Project"/>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48254" y="3988044"/>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dentity Check Icons - Free SVG &amp; PNG Identity Check Images - Noun Project"/>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566231" y="2269798"/>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Output Icons - Free SVG &amp; PNG Output Images - Noun Project"/>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206" y="3988044"/>
              <a:ext cx="603504" cy="603504"/>
            </a:xfrm>
            <a:prstGeom prst="rect">
              <a:avLst/>
            </a:prstGeom>
            <a:noFill/>
            <a:extLst>
              <a:ext uri="{909E8E84-426E-40DD-AFC4-6F175D3DCCD1}">
                <a14:hiddenFill xmlns:a14="http://schemas.microsoft.com/office/drawing/2010/main">
                  <a:solidFill>
                    <a:srgbClr val="FFFFFF"/>
                  </a:solidFill>
                </a14:hiddenFill>
              </a:ext>
            </a:extLst>
          </p:spPr>
        </p:pic>
      </p:grpSp>
      <p:sp>
        <p:nvSpPr>
          <p:cNvPr id="204" name="TextBox 203"/>
          <p:cNvSpPr txBox="1"/>
          <p:nvPr/>
        </p:nvSpPr>
        <p:spPr>
          <a:xfrm>
            <a:off x="0" y="529382"/>
            <a:ext cx="12192000" cy="521970"/>
          </a:xfrm>
          <a:prstGeom prst="rect">
            <a:avLst/>
          </a:prstGeom>
          <a:noFill/>
        </p:spPr>
        <p:txBody>
          <a:bodyPr wrap="square">
            <a:spAutoFit/>
          </a:bodyPr>
          <a:lstStyle/>
          <a:p>
            <a:pPr algn="ctr"/>
            <a:r>
              <a:rPr lang="en-US" sz="2800" b="1" dirty="0">
                <a:solidFill>
                  <a:schemeClr val="tx1"/>
                </a:solidFill>
                <a:latin typeface="Arial" panose="020B0604020202020204" pitchFamily="34" charset="0"/>
                <a:cs typeface="Arial" panose="020B0604020202020204" pitchFamily="34" charset="0"/>
              </a:rPr>
              <a:t>Data </a:t>
            </a:r>
            <a:r>
              <a:rPr lang="en-IN" altLang="en-US" sz="2800" b="1" dirty="0">
                <a:solidFill>
                  <a:schemeClr val="tx1"/>
                </a:solidFill>
                <a:latin typeface="Arial" panose="020B0604020202020204" pitchFamily="34" charset="0"/>
                <a:cs typeface="Arial" panose="020B0604020202020204" pitchFamily="34" charset="0"/>
              </a:rPr>
              <a:t>Cleaning</a:t>
            </a:r>
            <a:r>
              <a:rPr lang="en-US" sz="2800" b="1" dirty="0">
                <a:solidFill>
                  <a:schemeClr val="tx1"/>
                </a:solidFill>
                <a:latin typeface="Arial" panose="020B0604020202020204" pitchFamily="34" charset="0"/>
                <a:cs typeface="Arial" panose="020B0604020202020204" pitchFamily="34" charset="0"/>
              </a:rPr>
              <a:t> Checklist</a:t>
            </a:r>
            <a:endParaRPr lang="en-US" sz="2800"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580" name="Group 579"/>
          <p:cNvGrpSpPr/>
          <p:nvPr/>
        </p:nvGrpSpPr>
        <p:grpSpPr>
          <a:xfrm>
            <a:off x="1103138" y="656545"/>
            <a:ext cx="10015220" cy="5544911"/>
            <a:chOff x="1104900" y="657006"/>
            <a:chExt cx="10015220" cy="5544911"/>
          </a:xfrm>
        </p:grpSpPr>
        <p:sp>
          <p:nvSpPr>
            <p:cNvPr id="5" name="Freeform: Shape 4"/>
            <p:cNvSpPr/>
            <p:nvPr/>
          </p:nvSpPr>
          <p:spPr>
            <a:xfrm>
              <a:off x="4613814" y="5263896"/>
              <a:ext cx="813625" cy="813625"/>
            </a:xfrm>
            <a:custGeom>
              <a:avLst/>
              <a:gdLst>
                <a:gd name="connsiteX0" fmla="*/ 813551 w 813625"/>
                <a:gd name="connsiteY0" fmla="*/ 406140 h 813625"/>
                <a:gd name="connsiteX1" fmla="*/ 407119 w 813625"/>
                <a:gd name="connsiteY1" fmla="*/ 813334 h 813625"/>
                <a:gd name="connsiteX2" fmla="*/ -75 w 813625"/>
                <a:gd name="connsiteY2" fmla="*/ 406902 h 813625"/>
                <a:gd name="connsiteX3" fmla="*/ 406357 w 813625"/>
                <a:gd name="connsiteY3" fmla="*/ -291 h 813625"/>
                <a:gd name="connsiteX4" fmla="*/ 406738 w 813625"/>
                <a:gd name="connsiteY4" fmla="*/ -291 h 813625"/>
                <a:gd name="connsiteX5" fmla="*/ 813551 w 813625"/>
                <a:gd name="connsiteY5" fmla="*/ 406140 h 8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625" h="813625">
                  <a:moveTo>
                    <a:pt x="813551" y="406140"/>
                  </a:moveTo>
                  <a:cubicBezTo>
                    <a:pt x="813760" y="630816"/>
                    <a:pt x="631795" y="813125"/>
                    <a:pt x="407119" y="813334"/>
                  </a:cubicBezTo>
                  <a:cubicBezTo>
                    <a:pt x="182443" y="813544"/>
                    <a:pt x="135" y="631578"/>
                    <a:pt x="-75" y="406902"/>
                  </a:cubicBezTo>
                  <a:cubicBezTo>
                    <a:pt x="-284" y="182227"/>
                    <a:pt x="181681" y="-82"/>
                    <a:pt x="406357" y="-291"/>
                  </a:cubicBezTo>
                  <a:cubicBezTo>
                    <a:pt x="406481" y="-291"/>
                    <a:pt x="406614" y="-291"/>
                    <a:pt x="406738" y="-291"/>
                  </a:cubicBezTo>
                  <a:cubicBezTo>
                    <a:pt x="631261" y="-291"/>
                    <a:pt x="813342" y="181617"/>
                    <a:pt x="813551" y="406140"/>
                  </a:cubicBezTo>
                  <a:close/>
                </a:path>
              </a:pathLst>
            </a:custGeom>
            <a:solidFill>
              <a:schemeClr val="tx2"/>
            </a:solidFill>
            <a:ln w="9525" cap="flat">
              <a:noFill/>
              <a:prstDash val="solid"/>
              <a:miter/>
            </a:ln>
          </p:spPr>
          <p:txBody>
            <a:bodyPr rtlCol="0" anchor="ctr"/>
            <a:lstStyle/>
            <a:p>
              <a:endParaRPr lang="en-US"/>
            </a:p>
          </p:txBody>
        </p:sp>
        <p:sp>
          <p:nvSpPr>
            <p:cNvPr id="6" name="Freeform: Shape 5"/>
            <p:cNvSpPr/>
            <p:nvPr/>
          </p:nvSpPr>
          <p:spPr>
            <a:xfrm>
              <a:off x="1104900" y="5263896"/>
              <a:ext cx="3418141" cy="813625"/>
            </a:xfrm>
            <a:custGeom>
              <a:avLst/>
              <a:gdLst>
                <a:gd name="connsiteX0" fmla="*/ -75 w 3418141"/>
                <a:gd name="connsiteY0" fmla="*/ -291 h 813625"/>
                <a:gd name="connsiteX1" fmla="*/ -75 w 3418141"/>
                <a:gd name="connsiteY1" fmla="*/ 813334 h 813625"/>
                <a:gd name="connsiteX2" fmla="*/ 3418067 w 3418141"/>
                <a:gd name="connsiteY2" fmla="*/ 813334 h 813625"/>
                <a:gd name="connsiteX3" fmla="*/ 3418067 w 3418141"/>
                <a:gd name="connsiteY3" fmla="*/ -291 h 813625"/>
              </a:gdLst>
              <a:ahLst/>
              <a:cxnLst>
                <a:cxn ang="0">
                  <a:pos x="connsiteX0" y="connsiteY0"/>
                </a:cxn>
                <a:cxn ang="0">
                  <a:pos x="connsiteX1" y="connsiteY1"/>
                </a:cxn>
                <a:cxn ang="0">
                  <a:pos x="connsiteX2" y="connsiteY2"/>
                </a:cxn>
                <a:cxn ang="0">
                  <a:pos x="connsiteX3" y="connsiteY3"/>
                </a:cxn>
              </a:cxnLst>
              <a:rect l="l" t="t" r="r" b="b"/>
              <a:pathLst>
                <a:path w="3418141" h="813625">
                  <a:moveTo>
                    <a:pt x="-75" y="-291"/>
                  </a:moveTo>
                  <a:lnTo>
                    <a:pt x="-75" y="813334"/>
                  </a:lnTo>
                  <a:lnTo>
                    <a:pt x="3418067" y="813334"/>
                  </a:lnTo>
                  <a:cubicBezTo>
                    <a:pt x="3224528" y="576657"/>
                    <a:pt x="3224528" y="236386"/>
                    <a:pt x="3418067" y="-291"/>
                  </a:cubicBezTo>
                  <a:close/>
                </a:path>
              </a:pathLst>
            </a:custGeom>
            <a:solidFill>
              <a:schemeClr val="tx2"/>
            </a:solidFill>
            <a:ln w="9525" cap="flat">
              <a:noFill/>
              <a:prstDash val="solid"/>
              <a:miter/>
            </a:ln>
          </p:spPr>
          <p:txBody>
            <a:bodyPr rtlCol="0" anchor="ctr"/>
            <a:lstStyle/>
            <a:p>
              <a:endParaRPr lang="en-US"/>
            </a:p>
          </p:txBody>
        </p:sp>
        <p:sp>
          <p:nvSpPr>
            <p:cNvPr id="7" name="Freeform: Shape 6"/>
            <p:cNvSpPr/>
            <p:nvPr/>
          </p:nvSpPr>
          <p:spPr>
            <a:xfrm>
              <a:off x="3668172" y="4142708"/>
              <a:ext cx="813625" cy="813625"/>
            </a:xfrm>
            <a:custGeom>
              <a:avLst/>
              <a:gdLst>
                <a:gd name="connsiteX0" fmla="*/ 813551 w 813625"/>
                <a:gd name="connsiteY0" fmla="*/ 406522 h 813625"/>
                <a:gd name="connsiteX1" fmla="*/ 406738 w 813625"/>
                <a:gd name="connsiteY1" fmla="*/ 813335 h 813625"/>
                <a:gd name="connsiteX2" fmla="*/ -75 w 813625"/>
                <a:gd name="connsiteY2" fmla="*/ 406522 h 813625"/>
                <a:gd name="connsiteX3" fmla="*/ 406738 w 813625"/>
                <a:gd name="connsiteY3" fmla="*/ -291 h 813625"/>
                <a:gd name="connsiteX4" fmla="*/ 813551 w 813625"/>
                <a:gd name="connsiteY4" fmla="*/ 406522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813551" y="406522"/>
                  </a:moveTo>
                  <a:cubicBezTo>
                    <a:pt x="813551" y="631197"/>
                    <a:pt x="631414" y="813335"/>
                    <a:pt x="406738" y="813335"/>
                  </a:cubicBezTo>
                  <a:cubicBezTo>
                    <a:pt x="182062" y="813335"/>
                    <a:pt x="-75" y="631197"/>
                    <a:pt x="-75" y="406522"/>
                  </a:cubicBezTo>
                  <a:cubicBezTo>
                    <a:pt x="-75" y="181846"/>
                    <a:pt x="182062" y="-291"/>
                    <a:pt x="406738" y="-291"/>
                  </a:cubicBezTo>
                  <a:cubicBezTo>
                    <a:pt x="631414" y="-291"/>
                    <a:pt x="813551" y="181846"/>
                    <a:pt x="813551" y="406522"/>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8" name="Freeform: Shape 7"/>
            <p:cNvSpPr/>
            <p:nvPr/>
          </p:nvSpPr>
          <p:spPr>
            <a:xfrm>
              <a:off x="1104900" y="4143089"/>
              <a:ext cx="2472499" cy="813720"/>
            </a:xfrm>
            <a:custGeom>
              <a:avLst/>
              <a:gdLst>
                <a:gd name="connsiteX0" fmla="*/ -75 w 2472499"/>
                <a:gd name="connsiteY0" fmla="*/ -291 h 813720"/>
                <a:gd name="connsiteX1" fmla="*/ -75 w 2472499"/>
                <a:gd name="connsiteY1" fmla="*/ 813429 h 813720"/>
                <a:gd name="connsiteX2" fmla="*/ 2472425 w 2472499"/>
                <a:gd name="connsiteY2" fmla="*/ 813429 h 813720"/>
                <a:gd name="connsiteX3" fmla="*/ 2472425 w 2472499"/>
                <a:gd name="connsiteY3" fmla="*/ -291 h 813720"/>
              </a:gdLst>
              <a:ahLst/>
              <a:cxnLst>
                <a:cxn ang="0">
                  <a:pos x="connsiteX0" y="connsiteY0"/>
                </a:cxn>
                <a:cxn ang="0">
                  <a:pos x="connsiteX1" y="connsiteY1"/>
                </a:cxn>
                <a:cxn ang="0">
                  <a:pos x="connsiteX2" y="connsiteY2"/>
                </a:cxn>
                <a:cxn ang="0">
                  <a:pos x="connsiteX3" y="connsiteY3"/>
                </a:cxn>
              </a:cxnLst>
              <a:rect l="l" t="t" r="r" b="b"/>
              <a:pathLst>
                <a:path w="2472499" h="813720">
                  <a:moveTo>
                    <a:pt x="-75" y="-291"/>
                  </a:moveTo>
                  <a:lnTo>
                    <a:pt x="-75" y="813429"/>
                  </a:lnTo>
                  <a:lnTo>
                    <a:pt x="2472425" y="813429"/>
                  </a:lnTo>
                  <a:cubicBezTo>
                    <a:pt x="2278867" y="576714"/>
                    <a:pt x="2278867" y="236424"/>
                    <a:pt x="2472425" y="-291"/>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9" name="Freeform: Shape 8"/>
            <p:cNvSpPr/>
            <p:nvPr/>
          </p:nvSpPr>
          <p:spPr>
            <a:xfrm>
              <a:off x="2949987" y="3022758"/>
              <a:ext cx="813625" cy="813625"/>
            </a:xfrm>
            <a:custGeom>
              <a:avLst/>
              <a:gdLst>
                <a:gd name="connsiteX0" fmla="*/ 813551 w 813625"/>
                <a:gd name="connsiteY0" fmla="*/ 406521 h 813625"/>
                <a:gd name="connsiteX1" fmla="*/ 406738 w 813625"/>
                <a:gd name="connsiteY1" fmla="*/ 813334 h 813625"/>
                <a:gd name="connsiteX2" fmla="*/ -75 w 813625"/>
                <a:gd name="connsiteY2" fmla="*/ 406521 h 813625"/>
                <a:gd name="connsiteX3" fmla="*/ 406738 w 813625"/>
                <a:gd name="connsiteY3" fmla="*/ -291 h 813625"/>
                <a:gd name="connsiteX4" fmla="*/ 813551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813551" y="406521"/>
                  </a:moveTo>
                  <a:cubicBezTo>
                    <a:pt x="813551" y="631197"/>
                    <a:pt x="631414" y="813334"/>
                    <a:pt x="406738" y="813334"/>
                  </a:cubicBezTo>
                  <a:cubicBezTo>
                    <a:pt x="182062" y="813334"/>
                    <a:pt x="-75" y="631197"/>
                    <a:pt x="-75" y="406521"/>
                  </a:cubicBezTo>
                  <a:cubicBezTo>
                    <a:pt x="-75" y="181845"/>
                    <a:pt x="182062" y="-291"/>
                    <a:pt x="406738" y="-291"/>
                  </a:cubicBezTo>
                  <a:cubicBezTo>
                    <a:pt x="631414" y="-291"/>
                    <a:pt x="813551" y="181845"/>
                    <a:pt x="813551" y="406521"/>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10" name="Freeform: Shape 9"/>
            <p:cNvSpPr/>
            <p:nvPr/>
          </p:nvSpPr>
          <p:spPr>
            <a:xfrm>
              <a:off x="1104900" y="3022758"/>
              <a:ext cx="1754314" cy="813625"/>
            </a:xfrm>
            <a:custGeom>
              <a:avLst/>
              <a:gdLst>
                <a:gd name="connsiteX0" fmla="*/ -75 w 1754314"/>
                <a:gd name="connsiteY0" fmla="*/ -291 h 813625"/>
                <a:gd name="connsiteX1" fmla="*/ -75 w 1754314"/>
                <a:gd name="connsiteY1" fmla="*/ 813334 h 813625"/>
                <a:gd name="connsiteX2" fmla="*/ 1754240 w 1754314"/>
                <a:gd name="connsiteY2" fmla="*/ 813334 h 813625"/>
                <a:gd name="connsiteX3" fmla="*/ 1754240 w 1754314"/>
                <a:gd name="connsiteY3" fmla="*/ -291 h 813625"/>
              </a:gdLst>
              <a:ahLst/>
              <a:cxnLst>
                <a:cxn ang="0">
                  <a:pos x="connsiteX0" y="connsiteY0"/>
                </a:cxn>
                <a:cxn ang="0">
                  <a:pos x="connsiteX1" y="connsiteY1"/>
                </a:cxn>
                <a:cxn ang="0">
                  <a:pos x="connsiteX2" y="connsiteY2"/>
                </a:cxn>
                <a:cxn ang="0">
                  <a:pos x="connsiteX3" y="connsiteY3"/>
                </a:cxn>
              </a:cxnLst>
              <a:rect l="l" t="t" r="r" b="b"/>
              <a:pathLst>
                <a:path w="1754314" h="813625">
                  <a:moveTo>
                    <a:pt x="-75" y="-291"/>
                  </a:moveTo>
                  <a:lnTo>
                    <a:pt x="-75" y="813334"/>
                  </a:lnTo>
                  <a:lnTo>
                    <a:pt x="1754240" y="813334"/>
                  </a:lnTo>
                  <a:cubicBezTo>
                    <a:pt x="1560701" y="576657"/>
                    <a:pt x="1560701" y="236385"/>
                    <a:pt x="1754240" y="-291"/>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11" name="Freeform: Shape 10"/>
            <p:cNvSpPr/>
            <p:nvPr/>
          </p:nvSpPr>
          <p:spPr>
            <a:xfrm>
              <a:off x="3668172" y="1902428"/>
              <a:ext cx="813625" cy="813625"/>
            </a:xfrm>
            <a:custGeom>
              <a:avLst/>
              <a:gdLst>
                <a:gd name="connsiteX0" fmla="*/ 813551 w 813625"/>
                <a:gd name="connsiteY0" fmla="*/ 406521 h 813625"/>
                <a:gd name="connsiteX1" fmla="*/ 406738 w 813625"/>
                <a:gd name="connsiteY1" fmla="*/ 813334 h 813625"/>
                <a:gd name="connsiteX2" fmla="*/ -75 w 813625"/>
                <a:gd name="connsiteY2" fmla="*/ 406521 h 813625"/>
                <a:gd name="connsiteX3" fmla="*/ 406738 w 813625"/>
                <a:gd name="connsiteY3" fmla="*/ -291 h 813625"/>
                <a:gd name="connsiteX4" fmla="*/ 813551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813551" y="406521"/>
                  </a:moveTo>
                  <a:cubicBezTo>
                    <a:pt x="813551" y="631197"/>
                    <a:pt x="631414" y="813334"/>
                    <a:pt x="406738" y="813334"/>
                  </a:cubicBezTo>
                  <a:cubicBezTo>
                    <a:pt x="182062" y="813334"/>
                    <a:pt x="-75" y="631197"/>
                    <a:pt x="-75" y="406521"/>
                  </a:cubicBezTo>
                  <a:cubicBezTo>
                    <a:pt x="-75" y="181846"/>
                    <a:pt x="182062" y="-291"/>
                    <a:pt x="406738" y="-291"/>
                  </a:cubicBezTo>
                  <a:cubicBezTo>
                    <a:pt x="631414" y="-291"/>
                    <a:pt x="813551" y="181846"/>
                    <a:pt x="813551" y="406521"/>
                  </a:cubicBezTo>
                  <a:close/>
                </a:path>
              </a:pathLst>
            </a:custGeom>
            <a:solidFill>
              <a:schemeClr val="tx2"/>
            </a:solidFill>
            <a:ln w="9525" cap="flat">
              <a:noFill/>
              <a:prstDash val="solid"/>
              <a:miter/>
            </a:ln>
          </p:spPr>
          <p:txBody>
            <a:bodyPr rtlCol="0" anchor="ctr"/>
            <a:lstStyle/>
            <a:p>
              <a:endParaRPr lang="en-US"/>
            </a:p>
          </p:txBody>
        </p:sp>
        <p:sp>
          <p:nvSpPr>
            <p:cNvPr id="12" name="Freeform: Shape 11"/>
            <p:cNvSpPr/>
            <p:nvPr/>
          </p:nvSpPr>
          <p:spPr>
            <a:xfrm>
              <a:off x="1104900" y="1902428"/>
              <a:ext cx="2472499" cy="813625"/>
            </a:xfrm>
            <a:custGeom>
              <a:avLst/>
              <a:gdLst>
                <a:gd name="connsiteX0" fmla="*/ -75 w 2472499"/>
                <a:gd name="connsiteY0" fmla="*/ 813334 h 813625"/>
                <a:gd name="connsiteX1" fmla="*/ 2472425 w 2472499"/>
                <a:gd name="connsiteY1" fmla="*/ 813334 h 813625"/>
                <a:gd name="connsiteX2" fmla="*/ 2472425 w 2472499"/>
                <a:gd name="connsiteY2" fmla="*/ -291 h 813625"/>
                <a:gd name="connsiteX3" fmla="*/ -75 w 2472499"/>
                <a:gd name="connsiteY3" fmla="*/ -291 h 813625"/>
              </a:gdLst>
              <a:ahLst/>
              <a:cxnLst>
                <a:cxn ang="0">
                  <a:pos x="connsiteX0" y="connsiteY0"/>
                </a:cxn>
                <a:cxn ang="0">
                  <a:pos x="connsiteX1" y="connsiteY1"/>
                </a:cxn>
                <a:cxn ang="0">
                  <a:pos x="connsiteX2" y="connsiteY2"/>
                </a:cxn>
                <a:cxn ang="0">
                  <a:pos x="connsiteX3" y="connsiteY3"/>
                </a:cxn>
              </a:cxnLst>
              <a:rect l="l" t="t" r="r" b="b"/>
              <a:pathLst>
                <a:path w="2472499" h="813625">
                  <a:moveTo>
                    <a:pt x="-75" y="813334"/>
                  </a:moveTo>
                  <a:lnTo>
                    <a:pt x="2472425" y="813334"/>
                  </a:lnTo>
                  <a:cubicBezTo>
                    <a:pt x="2278886" y="576657"/>
                    <a:pt x="2278886" y="236386"/>
                    <a:pt x="2472425" y="-291"/>
                  </a:cubicBezTo>
                  <a:lnTo>
                    <a:pt x="-75" y="-291"/>
                  </a:lnTo>
                  <a:close/>
                </a:path>
              </a:pathLst>
            </a:custGeom>
            <a:solidFill>
              <a:schemeClr val="tx2"/>
            </a:solidFill>
            <a:ln w="9525" cap="flat">
              <a:noFill/>
              <a:prstDash val="solid"/>
              <a:miter/>
            </a:ln>
          </p:spPr>
          <p:txBody>
            <a:bodyPr rtlCol="0" anchor="ctr"/>
            <a:lstStyle/>
            <a:p>
              <a:endParaRPr lang="en-US"/>
            </a:p>
          </p:txBody>
        </p:sp>
        <p:sp>
          <p:nvSpPr>
            <p:cNvPr id="13" name="Freeform: Shape 12"/>
            <p:cNvSpPr/>
            <p:nvPr/>
          </p:nvSpPr>
          <p:spPr>
            <a:xfrm rot="17088001">
              <a:off x="4602608" y="782335"/>
              <a:ext cx="813625" cy="813625"/>
            </a:xfrm>
            <a:custGeom>
              <a:avLst/>
              <a:gdLst>
                <a:gd name="connsiteX0" fmla="*/ 813550 w 813625"/>
                <a:gd name="connsiteY0" fmla="*/ 406521 h 813625"/>
                <a:gd name="connsiteX1" fmla="*/ 406738 w 813625"/>
                <a:gd name="connsiteY1" fmla="*/ 813334 h 813625"/>
                <a:gd name="connsiteX2" fmla="*/ -75 w 813625"/>
                <a:gd name="connsiteY2" fmla="*/ 406521 h 813625"/>
                <a:gd name="connsiteX3" fmla="*/ 406738 w 813625"/>
                <a:gd name="connsiteY3" fmla="*/ -291 h 813625"/>
                <a:gd name="connsiteX4" fmla="*/ 813550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813550" y="406521"/>
                  </a:moveTo>
                  <a:cubicBezTo>
                    <a:pt x="813550" y="631198"/>
                    <a:pt x="631414" y="813334"/>
                    <a:pt x="406738" y="813334"/>
                  </a:cubicBezTo>
                  <a:cubicBezTo>
                    <a:pt x="182062" y="813334"/>
                    <a:pt x="-75" y="631198"/>
                    <a:pt x="-75" y="406521"/>
                  </a:cubicBezTo>
                  <a:cubicBezTo>
                    <a:pt x="-75" y="181845"/>
                    <a:pt x="182062" y="-291"/>
                    <a:pt x="406738" y="-291"/>
                  </a:cubicBezTo>
                  <a:cubicBezTo>
                    <a:pt x="631414" y="-291"/>
                    <a:pt x="813550" y="181845"/>
                    <a:pt x="813550" y="406521"/>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14" name="Freeform: Shape 13"/>
            <p:cNvSpPr/>
            <p:nvPr/>
          </p:nvSpPr>
          <p:spPr>
            <a:xfrm>
              <a:off x="1104900" y="782097"/>
              <a:ext cx="3406711" cy="813625"/>
            </a:xfrm>
            <a:custGeom>
              <a:avLst/>
              <a:gdLst>
                <a:gd name="connsiteX0" fmla="*/ -75 w 3406711"/>
                <a:gd name="connsiteY0" fmla="*/ -291 h 813625"/>
                <a:gd name="connsiteX1" fmla="*/ -75 w 3406711"/>
                <a:gd name="connsiteY1" fmla="*/ 813334 h 813625"/>
                <a:gd name="connsiteX2" fmla="*/ 3406637 w 3406711"/>
                <a:gd name="connsiteY2" fmla="*/ 813334 h 813625"/>
                <a:gd name="connsiteX3" fmla="*/ 3406637 w 3406711"/>
                <a:gd name="connsiteY3" fmla="*/ -291 h 813625"/>
              </a:gdLst>
              <a:ahLst/>
              <a:cxnLst>
                <a:cxn ang="0">
                  <a:pos x="connsiteX0" y="connsiteY0"/>
                </a:cxn>
                <a:cxn ang="0">
                  <a:pos x="connsiteX1" y="connsiteY1"/>
                </a:cxn>
                <a:cxn ang="0">
                  <a:pos x="connsiteX2" y="connsiteY2"/>
                </a:cxn>
                <a:cxn ang="0">
                  <a:pos x="connsiteX3" y="connsiteY3"/>
                </a:cxn>
              </a:cxnLst>
              <a:rect l="l" t="t" r="r" b="b"/>
              <a:pathLst>
                <a:path w="3406711" h="813625">
                  <a:moveTo>
                    <a:pt x="-75" y="-291"/>
                  </a:moveTo>
                  <a:lnTo>
                    <a:pt x="-75" y="813334"/>
                  </a:lnTo>
                  <a:lnTo>
                    <a:pt x="3406637" y="813334"/>
                  </a:lnTo>
                  <a:cubicBezTo>
                    <a:pt x="3213098" y="576657"/>
                    <a:pt x="3213098" y="236386"/>
                    <a:pt x="3406637" y="-291"/>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15" name="Freeform: Shape 14"/>
            <p:cNvSpPr/>
            <p:nvPr/>
          </p:nvSpPr>
          <p:spPr>
            <a:xfrm>
              <a:off x="6795135" y="782097"/>
              <a:ext cx="813625" cy="813625"/>
            </a:xfrm>
            <a:custGeom>
              <a:avLst/>
              <a:gdLst>
                <a:gd name="connsiteX0" fmla="*/ -75 w 813625"/>
                <a:gd name="connsiteY0" fmla="*/ 406521 h 813625"/>
                <a:gd name="connsiteX1" fmla="*/ 406738 w 813625"/>
                <a:gd name="connsiteY1" fmla="*/ -291 h 813625"/>
                <a:gd name="connsiteX2" fmla="*/ 813551 w 813625"/>
                <a:gd name="connsiteY2" fmla="*/ 406521 h 813625"/>
                <a:gd name="connsiteX3" fmla="*/ 406738 w 813625"/>
                <a:gd name="connsiteY3" fmla="*/ 813334 h 813625"/>
                <a:gd name="connsiteX4" fmla="*/ -75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75" y="406521"/>
                  </a:moveTo>
                  <a:cubicBezTo>
                    <a:pt x="-75" y="181846"/>
                    <a:pt x="182062" y="-291"/>
                    <a:pt x="406738" y="-291"/>
                  </a:cubicBezTo>
                  <a:cubicBezTo>
                    <a:pt x="631413" y="-291"/>
                    <a:pt x="813551" y="181846"/>
                    <a:pt x="813551" y="406521"/>
                  </a:cubicBezTo>
                  <a:cubicBezTo>
                    <a:pt x="813551" y="631197"/>
                    <a:pt x="631413" y="813334"/>
                    <a:pt x="406738" y="813334"/>
                  </a:cubicBezTo>
                  <a:cubicBezTo>
                    <a:pt x="182062" y="813334"/>
                    <a:pt x="-75" y="631197"/>
                    <a:pt x="-75" y="406521"/>
                  </a:cubicBezTo>
                  <a:close/>
                </a:path>
              </a:pathLst>
            </a:custGeom>
            <a:solidFill>
              <a:schemeClr val="tx2"/>
            </a:solidFill>
            <a:ln w="9525" cap="flat">
              <a:noFill/>
              <a:prstDash val="solid"/>
              <a:miter/>
            </a:ln>
          </p:spPr>
          <p:txBody>
            <a:bodyPr rtlCol="0" anchor="ctr"/>
            <a:lstStyle/>
            <a:p>
              <a:endParaRPr lang="en-US"/>
            </a:p>
          </p:txBody>
        </p:sp>
        <p:sp>
          <p:nvSpPr>
            <p:cNvPr id="16" name="Freeform: Shape 15"/>
            <p:cNvSpPr/>
            <p:nvPr/>
          </p:nvSpPr>
          <p:spPr>
            <a:xfrm>
              <a:off x="7699724" y="782097"/>
              <a:ext cx="3390900" cy="813625"/>
            </a:xfrm>
            <a:custGeom>
              <a:avLst/>
              <a:gdLst>
                <a:gd name="connsiteX0" fmla="*/ 3390825 w 3390900"/>
                <a:gd name="connsiteY0" fmla="*/ 813334 h 813625"/>
                <a:gd name="connsiteX1" fmla="*/ 3390825 w 3390900"/>
                <a:gd name="connsiteY1" fmla="*/ -291 h 813625"/>
                <a:gd name="connsiteX2" fmla="*/ -75 w 3390900"/>
                <a:gd name="connsiteY2" fmla="*/ -291 h 813625"/>
                <a:gd name="connsiteX3" fmla="*/ -75 w 3390900"/>
                <a:gd name="connsiteY3" fmla="*/ 813334 h 813625"/>
              </a:gdLst>
              <a:ahLst/>
              <a:cxnLst>
                <a:cxn ang="0">
                  <a:pos x="connsiteX0" y="connsiteY0"/>
                </a:cxn>
                <a:cxn ang="0">
                  <a:pos x="connsiteX1" y="connsiteY1"/>
                </a:cxn>
                <a:cxn ang="0">
                  <a:pos x="connsiteX2" y="connsiteY2"/>
                </a:cxn>
                <a:cxn ang="0">
                  <a:pos x="connsiteX3" y="connsiteY3"/>
                </a:cxn>
              </a:cxnLst>
              <a:rect l="l" t="t" r="r" b="b"/>
              <a:pathLst>
                <a:path w="3390900" h="813625">
                  <a:moveTo>
                    <a:pt x="3390825" y="813334"/>
                  </a:moveTo>
                  <a:lnTo>
                    <a:pt x="3390825" y="-291"/>
                  </a:lnTo>
                  <a:lnTo>
                    <a:pt x="-75" y="-291"/>
                  </a:lnTo>
                  <a:cubicBezTo>
                    <a:pt x="193464" y="236386"/>
                    <a:pt x="193464" y="576657"/>
                    <a:pt x="-75" y="813334"/>
                  </a:cubicBezTo>
                  <a:close/>
                </a:path>
              </a:pathLst>
            </a:custGeom>
            <a:solidFill>
              <a:schemeClr val="tx2"/>
            </a:solidFill>
            <a:ln w="9525" cap="flat">
              <a:noFill/>
              <a:prstDash val="solid"/>
              <a:miter/>
            </a:ln>
          </p:spPr>
          <p:txBody>
            <a:bodyPr rtlCol="0" anchor="ctr"/>
            <a:lstStyle/>
            <a:p>
              <a:endParaRPr lang="en-US"/>
            </a:p>
          </p:txBody>
        </p:sp>
        <p:sp>
          <p:nvSpPr>
            <p:cNvPr id="17" name="Freeform: Shape 16"/>
            <p:cNvSpPr/>
            <p:nvPr/>
          </p:nvSpPr>
          <p:spPr>
            <a:xfrm>
              <a:off x="7770018" y="1902428"/>
              <a:ext cx="813625" cy="813625"/>
            </a:xfrm>
            <a:custGeom>
              <a:avLst/>
              <a:gdLst>
                <a:gd name="connsiteX0" fmla="*/ -75 w 813625"/>
                <a:gd name="connsiteY0" fmla="*/ 406521 h 813625"/>
                <a:gd name="connsiteX1" fmla="*/ 406738 w 813625"/>
                <a:gd name="connsiteY1" fmla="*/ -291 h 813625"/>
                <a:gd name="connsiteX2" fmla="*/ 813551 w 813625"/>
                <a:gd name="connsiteY2" fmla="*/ 406521 h 813625"/>
                <a:gd name="connsiteX3" fmla="*/ 406738 w 813625"/>
                <a:gd name="connsiteY3" fmla="*/ 813334 h 813625"/>
                <a:gd name="connsiteX4" fmla="*/ -75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75" y="406521"/>
                  </a:moveTo>
                  <a:cubicBezTo>
                    <a:pt x="-75" y="181846"/>
                    <a:pt x="182062" y="-291"/>
                    <a:pt x="406738" y="-291"/>
                  </a:cubicBezTo>
                  <a:cubicBezTo>
                    <a:pt x="631413" y="-291"/>
                    <a:pt x="813551" y="181846"/>
                    <a:pt x="813551" y="406521"/>
                  </a:cubicBezTo>
                  <a:cubicBezTo>
                    <a:pt x="813551" y="631197"/>
                    <a:pt x="631413" y="813334"/>
                    <a:pt x="406738" y="813334"/>
                  </a:cubicBezTo>
                  <a:cubicBezTo>
                    <a:pt x="182062" y="813334"/>
                    <a:pt x="-75" y="631197"/>
                    <a:pt x="-75" y="406521"/>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18" name="Freeform: Shape 17"/>
            <p:cNvSpPr/>
            <p:nvPr/>
          </p:nvSpPr>
          <p:spPr>
            <a:xfrm>
              <a:off x="8674512" y="1902428"/>
              <a:ext cx="2416111" cy="813625"/>
            </a:xfrm>
            <a:custGeom>
              <a:avLst/>
              <a:gdLst>
                <a:gd name="connsiteX0" fmla="*/ 2416037 w 2416111"/>
                <a:gd name="connsiteY0" fmla="*/ 813334 h 813625"/>
                <a:gd name="connsiteX1" fmla="*/ 2416037 w 2416111"/>
                <a:gd name="connsiteY1" fmla="*/ -291 h 813625"/>
                <a:gd name="connsiteX2" fmla="*/ -75 w 2416111"/>
                <a:gd name="connsiteY2" fmla="*/ -291 h 813625"/>
                <a:gd name="connsiteX3" fmla="*/ -75 w 2416111"/>
                <a:gd name="connsiteY3" fmla="*/ 813334 h 813625"/>
              </a:gdLst>
              <a:ahLst/>
              <a:cxnLst>
                <a:cxn ang="0">
                  <a:pos x="connsiteX0" y="connsiteY0"/>
                </a:cxn>
                <a:cxn ang="0">
                  <a:pos x="connsiteX1" y="connsiteY1"/>
                </a:cxn>
                <a:cxn ang="0">
                  <a:pos x="connsiteX2" y="connsiteY2"/>
                </a:cxn>
                <a:cxn ang="0">
                  <a:pos x="connsiteX3" y="connsiteY3"/>
                </a:cxn>
              </a:cxnLst>
              <a:rect l="l" t="t" r="r" b="b"/>
              <a:pathLst>
                <a:path w="2416111" h="813625">
                  <a:moveTo>
                    <a:pt x="2416037" y="813334"/>
                  </a:moveTo>
                  <a:lnTo>
                    <a:pt x="2416037" y="-291"/>
                  </a:lnTo>
                  <a:lnTo>
                    <a:pt x="-75" y="-291"/>
                  </a:lnTo>
                  <a:cubicBezTo>
                    <a:pt x="193463" y="236386"/>
                    <a:pt x="193463" y="576657"/>
                    <a:pt x="-75" y="813334"/>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19" name="Freeform: Shape 18"/>
            <p:cNvSpPr/>
            <p:nvPr/>
          </p:nvSpPr>
          <p:spPr>
            <a:xfrm>
              <a:off x="8458962" y="3022758"/>
              <a:ext cx="813625" cy="813625"/>
            </a:xfrm>
            <a:custGeom>
              <a:avLst/>
              <a:gdLst>
                <a:gd name="connsiteX0" fmla="*/ -75 w 813625"/>
                <a:gd name="connsiteY0" fmla="*/ 406521 h 813625"/>
                <a:gd name="connsiteX1" fmla="*/ 406738 w 813625"/>
                <a:gd name="connsiteY1" fmla="*/ -291 h 813625"/>
                <a:gd name="connsiteX2" fmla="*/ 813551 w 813625"/>
                <a:gd name="connsiteY2" fmla="*/ 406521 h 813625"/>
                <a:gd name="connsiteX3" fmla="*/ 406738 w 813625"/>
                <a:gd name="connsiteY3" fmla="*/ 813334 h 813625"/>
                <a:gd name="connsiteX4" fmla="*/ -75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75" y="406521"/>
                  </a:moveTo>
                  <a:cubicBezTo>
                    <a:pt x="-75" y="181845"/>
                    <a:pt x="182062" y="-291"/>
                    <a:pt x="406738" y="-291"/>
                  </a:cubicBezTo>
                  <a:cubicBezTo>
                    <a:pt x="631413" y="-291"/>
                    <a:pt x="813551" y="181845"/>
                    <a:pt x="813551" y="406521"/>
                  </a:cubicBezTo>
                  <a:cubicBezTo>
                    <a:pt x="813551" y="631197"/>
                    <a:pt x="631413" y="813334"/>
                    <a:pt x="406738" y="813334"/>
                  </a:cubicBezTo>
                  <a:cubicBezTo>
                    <a:pt x="182062" y="813334"/>
                    <a:pt x="-75" y="631197"/>
                    <a:pt x="-75" y="406521"/>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20" name="Freeform: Shape 19"/>
            <p:cNvSpPr/>
            <p:nvPr/>
          </p:nvSpPr>
          <p:spPr>
            <a:xfrm>
              <a:off x="9363361" y="3022758"/>
              <a:ext cx="1727263" cy="813625"/>
            </a:xfrm>
            <a:custGeom>
              <a:avLst/>
              <a:gdLst>
                <a:gd name="connsiteX0" fmla="*/ 1727188 w 1727263"/>
                <a:gd name="connsiteY0" fmla="*/ 813334 h 813625"/>
                <a:gd name="connsiteX1" fmla="*/ 1727188 w 1727263"/>
                <a:gd name="connsiteY1" fmla="*/ -291 h 813625"/>
                <a:gd name="connsiteX2" fmla="*/ -75 w 1727263"/>
                <a:gd name="connsiteY2" fmla="*/ -291 h 813625"/>
                <a:gd name="connsiteX3" fmla="*/ -75 w 1727263"/>
                <a:gd name="connsiteY3" fmla="*/ 813334 h 813625"/>
              </a:gdLst>
              <a:ahLst/>
              <a:cxnLst>
                <a:cxn ang="0">
                  <a:pos x="connsiteX0" y="connsiteY0"/>
                </a:cxn>
                <a:cxn ang="0">
                  <a:pos x="connsiteX1" y="connsiteY1"/>
                </a:cxn>
                <a:cxn ang="0">
                  <a:pos x="connsiteX2" y="connsiteY2"/>
                </a:cxn>
                <a:cxn ang="0">
                  <a:pos x="connsiteX3" y="connsiteY3"/>
                </a:cxn>
              </a:cxnLst>
              <a:rect l="l" t="t" r="r" b="b"/>
              <a:pathLst>
                <a:path w="1727263" h="813625">
                  <a:moveTo>
                    <a:pt x="1727188" y="813334"/>
                  </a:moveTo>
                  <a:lnTo>
                    <a:pt x="1727188" y="-291"/>
                  </a:lnTo>
                  <a:lnTo>
                    <a:pt x="-75" y="-291"/>
                  </a:lnTo>
                  <a:cubicBezTo>
                    <a:pt x="193463" y="236385"/>
                    <a:pt x="193463" y="576657"/>
                    <a:pt x="-75" y="813334"/>
                  </a:cubicBezTo>
                  <a:close/>
                </a:path>
              </a:pathLst>
            </a:custGeom>
            <a:solidFill>
              <a:schemeClr val="accent3">
                <a:lumMod val="50000"/>
              </a:schemeClr>
            </a:solidFill>
            <a:ln w="9525" cap="flat">
              <a:noFill/>
              <a:prstDash val="solid"/>
              <a:miter/>
            </a:ln>
          </p:spPr>
          <p:txBody>
            <a:bodyPr rtlCol="0" anchor="ctr"/>
            <a:lstStyle/>
            <a:p>
              <a:endParaRPr lang="en-US"/>
            </a:p>
          </p:txBody>
        </p:sp>
        <p:sp>
          <p:nvSpPr>
            <p:cNvPr id="21" name="Freeform: Shape 20"/>
            <p:cNvSpPr/>
            <p:nvPr/>
          </p:nvSpPr>
          <p:spPr>
            <a:xfrm>
              <a:off x="7770018" y="4142803"/>
              <a:ext cx="813625" cy="813625"/>
            </a:xfrm>
            <a:custGeom>
              <a:avLst/>
              <a:gdLst>
                <a:gd name="connsiteX0" fmla="*/ -75 w 813625"/>
                <a:gd name="connsiteY0" fmla="*/ 406426 h 813625"/>
                <a:gd name="connsiteX1" fmla="*/ 406833 w 813625"/>
                <a:gd name="connsiteY1" fmla="*/ -291 h 813625"/>
                <a:gd name="connsiteX2" fmla="*/ 813551 w 813625"/>
                <a:gd name="connsiteY2" fmla="*/ 406617 h 813625"/>
                <a:gd name="connsiteX3" fmla="*/ 406738 w 813625"/>
                <a:gd name="connsiteY3" fmla="*/ 813334 h 813625"/>
                <a:gd name="connsiteX4" fmla="*/ -75 w 813625"/>
                <a:gd name="connsiteY4" fmla="*/ 406522 h 813625"/>
                <a:gd name="connsiteX5" fmla="*/ -75 w 813625"/>
                <a:gd name="connsiteY5" fmla="*/ 406426 h 8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625" h="813625">
                  <a:moveTo>
                    <a:pt x="-75" y="406426"/>
                  </a:moveTo>
                  <a:cubicBezTo>
                    <a:pt x="-27" y="181750"/>
                    <a:pt x="182158" y="-348"/>
                    <a:pt x="406833" y="-291"/>
                  </a:cubicBezTo>
                  <a:cubicBezTo>
                    <a:pt x="631509" y="-244"/>
                    <a:pt x="813598" y="181941"/>
                    <a:pt x="813551" y="406617"/>
                  </a:cubicBezTo>
                  <a:cubicBezTo>
                    <a:pt x="813494" y="631254"/>
                    <a:pt x="631376" y="813334"/>
                    <a:pt x="406738" y="813334"/>
                  </a:cubicBezTo>
                  <a:cubicBezTo>
                    <a:pt x="182062" y="813334"/>
                    <a:pt x="-75" y="631197"/>
                    <a:pt x="-75" y="406522"/>
                  </a:cubicBezTo>
                  <a:cubicBezTo>
                    <a:pt x="-75" y="406493"/>
                    <a:pt x="-75" y="406455"/>
                    <a:pt x="-75" y="406426"/>
                  </a:cubicBezTo>
                  <a:close/>
                </a:path>
              </a:pathLst>
            </a:custGeom>
            <a:solidFill>
              <a:schemeClr val="tx2"/>
            </a:solidFill>
            <a:ln w="9525" cap="flat">
              <a:noFill/>
              <a:prstDash val="solid"/>
              <a:miter/>
            </a:ln>
          </p:spPr>
          <p:txBody>
            <a:bodyPr rtlCol="0" anchor="ctr"/>
            <a:lstStyle/>
            <a:p>
              <a:endParaRPr lang="en-US"/>
            </a:p>
          </p:txBody>
        </p:sp>
        <p:sp>
          <p:nvSpPr>
            <p:cNvPr id="22" name="Freeform: Shape 21"/>
            <p:cNvSpPr/>
            <p:nvPr/>
          </p:nvSpPr>
          <p:spPr>
            <a:xfrm>
              <a:off x="8674512" y="4143089"/>
              <a:ext cx="2416111" cy="813625"/>
            </a:xfrm>
            <a:custGeom>
              <a:avLst/>
              <a:gdLst>
                <a:gd name="connsiteX0" fmla="*/ 2416037 w 2416111"/>
                <a:gd name="connsiteY0" fmla="*/ 813334 h 813625"/>
                <a:gd name="connsiteX1" fmla="*/ 2416037 w 2416111"/>
                <a:gd name="connsiteY1" fmla="*/ -291 h 813625"/>
                <a:gd name="connsiteX2" fmla="*/ -75 w 2416111"/>
                <a:gd name="connsiteY2" fmla="*/ -291 h 813625"/>
                <a:gd name="connsiteX3" fmla="*/ -75 w 2416111"/>
                <a:gd name="connsiteY3" fmla="*/ 813334 h 813625"/>
              </a:gdLst>
              <a:ahLst/>
              <a:cxnLst>
                <a:cxn ang="0">
                  <a:pos x="connsiteX0" y="connsiteY0"/>
                </a:cxn>
                <a:cxn ang="0">
                  <a:pos x="connsiteX1" y="connsiteY1"/>
                </a:cxn>
                <a:cxn ang="0">
                  <a:pos x="connsiteX2" y="connsiteY2"/>
                </a:cxn>
                <a:cxn ang="0">
                  <a:pos x="connsiteX3" y="connsiteY3"/>
                </a:cxn>
              </a:cxnLst>
              <a:rect l="l" t="t" r="r" b="b"/>
              <a:pathLst>
                <a:path w="2416111" h="813625">
                  <a:moveTo>
                    <a:pt x="2416037" y="813334"/>
                  </a:moveTo>
                  <a:lnTo>
                    <a:pt x="2416037" y="-291"/>
                  </a:lnTo>
                  <a:lnTo>
                    <a:pt x="-75" y="-291"/>
                  </a:lnTo>
                  <a:cubicBezTo>
                    <a:pt x="193463" y="236385"/>
                    <a:pt x="193463" y="576657"/>
                    <a:pt x="-75" y="813334"/>
                  </a:cubicBezTo>
                  <a:close/>
                </a:path>
              </a:pathLst>
            </a:custGeom>
            <a:solidFill>
              <a:schemeClr val="tx2"/>
            </a:solidFill>
            <a:ln w="9525" cap="flat">
              <a:noFill/>
              <a:prstDash val="solid"/>
              <a:miter/>
            </a:ln>
          </p:spPr>
          <p:txBody>
            <a:bodyPr rtlCol="0" anchor="ctr"/>
            <a:lstStyle/>
            <a:p>
              <a:endParaRPr lang="en-US"/>
            </a:p>
          </p:txBody>
        </p:sp>
        <p:sp>
          <p:nvSpPr>
            <p:cNvPr id="23" name="Freeform: Shape 22"/>
            <p:cNvSpPr/>
            <p:nvPr/>
          </p:nvSpPr>
          <p:spPr>
            <a:xfrm>
              <a:off x="6791296" y="5263515"/>
              <a:ext cx="813625" cy="813625"/>
            </a:xfrm>
            <a:custGeom>
              <a:avLst/>
              <a:gdLst>
                <a:gd name="connsiteX0" fmla="*/ -75 w 813625"/>
                <a:gd name="connsiteY0" fmla="*/ 406521 h 813625"/>
                <a:gd name="connsiteX1" fmla="*/ 406738 w 813625"/>
                <a:gd name="connsiteY1" fmla="*/ -291 h 813625"/>
                <a:gd name="connsiteX2" fmla="*/ 813551 w 813625"/>
                <a:gd name="connsiteY2" fmla="*/ 406521 h 813625"/>
                <a:gd name="connsiteX3" fmla="*/ 406738 w 813625"/>
                <a:gd name="connsiteY3" fmla="*/ 813334 h 813625"/>
                <a:gd name="connsiteX4" fmla="*/ -75 w 813625"/>
                <a:gd name="connsiteY4" fmla="*/ 406521 h 8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625" h="813625">
                  <a:moveTo>
                    <a:pt x="-75" y="406521"/>
                  </a:moveTo>
                  <a:cubicBezTo>
                    <a:pt x="-75" y="181845"/>
                    <a:pt x="182062" y="-291"/>
                    <a:pt x="406738" y="-291"/>
                  </a:cubicBezTo>
                  <a:cubicBezTo>
                    <a:pt x="631414" y="-291"/>
                    <a:pt x="813551" y="181845"/>
                    <a:pt x="813551" y="406521"/>
                  </a:cubicBezTo>
                  <a:cubicBezTo>
                    <a:pt x="813551" y="631197"/>
                    <a:pt x="631414" y="813334"/>
                    <a:pt x="406738" y="813334"/>
                  </a:cubicBezTo>
                  <a:cubicBezTo>
                    <a:pt x="182062" y="813334"/>
                    <a:pt x="-75" y="631197"/>
                    <a:pt x="-75" y="406521"/>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24" name="Freeform: Shape 23"/>
            <p:cNvSpPr/>
            <p:nvPr/>
          </p:nvSpPr>
          <p:spPr>
            <a:xfrm>
              <a:off x="7653813" y="5263896"/>
              <a:ext cx="3436810" cy="813625"/>
            </a:xfrm>
            <a:custGeom>
              <a:avLst/>
              <a:gdLst>
                <a:gd name="connsiteX0" fmla="*/ 3436736 w 3436810"/>
                <a:gd name="connsiteY0" fmla="*/ 812953 h 813625"/>
                <a:gd name="connsiteX1" fmla="*/ 3436736 w 3436810"/>
                <a:gd name="connsiteY1" fmla="*/ -291 h 813625"/>
                <a:gd name="connsiteX2" fmla="*/ -75 w 3436810"/>
                <a:gd name="connsiteY2" fmla="*/ -291 h 813625"/>
                <a:gd name="connsiteX3" fmla="*/ -75 w 3436810"/>
                <a:gd name="connsiteY3" fmla="*/ 813334 h 813625"/>
              </a:gdLst>
              <a:ahLst/>
              <a:cxnLst>
                <a:cxn ang="0">
                  <a:pos x="connsiteX0" y="connsiteY0"/>
                </a:cxn>
                <a:cxn ang="0">
                  <a:pos x="connsiteX1" y="connsiteY1"/>
                </a:cxn>
                <a:cxn ang="0">
                  <a:pos x="connsiteX2" y="connsiteY2"/>
                </a:cxn>
                <a:cxn ang="0">
                  <a:pos x="connsiteX3" y="connsiteY3"/>
                </a:cxn>
              </a:cxnLst>
              <a:rect l="l" t="t" r="r" b="b"/>
              <a:pathLst>
                <a:path w="3436810" h="813625">
                  <a:moveTo>
                    <a:pt x="3436736" y="812953"/>
                  </a:moveTo>
                  <a:lnTo>
                    <a:pt x="3436736" y="-291"/>
                  </a:lnTo>
                  <a:lnTo>
                    <a:pt x="-75" y="-291"/>
                  </a:lnTo>
                  <a:cubicBezTo>
                    <a:pt x="193464" y="236386"/>
                    <a:pt x="193464" y="576657"/>
                    <a:pt x="-75" y="813334"/>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62" name="Freeform: Shape 61"/>
            <p:cNvSpPr/>
            <p:nvPr/>
          </p:nvSpPr>
          <p:spPr>
            <a:xfrm>
              <a:off x="4483117" y="657006"/>
              <a:ext cx="1062242" cy="1063589"/>
            </a:xfrm>
            <a:custGeom>
              <a:avLst/>
              <a:gdLst>
                <a:gd name="connsiteX0" fmla="*/ 504383 w 1062242"/>
                <a:gd name="connsiteY0" fmla="*/ 1063298 h 1063589"/>
                <a:gd name="connsiteX1" fmla="*/ 500764 w 1062242"/>
                <a:gd name="connsiteY1" fmla="*/ 1063298 h 1063589"/>
                <a:gd name="connsiteX2" fmla="*/ 480733 w 1062242"/>
                <a:gd name="connsiteY2" fmla="*/ 1039486 h 1063589"/>
                <a:gd name="connsiteX3" fmla="*/ 503431 w 1062242"/>
                <a:gd name="connsiteY3" fmla="*/ 1019388 h 1063589"/>
                <a:gd name="connsiteX4" fmla="*/ 505336 w 1062242"/>
                <a:gd name="connsiteY4" fmla="*/ 1019388 h 1063589"/>
                <a:gd name="connsiteX5" fmla="*/ 525386 w 1062242"/>
                <a:gd name="connsiteY5" fmla="*/ 1043182 h 1063589"/>
                <a:gd name="connsiteX6" fmla="*/ 504288 w 1062242"/>
                <a:gd name="connsiteY6" fmla="*/ 1063298 h 1063589"/>
                <a:gd name="connsiteX7" fmla="*/ 605253 w 1062242"/>
                <a:gd name="connsiteY7" fmla="*/ 1058346 h 1063589"/>
                <a:gd name="connsiteX8" fmla="*/ 583536 w 1062242"/>
                <a:gd name="connsiteY8" fmla="*/ 1036057 h 1063589"/>
                <a:gd name="connsiteX9" fmla="*/ 602015 w 1062242"/>
                <a:gd name="connsiteY9" fmla="*/ 1014626 h 1063589"/>
                <a:gd name="connsiteX10" fmla="*/ 604205 w 1062242"/>
                <a:gd name="connsiteY10" fmla="*/ 1014626 h 1063589"/>
                <a:gd name="connsiteX11" fmla="*/ 630352 w 1062242"/>
                <a:gd name="connsiteY11" fmla="*/ 1031495 h 1063589"/>
                <a:gd name="connsiteX12" fmla="*/ 613483 w 1062242"/>
                <a:gd name="connsiteY12" fmla="*/ 1057641 h 1063589"/>
                <a:gd name="connsiteX13" fmla="*/ 610682 w 1062242"/>
                <a:gd name="connsiteY13" fmla="*/ 1058060 h 1063589"/>
                <a:gd name="connsiteX14" fmla="*/ 608587 w 1062242"/>
                <a:gd name="connsiteY14" fmla="*/ 1058060 h 1063589"/>
                <a:gd name="connsiteX15" fmla="*/ 402371 w 1062242"/>
                <a:gd name="connsiteY15" fmla="*/ 1047963 h 1063589"/>
                <a:gd name="connsiteX16" fmla="*/ 396941 w 1062242"/>
                <a:gd name="connsiteY16" fmla="*/ 1047201 h 1063589"/>
                <a:gd name="connsiteX17" fmla="*/ 394560 w 1062242"/>
                <a:gd name="connsiteY17" fmla="*/ 1046630 h 1063589"/>
                <a:gd name="connsiteX18" fmla="*/ 380101 w 1062242"/>
                <a:gd name="connsiteY18" fmla="*/ 1019074 h 1063589"/>
                <a:gd name="connsiteX19" fmla="*/ 405895 w 1062242"/>
                <a:gd name="connsiteY19" fmla="*/ 1004148 h 1063589"/>
                <a:gd name="connsiteX20" fmla="*/ 407800 w 1062242"/>
                <a:gd name="connsiteY20" fmla="*/ 1004624 h 1063589"/>
                <a:gd name="connsiteX21" fmla="*/ 423764 w 1062242"/>
                <a:gd name="connsiteY21" fmla="*/ 1031333 h 1063589"/>
                <a:gd name="connsiteX22" fmla="*/ 402371 w 1062242"/>
                <a:gd name="connsiteY22" fmla="*/ 1047963 h 1063589"/>
                <a:gd name="connsiteX23" fmla="*/ 705266 w 1062242"/>
                <a:gd name="connsiteY23" fmla="*/ 1032914 h 1063589"/>
                <a:gd name="connsiteX24" fmla="*/ 683444 w 1062242"/>
                <a:gd name="connsiteY24" fmla="*/ 1010730 h 1063589"/>
                <a:gd name="connsiteX25" fmla="*/ 697646 w 1062242"/>
                <a:gd name="connsiteY25" fmla="*/ 990337 h 1063589"/>
                <a:gd name="connsiteX26" fmla="*/ 699741 w 1062242"/>
                <a:gd name="connsiteY26" fmla="*/ 989575 h 1063589"/>
                <a:gd name="connsiteX27" fmla="*/ 728669 w 1062242"/>
                <a:gd name="connsiteY27" fmla="*/ 1001034 h 1063589"/>
                <a:gd name="connsiteX28" fmla="*/ 717210 w 1062242"/>
                <a:gd name="connsiteY28" fmla="*/ 1029971 h 1063589"/>
                <a:gd name="connsiteX29" fmla="*/ 714886 w 1062242"/>
                <a:gd name="connsiteY29" fmla="*/ 1030818 h 1063589"/>
                <a:gd name="connsiteX30" fmla="*/ 712981 w 1062242"/>
                <a:gd name="connsiteY30" fmla="*/ 1031580 h 1063589"/>
                <a:gd name="connsiteX31" fmla="*/ 705266 w 1062242"/>
                <a:gd name="connsiteY31" fmla="*/ 1032818 h 1063589"/>
                <a:gd name="connsiteX32" fmla="*/ 305216 w 1062242"/>
                <a:gd name="connsiteY32" fmla="*/ 1012245 h 1063589"/>
                <a:gd name="connsiteX33" fmla="*/ 295691 w 1062242"/>
                <a:gd name="connsiteY33" fmla="*/ 1009958 h 1063589"/>
                <a:gd name="connsiteX34" fmla="*/ 293690 w 1062242"/>
                <a:gd name="connsiteY34" fmla="*/ 1009006 h 1063589"/>
                <a:gd name="connsiteX35" fmla="*/ 284042 w 1062242"/>
                <a:gd name="connsiteY35" fmla="*/ 979421 h 1063589"/>
                <a:gd name="connsiteX36" fmla="*/ 313217 w 1062242"/>
                <a:gd name="connsiteY36" fmla="*/ 969573 h 1063589"/>
                <a:gd name="connsiteX37" fmla="*/ 315122 w 1062242"/>
                <a:gd name="connsiteY37" fmla="*/ 970525 h 1063589"/>
                <a:gd name="connsiteX38" fmla="*/ 325075 w 1062242"/>
                <a:gd name="connsiteY38" fmla="*/ 1000005 h 1063589"/>
                <a:gd name="connsiteX39" fmla="*/ 305597 w 1062242"/>
                <a:gd name="connsiteY39" fmla="*/ 1012245 h 1063589"/>
                <a:gd name="connsiteX40" fmla="*/ 798611 w 1062242"/>
                <a:gd name="connsiteY40" fmla="*/ 987098 h 1063589"/>
                <a:gd name="connsiteX41" fmla="*/ 779561 w 1062242"/>
                <a:gd name="connsiteY41" fmla="*/ 977002 h 1063589"/>
                <a:gd name="connsiteX42" fmla="*/ 785971 w 1062242"/>
                <a:gd name="connsiteY42" fmla="*/ 947103 h 1063589"/>
                <a:gd name="connsiteX43" fmla="*/ 786133 w 1062242"/>
                <a:gd name="connsiteY43" fmla="*/ 946998 h 1063589"/>
                <a:gd name="connsiteX44" fmla="*/ 788038 w 1062242"/>
                <a:gd name="connsiteY44" fmla="*/ 945855 h 1063589"/>
                <a:gd name="connsiteX45" fmla="*/ 818089 w 1062242"/>
                <a:gd name="connsiteY45" fmla="*/ 953932 h 1063589"/>
                <a:gd name="connsiteX46" fmla="*/ 811279 w 1062242"/>
                <a:gd name="connsiteY46" fmla="*/ 983193 h 1063589"/>
                <a:gd name="connsiteX47" fmla="*/ 810326 w 1062242"/>
                <a:gd name="connsiteY47" fmla="*/ 983765 h 1063589"/>
                <a:gd name="connsiteX48" fmla="*/ 798611 w 1062242"/>
                <a:gd name="connsiteY48" fmla="*/ 987098 h 1063589"/>
                <a:gd name="connsiteX49" fmla="*/ 217586 w 1062242"/>
                <a:gd name="connsiteY49" fmla="*/ 957571 h 1063589"/>
                <a:gd name="connsiteX50" fmla="*/ 204155 w 1062242"/>
                <a:gd name="connsiteY50" fmla="*/ 952904 h 1063589"/>
                <a:gd name="connsiteX51" fmla="*/ 202441 w 1062242"/>
                <a:gd name="connsiteY51" fmla="*/ 951570 h 1063589"/>
                <a:gd name="connsiteX52" fmla="*/ 196621 w 1062242"/>
                <a:gd name="connsiteY52" fmla="*/ 921005 h 1063589"/>
                <a:gd name="connsiteX53" fmla="*/ 227196 w 1062242"/>
                <a:gd name="connsiteY53" fmla="*/ 915185 h 1063589"/>
                <a:gd name="connsiteX54" fmla="*/ 229397 w 1062242"/>
                <a:gd name="connsiteY54" fmla="*/ 916899 h 1063589"/>
                <a:gd name="connsiteX55" fmla="*/ 231111 w 1062242"/>
                <a:gd name="connsiteY55" fmla="*/ 918233 h 1063589"/>
                <a:gd name="connsiteX56" fmla="*/ 234893 w 1062242"/>
                <a:gd name="connsiteY56" fmla="*/ 949122 h 1063589"/>
                <a:gd name="connsiteX57" fmla="*/ 217586 w 1062242"/>
                <a:gd name="connsiteY57" fmla="*/ 957571 h 1063589"/>
                <a:gd name="connsiteX58" fmla="*/ 879573 w 1062242"/>
                <a:gd name="connsiteY58" fmla="*/ 924710 h 1063589"/>
                <a:gd name="connsiteX59" fmla="*/ 857523 w 1062242"/>
                <a:gd name="connsiteY59" fmla="*/ 902754 h 1063589"/>
                <a:gd name="connsiteX60" fmla="*/ 864524 w 1062242"/>
                <a:gd name="connsiteY60" fmla="*/ 886610 h 1063589"/>
                <a:gd name="connsiteX61" fmla="*/ 865953 w 1062242"/>
                <a:gd name="connsiteY61" fmla="*/ 885181 h 1063589"/>
                <a:gd name="connsiteX62" fmla="*/ 897042 w 1062242"/>
                <a:gd name="connsiteY62" fmla="*/ 883952 h 1063589"/>
                <a:gd name="connsiteX63" fmla="*/ 898280 w 1062242"/>
                <a:gd name="connsiteY63" fmla="*/ 915042 h 1063589"/>
                <a:gd name="connsiteX64" fmla="*/ 896337 w 1062242"/>
                <a:gd name="connsiteY64" fmla="*/ 916899 h 1063589"/>
                <a:gd name="connsiteX65" fmla="*/ 894718 w 1062242"/>
                <a:gd name="connsiteY65" fmla="*/ 918423 h 1063589"/>
                <a:gd name="connsiteX66" fmla="*/ 879859 w 1062242"/>
                <a:gd name="connsiteY66" fmla="*/ 924710 h 1063589"/>
                <a:gd name="connsiteX67" fmla="*/ 142719 w 1062242"/>
                <a:gd name="connsiteY67" fmla="*/ 886610 h 1063589"/>
                <a:gd name="connsiteX68" fmla="*/ 126146 w 1062242"/>
                <a:gd name="connsiteY68" fmla="*/ 879085 h 1063589"/>
                <a:gd name="connsiteX69" fmla="*/ 125384 w 1062242"/>
                <a:gd name="connsiteY69" fmla="*/ 878228 h 1063589"/>
                <a:gd name="connsiteX70" fmla="*/ 127289 w 1062242"/>
                <a:gd name="connsiteY70" fmla="*/ 846795 h 1063589"/>
                <a:gd name="connsiteX71" fmla="*/ 157692 w 1062242"/>
                <a:gd name="connsiteY71" fmla="*/ 848405 h 1063589"/>
                <a:gd name="connsiteX72" fmla="*/ 157864 w 1062242"/>
                <a:gd name="connsiteY72" fmla="*/ 848605 h 1063589"/>
                <a:gd name="connsiteX73" fmla="*/ 159293 w 1062242"/>
                <a:gd name="connsiteY73" fmla="*/ 850224 h 1063589"/>
                <a:gd name="connsiteX74" fmla="*/ 157111 w 1062242"/>
                <a:gd name="connsiteY74" fmla="*/ 881266 h 1063589"/>
                <a:gd name="connsiteX75" fmla="*/ 157102 w 1062242"/>
                <a:gd name="connsiteY75" fmla="*/ 881276 h 1063589"/>
                <a:gd name="connsiteX76" fmla="*/ 143005 w 1062242"/>
                <a:gd name="connsiteY76" fmla="*/ 886514 h 1063589"/>
                <a:gd name="connsiteX77" fmla="*/ 947105 w 1062242"/>
                <a:gd name="connsiteY77" fmla="*/ 846795 h 1063589"/>
                <a:gd name="connsiteX78" fmla="*/ 934437 w 1062242"/>
                <a:gd name="connsiteY78" fmla="*/ 842699 h 1063589"/>
                <a:gd name="connsiteX79" fmla="*/ 929170 w 1062242"/>
                <a:gd name="connsiteY79" fmla="*/ 812172 h 1063589"/>
                <a:gd name="connsiteX80" fmla="*/ 929198 w 1062242"/>
                <a:gd name="connsiteY80" fmla="*/ 812124 h 1063589"/>
                <a:gd name="connsiteX81" fmla="*/ 930341 w 1062242"/>
                <a:gd name="connsiteY81" fmla="*/ 810410 h 1063589"/>
                <a:gd name="connsiteX82" fmla="*/ 961174 w 1062242"/>
                <a:gd name="connsiteY82" fmla="*/ 806238 h 1063589"/>
                <a:gd name="connsiteX83" fmla="*/ 966346 w 1062242"/>
                <a:gd name="connsiteY83" fmla="*/ 835651 h 1063589"/>
                <a:gd name="connsiteX84" fmla="*/ 965012 w 1062242"/>
                <a:gd name="connsiteY84" fmla="*/ 837556 h 1063589"/>
                <a:gd name="connsiteX85" fmla="*/ 947391 w 1062242"/>
                <a:gd name="connsiteY85" fmla="*/ 846700 h 1063589"/>
                <a:gd name="connsiteX86" fmla="*/ 83569 w 1062242"/>
                <a:gd name="connsiteY86" fmla="*/ 802123 h 1063589"/>
                <a:gd name="connsiteX87" fmla="*/ 64519 w 1062242"/>
                <a:gd name="connsiteY87" fmla="*/ 790788 h 1063589"/>
                <a:gd name="connsiteX88" fmla="*/ 63376 w 1062242"/>
                <a:gd name="connsiteY88" fmla="*/ 788693 h 1063589"/>
                <a:gd name="connsiteX89" fmla="*/ 73168 w 1062242"/>
                <a:gd name="connsiteY89" fmla="*/ 759156 h 1063589"/>
                <a:gd name="connsiteX90" fmla="*/ 102048 w 1062242"/>
                <a:gd name="connsiteY90" fmla="*/ 767738 h 1063589"/>
                <a:gd name="connsiteX91" fmla="*/ 102905 w 1062242"/>
                <a:gd name="connsiteY91" fmla="*/ 769452 h 1063589"/>
                <a:gd name="connsiteX92" fmla="*/ 94447 w 1062242"/>
                <a:gd name="connsiteY92" fmla="*/ 799256 h 1063589"/>
                <a:gd name="connsiteX93" fmla="*/ 94427 w 1062242"/>
                <a:gd name="connsiteY93" fmla="*/ 799265 h 1063589"/>
                <a:gd name="connsiteX94" fmla="*/ 83855 w 1062242"/>
                <a:gd name="connsiteY94" fmla="*/ 802028 h 1063589"/>
                <a:gd name="connsiteX95" fmla="*/ 997969 w 1062242"/>
                <a:gd name="connsiteY95" fmla="*/ 756784 h 1063589"/>
                <a:gd name="connsiteX96" fmla="*/ 976004 w 1062242"/>
                <a:gd name="connsiteY96" fmla="*/ 734934 h 1063589"/>
                <a:gd name="connsiteX97" fmla="*/ 977871 w 1062242"/>
                <a:gd name="connsiteY97" fmla="*/ 726018 h 1063589"/>
                <a:gd name="connsiteX98" fmla="*/ 978728 w 1062242"/>
                <a:gd name="connsiteY98" fmla="*/ 724113 h 1063589"/>
                <a:gd name="connsiteX99" fmla="*/ 1007303 w 1062242"/>
                <a:gd name="connsiteY99" fmla="*/ 711797 h 1063589"/>
                <a:gd name="connsiteX100" fmla="*/ 1019619 w 1062242"/>
                <a:gd name="connsiteY100" fmla="*/ 740372 h 1063589"/>
                <a:gd name="connsiteX101" fmla="*/ 1019114 w 1062242"/>
                <a:gd name="connsiteY101" fmla="*/ 741544 h 1063589"/>
                <a:gd name="connsiteX102" fmla="*/ 1018162 w 1062242"/>
                <a:gd name="connsiteY102" fmla="*/ 743639 h 1063589"/>
                <a:gd name="connsiteX103" fmla="*/ 997874 w 1062242"/>
                <a:gd name="connsiteY103" fmla="*/ 756689 h 1063589"/>
                <a:gd name="connsiteX104" fmla="*/ 43088 w 1062242"/>
                <a:gd name="connsiteY104" fmla="*/ 707349 h 1063589"/>
                <a:gd name="connsiteX105" fmla="*/ 22037 w 1062242"/>
                <a:gd name="connsiteY105" fmla="*/ 691919 h 1063589"/>
                <a:gd name="connsiteX106" fmla="*/ 21371 w 1062242"/>
                <a:gd name="connsiteY106" fmla="*/ 689823 h 1063589"/>
                <a:gd name="connsiteX107" fmla="*/ 36677 w 1062242"/>
                <a:gd name="connsiteY107" fmla="*/ 662734 h 1063589"/>
                <a:gd name="connsiteX108" fmla="*/ 63376 w 1062242"/>
                <a:gd name="connsiteY108" fmla="*/ 676774 h 1063589"/>
                <a:gd name="connsiteX109" fmla="*/ 64043 w 1062242"/>
                <a:gd name="connsiteY109" fmla="*/ 678870 h 1063589"/>
                <a:gd name="connsiteX110" fmla="*/ 49565 w 1062242"/>
                <a:gd name="connsiteY110" fmla="*/ 706397 h 1063589"/>
                <a:gd name="connsiteX111" fmla="*/ 42992 w 1062242"/>
                <a:gd name="connsiteY111" fmla="*/ 707254 h 1063589"/>
                <a:gd name="connsiteX112" fmla="*/ 1029306 w 1062242"/>
                <a:gd name="connsiteY112" fmla="*/ 658486 h 1063589"/>
                <a:gd name="connsiteX113" fmla="*/ 1024544 w 1062242"/>
                <a:gd name="connsiteY113" fmla="*/ 657914 h 1063589"/>
                <a:gd name="connsiteX114" fmla="*/ 1007856 w 1062242"/>
                <a:gd name="connsiteY114" fmla="*/ 631816 h 1063589"/>
                <a:gd name="connsiteX115" fmla="*/ 1007875 w 1062242"/>
                <a:gd name="connsiteY115" fmla="*/ 631721 h 1063589"/>
                <a:gd name="connsiteX116" fmla="*/ 1007875 w 1062242"/>
                <a:gd name="connsiteY116" fmla="*/ 630006 h 1063589"/>
                <a:gd name="connsiteX117" fmla="*/ 1033783 w 1062242"/>
                <a:gd name="connsiteY117" fmla="*/ 612766 h 1063589"/>
                <a:gd name="connsiteX118" fmla="*/ 1051023 w 1062242"/>
                <a:gd name="connsiteY118" fmla="*/ 638674 h 1063589"/>
                <a:gd name="connsiteX119" fmla="*/ 1050452 w 1062242"/>
                <a:gd name="connsiteY119" fmla="*/ 641246 h 1063589"/>
                <a:gd name="connsiteX120" fmla="*/ 1029211 w 1062242"/>
                <a:gd name="connsiteY120" fmla="*/ 658391 h 1063589"/>
                <a:gd name="connsiteX121" fmla="*/ 22037 w 1062242"/>
                <a:gd name="connsiteY121" fmla="*/ 606098 h 1063589"/>
                <a:gd name="connsiteX122" fmla="*/ 225 w 1062242"/>
                <a:gd name="connsiteY122" fmla="*/ 586287 h 1063589"/>
                <a:gd name="connsiteX123" fmla="*/ 225 w 1062242"/>
                <a:gd name="connsiteY123" fmla="*/ 584191 h 1063589"/>
                <a:gd name="connsiteX124" fmla="*/ 18570 w 1062242"/>
                <a:gd name="connsiteY124" fmla="*/ 559055 h 1063589"/>
                <a:gd name="connsiteX125" fmla="*/ 43707 w 1062242"/>
                <a:gd name="connsiteY125" fmla="*/ 577400 h 1063589"/>
                <a:gd name="connsiteX126" fmla="*/ 43945 w 1062242"/>
                <a:gd name="connsiteY126" fmla="*/ 579809 h 1063589"/>
                <a:gd name="connsiteX127" fmla="*/ 43945 w 1062242"/>
                <a:gd name="connsiteY127" fmla="*/ 582000 h 1063589"/>
                <a:gd name="connsiteX128" fmla="*/ 24514 w 1062242"/>
                <a:gd name="connsiteY128" fmla="*/ 606098 h 1063589"/>
                <a:gd name="connsiteX129" fmla="*/ 1039974 w 1062242"/>
                <a:gd name="connsiteY129" fmla="*/ 555616 h 1063589"/>
                <a:gd name="connsiteX130" fmla="*/ 1039974 w 1062242"/>
                <a:gd name="connsiteY130" fmla="*/ 555616 h 1063589"/>
                <a:gd name="connsiteX131" fmla="*/ 1018162 w 1062242"/>
                <a:gd name="connsiteY131" fmla="*/ 533613 h 1063589"/>
                <a:gd name="connsiteX132" fmla="*/ 1018162 w 1062242"/>
                <a:gd name="connsiteY132" fmla="*/ 533423 h 1063589"/>
                <a:gd name="connsiteX133" fmla="*/ 1018162 w 1062242"/>
                <a:gd name="connsiteY133" fmla="*/ 529898 h 1063589"/>
                <a:gd name="connsiteX134" fmla="*/ 1040165 w 1062242"/>
                <a:gd name="connsiteY134" fmla="*/ 507896 h 1063589"/>
                <a:gd name="connsiteX135" fmla="*/ 1062167 w 1062242"/>
                <a:gd name="connsiteY135" fmla="*/ 529898 h 1063589"/>
                <a:gd name="connsiteX136" fmla="*/ 1062167 w 1062242"/>
                <a:gd name="connsiteY136" fmla="*/ 534471 h 1063589"/>
                <a:gd name="connsiteX137" fmla="*/ 1039974 w 1062242"/>
                <a:gd name="connsiteY137" fmla="*/ 555711 h 1063589"/>
                <a:gd name="connsiteX138" fmla="*/ 21942 w 1062242"/>
                <a:gd name="connsiteY138" fmla="*/ 502943 h 1063589"/>
                <a:gd name="connsiteX139" fmla="*/ 19751 w 1062242"/>
                <a:gd name="connsiteY139" fmla="*/ 502943 h 1063589"/>
                <a:gd name="connsiteX140" fmla="*/ 35 w 1062242"/>
                <a:gd name="connsiteY140" fmla="*/ 478873 h 1063589"/>
                <a:gd name="connsiteX141" fmla="*/ 35 w 1062242"/>
                <a:gd name="connsiteY141" fmla="*/ 478845 h 1063589"/>
                <a:gd name="connsiteX142" fmla="*/ 35 w 1062242"/>
                <a:gd name="connsiteY142" fmla="*/ 476463 h 1063589"/>
                <a:gd name="connsiteX143" fmla="*/ 23790 w 1062242"/>
                <a:gd name="connsiteY143" fmla="*/ 456365 h 1063589"/>
                <a:gd name="connsiteX144" fmla="*/ 43888 w 1062242"/>
                <a:gd name="connsiteY144" fmla="*/ 480111 h 1063589"/>
                <a:gd name="connsiteX145" fmla="*/ 43754 w 1062242"/>
                <a:gd name="connsiteY145" fmla="*/ 481321 h 1063589"/>
                <a:gd name="connsiteX146" fmla="*/ 43754 w 1062242"/>
                <a:gd name="connsiteY146" fmla="*/ 483226 h 1063589"/>
                <a:gd name="connsiteX147" fmla="*/ 21942 w 1062242"/>
                <a:gd name="connsiteY147" fmla="*/ 503038 h 1063589"/>
                <a:gd name="connsiteX148" fmla="*/ 1029592 w 1062242"/>
                <a:gd name="connsiteY148" fmla="*/ 450841 h 1063589"/>
                <a:gd name="connsiteX149" fmla="*/ 1008066 w 1062242"/>
                <a:gd name="connsiteY149" fmla="*/ 433220 h 1063589"/>
                <a:gd name="connsiteX150" fmla="*/ 1008066 w 1062242"/>
                <a:gd name="connsiteY150" fmla="*/ 431315 h 1063589"/>
                <a:gd name="connsiteX151" fmla="*/ 1024830 w 1062242"/>
                <a:gd name="connsiteY151" fmla="*/ 405026 h 1063589"/>
                <a:gd name="connsiteX152" fmla="*/ 1051119 w 1062242"/>
                <a:gd name="connsiteY152" fmla="*/ 421790 h 1063589"/>
                <a:gd name="connsiteX153" fmla="*/ 1051119 w 1062242"/>
                <a:gd name="connsiteY153" fmla="*/ 424171 h 1063589"/>
                <a:gd name="connsiteX154" fmla="*/ 1033964 w 1062242"/>
                <a:gd name="connsiteY154" fmla="*/ 449965 h 1063589"/>
                <a:gd name="connsiteX155" fmla="*/ 1033878 w 1062242"/>
                <a:gd name="connsiteY155" fmla="*/ 449984 h 1063589"/>
                <a:gd name="connsiteX156" fmla="*/ 1029592 w 1062242"/>
                <a:gd name="connsiteY156" fmla="*/ 450936 h 1063589"/>
                <a:gd name="connsiteX157" fmla="*/ 42326 w 1062242"/>
                <a:gd name="connsiteY157" fmla="*/ 401787 h 1063589"/>
                <a:gd name="connsiteX158" fmla="*/ 35849 w 1062242"/>
                <a:gd name="connsiteY158" fmla="*/ 400835 h 1063589"/>
                <a:gd name="connsiteX159" fmla="*/ 21371 w 1062242"/>
                <a:gd name="connsiteY159" fmla="*/ 373307 h 1063589"/>
                <a:gd name="connsiteX160" fmla="*/ 22037 w 1062242"/>
                <a:gd name="connsiteY160" fmla="*/ 371022 h 1063589"/>
                <a:gd name="connsiteX161" fmla="*/ 48764 w 1062242"/>
                <a:gd name="connsiteY161" fmla="*/ 355086 h 1063589"/>
                <a:gd name="connsiteX162" fmla="*/ 64700 w 1062242"/>
                <a:gd name="connsiteY162" fmla="*/ 381823 h 1063589"/>
                <a:gd name="connsiteX163" fmla="*/ 63852 w 1062242"/>
                <a:gd name="connsiteY163" fmla="*/ 384452 h 1063589"/>
                <a:gd name="connsiteX164" fmla="*/ 63281 w 1062242"/>
                <a:gd name="connsiteY164" fmla="*/ 386262 h 1063589"/>
                <a:gd name="connsiteX165" fmla="*/ 42326 w 1062242"/>
                <a:gd name="connsiteY165" fmla="*/ 401882 h 1063589"/>
                <a:gd name="connsiteX166" fmla="*/ 998826 w 1062242"/>
                <a:gd name="connsiteY166" fmla="*/ 352352 h 1063589"/>
                <a:gd name="connsiteX167" fmla="*/ 978538 w 1062242"/>
                <a:gd name="connsiteY167" fmla="*/ 338922 h 1063589"/>
                <a:gd name="connsiteX168" fmla="*/ 977776 w 1062242"/>
                <a:gd name="connsiteY168" fmla="*/ 337208 h 1063589"/>
                <a:gd name="connsiteX169" fmla="*/ 987549 w 1062242"/>
                <a:gd name="connsiteY169" fmla="*/ 307661 h 1063589"/>
                <a:gd name="connsiteX170" fmla="*/ 1017095 w 1062242"/>
                <a:gd name="connsiteY170" fmla="*/ 317443 h 1063589"/>
                <a:gd name="connsiteX171" fmla="*/ 1018067 w 1062242"/>
                <a:gd name="connsiteY171" fmla="*/ 319682 h 1063589"/>
                <a:gd name="connsiteX172" fmla="*/ 1019114 w 1062242"/>
                <a:gd name="connsiteY172" fmla="*/ 321872 h 1063589"/>
                <a:gd name="connsiteX173" fmla="*/ 1007284 w 1062242"/>
                <a:gd name="connsiteY173" fmla="*/ 350657 h 1063589"/>
                <a:gd name="connsiteX174" fmla="*/ 998826 w 1062242"/>
                <a:gd name="connsiteY174" fmla="*/ 352352 h 1063589"/>
                <a:gd name="connsiteX175" fmla="*/ 82807 w 1062242"/>
                <a:gd name="connsiteY175" fmla="*/ 306823 h 1063589"/>
                <a:gd name="connsiteX176" fmla="*/ 60985 w 1062242"/>
                <a:gd name="connsiteY176" fmla="*/ 284830 h 1063589"/>
                <a:gd name="connsiteX177" fmla="*/ 63757 w 1062242"/>
                <a:gd name="connsiteY177" fmla="*/ 274247 h 1063589"/>
                <a:gd name="connsiteX178" fmla="*/ 64995 w 1062242"/>
                <a:gd name="connsiteY178" fmla="*/ 272152 h 1063589"/>
                <a:gd name="connsiteX179" fmla="*/ 94227 w 1062242"/>
                <a:gd name="connsiteY179" fmla="*/ 261474 h 1063589"/>
                <a:gd name="connsiteX180" fmla="*/ 104895 w 1062242"/>
                <a:gd name="connsiteY180" fmla="*/ 290707 h 1063589"/>
                <a:gd name="connsiteX181" fmla="*/ 103095 w 1062242"/>
                <a:gd name="connsiteY181" fmla="*/ 293869 h 1063589"/>
                <a:gd name="connsiteX182" fmla="*/ 102143 w 1062242"/>
                <a:gd name="connsiteY182" fmla="*/ 295488 h 1063589"/>
                <a:gd name="connsiteX183" fmla="*/ 82807 w 1062242"/>
                <a:gd name="connsiteY183" fmla="*/ 306918 h 1063589"/>
                <a:gd name="connsiteX184" fmla="*/ 948439 w 1062242"/>
                <a:gd name="connsiteY184" fmla="*/ 262246 h 1063589"/>
                <a:gd name="connsiteX185" fmla="*/ 930341 w 1062242"/>
                <a:gd name="connsiteY185" fmla="*/ 252721 h 1063589"/>
                <a:gd name="connsiteX186" fmla="*/ 929198 w 1062242"/>
                <a:gd name="connsiteY186" fmla="*/ 251006 h 1063589"/>
                <a:gd name="connsiteX187" fmla="*/ 932675 w 1062242"/>
                <a:gd name="connsiteY187" fmla="*/ 220088 h 1063589"/>
                <a:gd name="connsiteX188" fmla="*/ 963603 w 1062242"/>
                <a:gd name="connsiteY188" fmla="*/ 223565 h 1063589"/>
                <a:gd name="connsiteX189" fmla="*/ 965203 w 1062242"/>
                <a:gd name="connsiteY189" fmla="*/ 225860 h 1063589"/>
                <a:gd name="connsiteX190" fmla="*/ 966441 w 1062242"/>
                <a:gd name="connsiteY190" fmla="*/ 227670 h 1063589"/>
                <a:gd name="connsiteX191" fmla="*/ 961021 w 1062242"/>
                <a:gd name="connsiteY191" fmla="*/ 258179 h 1063589"/>
                <a:gd name="connsiteX192" fmla="*/ 960917 w 1062242"/>
                <a:gd name="connsiteY192" fmla="*/ 258246 h 1063589"/>
                <a:gd name="connsiteX193" fmla="*/ 948439 w 1062242"/>
                <a:gd name="connsiteY193" fmla="*/ 262246 h 1063589"/>
                <a:gd name="connsiteX194" fmla="*/ 141386 w 1062242"/>
                <a:gd name="connsiteY194" fmla="*/ 222146 h 1063589"/>
                <a:gd name="connsiteX195" fmla="*/ 127098 w 1062242"/>
                <a:gd name="connsiteY195" fmla="*/ 216812 h 1063589"/>
                <a:gd name="connsiteX196" fmla="*/ 124660 w 1062242"/>
                <a:gd name="connsiteY196" fmla="*/ 185922 h 1063589"/>
                <a:gd name="connsiteX197" fmla="*/ 124717 w 1062242"/>
                <a:gd name="connsiteY197" fmla="*/ 185855 h 1063589"/>
                <a:gd name="connsiteX198" fmla="*/ 125955 w 1062242"/>
                <a:gd name="connsiteY198" fmla="*/ 184331 h 1063589"/>
                <a:gd name="connsiteX199" fmla="*/ 157054 w 1062242"/>
                <a:gd name="connsiteY199" fmla="*/ 181807 h 1063589"/>
                <a:gd name="connsiteX200" fmla="*/ 159578 w 1062242"/>
                <a:gd name="connsiteY200" fmla="*/ 212906 h 1063589"/>
                <a:gd name="connsiteX201" fmla="*/ 158054 w 1062242"/>
                <a:gd name="connsiteY201" fmla="*/ 214621 h 1063589"/>
                <a:gd name="connsiteX202" fmla="*/ 141671 w 1062242"/>
                <a:gd name="connsiteY202" fmla="*/ 222146 h 1063589"/>
                <a:gd name="connsiteX203" fmla="*/ 880526 w 1062242"/>
                <a:gd name="connsiteY203" fmla="*/ 184046 h 1063589"/>
                <a:gd name="connsiteX204" fmla="*/ 866238 w 1062242"/>
                <a:gd name="connsiteY204" fmla="*/ 178331 h 1063589"/>
                <a:gd name="connsiteX205" fmla="*/ 865000 w 1062242"/>
                <a:gd name="connsiteY205" fmla="*/ 177188 h 1063589"/>
                <a:gd name="connsiteX206" fmla="*/ 863952 w 1062242"/>
                <a:gd name="connsiteY206" fmla="*/ 145946 h 1063589"/>
                <a:gd name="connsiteX207" fmla="*/ 894499 w 1062242"/>
                <a:gd name="connsiteY207" fmla="*/ 144603 h 1063589"/>
                <a:gd name="connsiteX208" fmla="*/ 894718 w 1062242"/>
                <a:gd name="connsiteY208" fmla="*/ 144803 h 1063589"/>
                <a:gd name="connsiteX209" fmla="*/ 895289 w 1062242"/>
                <a:gd name="connsiteY209" fmla="*/ 145374 h 1063589"/>
                <a:gd name="connsiteX210" fmla="*/ 896566 w 1062242"/>
                <a:gd name="connsiteY210" fmla="*/ 176873 h 1063589"/>
                <a:gd name="connsiteX211" fmla="*/ 880526 w 1062242"/>
                <a:gd name="connsiteY211" fmla="*/ 184046 h 1063589"/>
                <a:gd name="connsiteX212" fmla="*/ 215966 w 1062242"/>
                <a:gd name="connsiteY212" fmla="*/ 151089 h 1063589"/>
                <a:gd name="connsiteX213" fmla="*/ 198631 w 1062242"/>
                <a:gd name="connsiteY213" fmla="*/ 142612 h 1063589"/>
                <a:gd name="connsiteX214" fmla="*/ 202536 w 1062242"/>
                <a:gd name="connsiteY214" fmla="*/ 111751 h 1063589"/>
                <a:gd name="connsiteX215" fmla="*/ 204155 w 1062242"/>
                <a:gd name="connsiteY215" fmla="*/ 110513 h 1063589"/>
                <a:gd name="connsiteX216" fmla="*/ 234845 w 1062242"/>
                <a:gd name="connsiteY216" fmla="*/ 115647 h 1063589"/>
                <a:gd name="connsiteX217" fmla="*/ 231302 w 1062242"/>
                <a:gd name="connsiteY217" fmla="*/ 145089 h 1063589"/>
                <a:gd name="connsiteX218" fmla="*/ 229397 w 1062242"/>
                <a:gd name="connsiteY218" fmla="*/ 146517 h 1063589"/>
                <a:gd name="connsiteX219" fmla="*/ 216252 w 1062242"/>
                <a:gd name="connsiteY219" fmla="*/ 150804 h 1063589"/>
                <a:gd name="connsiteX220" fmla="*/ 799944 w 1062242"/>
                <a:gd name="connsiteY220" fmla="*/ 120323 h 1063589"/>
                <a:gd name="connsiteX221" fmla="*/ 788324 w 1062242"/>
                <a:gd name="connsiteY221" fmla="*/ 116895 h 1063589"/>
                <a:gd name="connsiteX222" fmla="*/ 786609 w 1062242"/>
                <a:gd name="connsiteY222" fmla="*/ 115847 h 1063589"/>
                <a:gd name="connsiteX223" fmla="*/ 780780 w 1062242"/>
                <a:gd name="connsiteY223" fmla="*/ 85281 h 1063589"/>
                <a:gd name="connsiteX224" fmla="*/ 809660 w 1062242"/>
                <a:gd name="connsiteY224" fmla="*/ 78413 h 1063589"/>
                <a:gd name="connsiteX225" fmla="*/ 811660 w 1062242"/>
                <a:gd name="connsiteY225" fmla="*/ 79652 h 1063589"/>
                <a:gd name="connsiteX226" fmla="*/ 818689 w 1062242"/>
                <a:gd name="connsiteY226" fmla="*/ 109970 h 1063589"/>
                <a:gd name="connsiteX227" fmla="*/ 799944 w 1062242"/>
                <a:gd name="connsiteY227" fmla="*/ 120323 h 1063589"/>
                <a:gd name="connsiteX228" fmla="*/ 303692 w 1062242"/>
                <a:gd name="connsiteY228" fmla="*/ 95558 h 1063589"/>
                <a:gd name="connsiteX229" fmla="*/ 282118 w 1062242"/>
                <a:gd name="connsiteY229" fmla="*/ 73136 h 1063589"/>
                <a:gd name="connsiteX230" fmla="*/ 294167 w 1062242"/>
                <a:gd name="connsiteY230" fmla="*/ 53934 h 1063589"/>
                <a:gd name="connsiteX231" fmla="*/ 296453 w 1062242"/>
                <a:gd name="connsiteY231" fmla="*/ 52887 h 1063589"/>
                <a:gd name="connsiteX232" fmla="*/ 325742 w 1062242"/>
                <a:gd name="connsiteY232" fmla="*/ 63126 h 1063589"/>
                <a:gd name="connsiteX233" fmla="*/ 315503 w 1062242"/>
                <a:gd name="connsiteY233" fmla="*/ 92415 h 1063589"/>
                <a:gd name="connsiteX234" fmla="*/ 313883 w 1062242"/>
                <a:gd name="connsiteY234" fmla="*/ 93272 h 1063589"/>
                <a:gd name="connsiteX235" fmla="*/ 303692 w 1062242"/>
                <a:gd name="connsiteY235" fmla="*/ 95939 h 1063589"/>
                <a:gd name="connsiteX236" fmla="*/ 707361 w 1062242"/>
                <a:gd name="connsiteY236" fmla="*/ 74699 h 1063589"/>
                <a:gd name="connsiteX237" fmla="*/ 699646 w 1062242"/>
                <a:gd name="connsiteY237" fmla="*/ 73270 h 1063589"/>
                <a:gd name="connsiteX238" fmla="*/ 697741 w 1062242"/>
                <a:gd name="connsiteY238" fmla="*/ 72603 h 1063589"/>
                <a:gd name="connsiteX239" fmla="*/ 683587 w 1062242"/>
                <a:gd name="connsiteY239" fmla="*/ 44895 h 1063589"/>
                <a:gd name="connsiteX240" fmla="*/ 711295 w 1062242"/>
                <a:gd name="connsiteY240" fmla="*/ 30741 h 1063589"/>
                <a:gd name="connsiteX241" fmla="*/ 712981 w 1062242"/>
                <a:gd name="connsiteY241" fmla="*/ 31360 h 1063589"/>
                <a:gd name="connsiteX242" fmla="*/ 715076 w 1062242"/>
                <a:gd name="connsiteY242" fmla="*/ 32122 h 1063589"/>
                <a:gd name="connsiteX243" fmla="*/ 727849 w 1062242"/>
                <a:gd name="connsiteY243" fmla="*/ 60497 h 1063589"/>
                <a:gd name="connsiteX244" fmla="*/ 707361 w 1062242"/>
                <a:gd name="connsiteY244" fmla="*/ 74699 h 1063589"/>
                <a:gd name="connsiteX245" fmla="*/ 400275 w 1062242"/>
                <a:gd name="connsiteY245" fmla="*/ 59459 h 1063589"/>
                <a:gd name="connsiteX246" fmla="*/ 378396 w 1062242"/>
                <a:gd name="connsiteY246" fmla="*/ 37332 h 1063589"/>
                <a:gd name="connsiteX247" fmla="*/ 394655 w 1062242"/>
                <a:gd name="connsiteY247" fmla="*/ 16215 h 1063589"/>
                <a:gd name="connsiteX248" fmla="*/ 396465 w 1062242"/>
                <a:gd name="connsiteY248" fmla="*/ 15739 h 1063589"/>
                <a:gd name="connsiteX249" fmla="*/ 423421 w 1062242"/>
                <a:gd name="connsiteY249" fmla="*/ 31550 h 1063589"/>
                <a:gd name="connsiteX250" fmla="*/ 408095 w 1062242"/>
                <a:gd name="connsiteY250" fmla="*/ 58163 h 1063589"/>
                <a:gd name="connsiteX251" fmla="*/ 407895 w 1062242"/>
                <a:gd name="connsiteY251" fmla="*/ 58221 h 1063589"/>
                <a:gd name="connsiteX252" fmla="*/ 405895 w 1062242"/>
                <a:gd name="connsiteY252" fmla="*/ 58697 h 1063589"/>
                <a:gd name="connsiteX253" fmla="*/ 400275 w 1062242"/>
                <a:gd name="connsiteY253" fmla="*/ 59840 h 1063589"/>
                <a:gd name="connsiteX254" fmla="*/ 607539 w 1062242"/>
                <a:gd name="connsiteY254" fmla="*/ 48791 h 1063589"/>
                <a:gd name="connsiteX255" fmla="*/ 604015 w 1062242"/>
                <a:gd name="connsiteY255" fmla="*/ 48791 h 1063589"/>
                <a:gd name="connsiteX256" fmla="*/ 602110 w 1062242"/>
                <a:gd name="connsiteY256" fmla="*/ 48791 h 1063589"/>
                <a:gd name="connsiteX257" fmla="*/ 582022 w 1062242"/>
                <a:gd name="connsiteY257" fmla="*/ 25026 h 1063589"/>
                <a:gd name="connsiteX258" fmla="*/ 605787 w 1062242"/>
                <a:gd name="connsiteY258" fmla="*/ 4937 h 1063589"/>
                <a:gd name="connsiteX259" fmla="*/ 608587 w 1062242"/>
                <a:gd name="connsiteY259" fmla="*/ 5357 h 1063589"/>
                <a:gd name="connsiteX260" fmla="*/ 610968 w 1062242"/>
                <a:gd name="connsiteY260" fmla="*/ 5357 h 1063589"/>
                <a:gd name="connsiteX261" fmla="*/ 629875 w 1062242"/>
                <a:gd name="connsiteY261" fmla="*/ 29903 h 1063589"/>
                <a:gd name="connsiteX262" fmla="*/ 607539 w 1062242"/>
                <a:gd name="connsiteY262" fmla="*/ 48981 h 1063589"/>
                <a:gd name="connsiteX263" fmla="*/ 502764 w 1062242"/>
                <a:gd name="connsiteY263" fmla="*/ 43647 h 1063589"/>
                <a:gd name="connsiteX264" fmla="*/ 481533 w 1062242"/>
                <a:gd name="connsiteY264" fmla="*/ 20902 h 1063589"/>
                <a:gd name="connsiteX265" fmla="*/ 501621 w 1062242"/>
                <a:gd name="connsiteY265" fmla="*/ -263 h 1063589"/>
                <a:gd name="connsiteX266" fmla="*/ 503812 w 1062242"/>
                <a:gd name="connsiteY266" fmla="*/ -263 h 1063589"/>
                <a:gd name="connsiteX267" fmla="*/ 526815 w 1062242"/>
                <a:gd name="connsiteY267" fmla="*/ 20549 h 1063589"/>
                <a:gd name="connsiteX268" fmla="*/ 506003 w 1062242"/>
                <a:gd name="connsiteY268" fmla="*/ 43552 h 1063589"/>
                <a:gd name="connsiteX269" fmla="*/ 502764 w 1062242"/>
                <a:gd name="connsiteY269" fmla="*/ 43552 h 106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1062242" h="1063589">
                  <a:moveTo>
                    <a:pt x="504383" y="1063298"/>
                  </a:moveTo>
                  <a:lnTo>
                    <a:pt x="500764" y="1063298"/>
                  </a:lnTo>
                  <a:cubicBezTo>
                    <a:pt x="488658" y="1062251"/>
                    <a:pt x="479695" y="1051592"/>
                    <a:pt x="480733" y="1039486"/>
                  </a:cubicBezTo>
                  <a:cubicBezTo>
                    <a:pt x="481742" y="1027808"/>
                    <a:pt x="491725" y="1018978"/>
                    <a:pt x="503431" y="1019388"/>
                  </a:cubicBezTo>
                  <a:lnTo>
                    <a:pt x="505336" y="1019388"/>
                  </a:lnTo>
                  <a:cubicBezTo>
                    <a:pt x="517442" y="1020426"/>
                    <a:pt x="526424" y="1031075"/>
                    <a:pt x="525386" y="1043182"/>
                  </a:cubicBezTo>
                  <a:cubicBezTo>
                    <a:pt x="524443" y="1054250"/>
                    <a:pt x="515394" y="1062879"/>
                    <a:pt x="504288" y="1063298"/>
                  </a:cubicBezTo>
                  <a:close/>
                  <a:moveTo>
                    <a:pt x="605253" y="1058346"/>
                  </a:moveTo>
                  <a:cubicBezTo>
                    <a:pt x="593099" y="1058193"/>
                    <a:pt x="583384" y="1048211"/>
                    <a:pt x="583536" y="1036057"/>
                  </a:cubicBezTo>
                  <a:cubicBezTo>
                    <a:pt x="583679" y="1025380"/>
                    <a:pt x="591471" y="1016340"/>
                    <a:pt x="602015" y="1014626"/>
                  </a:cubicBezTo>
                  <a:lnTo>
                    <a:pt x="604205" y="1014626"/>
                  </a:lnTo>
                  <a:cubicBezTo>
                    <a:pt x="616083" y="1012064"/>
                    <a:pt x="627789" y="1019617"/>
                    <a:pt x="630352" y="1031495"/>
                  </a:cubicBezTo>
                  <a:cubicBezTo>
                    <a:pt x="632914" y="1043372"/>
                    <a:pt x="625360" y="1055078"/>
                    <a:pt x="613483" y="1057641"/>
                  </a:cubicBezTo>
                  <a:cubicBezTo>
                    <a:pt x="612559" y="1057841"/>
                    <a:pt x="611625" y="1057983"/>
                    <a:pt x="610682" y="1058060"/>
                  </a:cubicBezTo>
                  <a:lnTo>
                    <a:pt x="608587" y="1058060"/>
                  </a:lnTo>
                  <a:close/>
                  <a:moveTo>
                    <a:pt x="402371" y="1047963"/>
                  </a:moveTo>
                  <a:cubicBezTo>
                    <a:pt x="400532" y="1047944"/>
                    <a:pt x="398713" y="1047687"/>
                    <a:pt x="396941" y="1047201"/>
                  </a:cubicBezTo>
                  <a:lnTo>
                    <a:pt x="394560" y="1046630"/>
                  </a:lnTo>
                  <a:cubicBezTo>
                    <a:pt x="382959" y="1043010"/>
                    <a:pt x="376491" y="1030675"/>
                    <a:pt x="380101" y="1019074"/>
                  </a:cubicBezTo>
                  <a:cubicBezTo>
                    <a:pt x="383511" y="1008149"/>
                    <a:pt x="394722" y="1001662"/>
                    <a:pt x="405895" y="1004148"/>
                  </a:cubicBezTo>
                  <a:lnTo>
                    <a:pt x="407800" y="1004624"/>
                  </a:lnTo>
                  <a:cubicBezTo>
                    <a:pt x="419582" y="1007596"/>
                    <a:pt x="426726" y="1019550"/>
                    <a:pt x="423764" y="1031333"/>
                  </a:cubicBezTo>
                  <a:cubicBezTo>
                    <a:pt x="421297" y="1041134"/>
                    <a:pt x="412477" y="1047992"/>
                    <a:pt x="402371" y="1047963"/>
                  </a:cubicBezTo>
                  <a:close/>
                  <a:moveTo>
                    <a:pt x="705266" y="1032914"/>
                  </a:moveTo>
                  <a:cubicBezTo>
                    <a:pt x="693112" y="1032818"/>
                    <a:pt x="683339" y="1022884"/>
                    <a:pt x="683444" y="1010730"/>
                  </a:cubicBezTo>
                  <a:cubicBezTo>
                    <a:pt x="683511" y="1001653"/>
                    <a:pt x="689159" y="993557"/>
                    <a:pt x="697646" y="990337"/>
                  </a:cubicBezTo>
                  <a:lnTo>
                    <a:pt x="699741" y="989575"/>
                  </a:lnTo>
                  <a:cubicBezTo>
                    <a:pt x="710895" y="984755"/>
                    <a:pt x="723849" y="989880"/>
                    <a:pt x="728669" y="1001034"/>
                  </a:cubicBezTo>
                  <a:cubicBezTo>
                    <a:pt x="733498" y="1012187"/>
                    <a:pt x="728364" y="1025141"/>
                    <a:pt x="717210" y="1029971"/>
                  </a:cubicBezTo>
                  <a:cubicBezTo>
                    <a:pt x="716448" y="1030294"/>
                    <a:pt x="715676" y="1030580"/>
                    <a:pt x="714886" y="1030818"/>
                  </a:cubicBezTo>
                  <a:lnTo>
                    <a:pt x="712981" y="1031580"/>
                  </a:lnTo>
                  <a:cubicBezTo>
                    <a:pt x="710495" y="1032409"/>
                    <a:pt x="707885" y="1032828"/>
                    <a:pt x="705266" y="1032818"/>
                  </a:cubicBezTo>
                  <a:close/>
                  <a:moveTo>
                    <a:pt x="305216" y="1012245"/>
                  </a:moveTo>
                  <a:cubicBezTo>
                    <a:pt x="301910" y="1012197"/>
                    <a:pt x="298653" y="1011416"/>
                    <a:pt x="295691" y="1009958"/>
                  </a:cubicBezTo>
                  <a:lnTo>
                    <a:pt x="293690" y="1009006"/>
                  </a:lnTo>
                  <a:cubicBezTo>
                    <a:pt x="282860" y="1003500"/>
                    <a:pt x="278536" y="990251"/>
                    <a:pt x="284042" y="979421"/>
                  </a:cubicBezTo>
                  <a:cubicBezTo>
                    <a:pt x="289471" y="968744"/>
                    <a:pt x="302434" y="964372"/>
                    <a:pt x="313217" y="969573"/>
                  </a:cubicBezTo>
                  <a:lnTo>
                    <a:pt x="315122" y="970525"/>
                  </a:lnTo>
                  <a:cubicBezTo>
                    <a:pt x="326009" y="975916"/>
                    <a:pt x="330466" y="989118"/>
                    <a:pt x="325075" y="1000005"/>
                  </a:cubicBezTo>
                  <a:cubicBezTo>
                    <a:pt x="321399" y="1007425"/>
                    <a:pt x="313874" y="1012159"/>
                    <a:pt x="305597" y="1012245"/>
                  </a:cubicBezTo>
                  <a:close/>
                  <a:moveTo>
                    <a:pt x="798611" y="987098"/>
                  </a:moveTo>
                  <a:cubicBezTo>
                    <a:pt x="790933" y="987308"/>
                    <a:pt x="783704" y="983479"/>
                    <a:pt x="779561" y="977002"/>
                  </a:cubicBezTo>
                  <a:cubicBezTo>
                    <a:pt x="773074" y="966972"/>
                    <a:pt x="775941" y="953589"/>
                    <a:pt x="785971" y="947103"/>
                  </a:cubicBezTo>
                  <a:cubicBezTo>
                    <a:pt x="786028" y="947065"/>
                    <a:pt x="786076" y="947036"/>
                    <a:pt x="786133" y="946998"/>
                  </a:cubicBezTo>
                  <a:lnTo>
                    <a:pt x="788038" y="945855"/>
                  </a:lnTo>
                  <a:cubicBezTo>
                    <a:pt x="798563" y="939788"/>
                    <a:pt x="812022" y="943398"/>
                    <a:pt x="818089" y="953932"/>
                  </a:cubicBezTo>
                  <a:cubicBezTo>
                    <a:pt x="823871" y="963953"/>
                    <a:pt x="820890" y="976745"/>
                    <a:pt x="811279" y="983193"/>
                  </a:cubicBezTo>
                  <a:lnTo>
                    <a:pt x="810326" y="983765"/>
                  </a:lnTo>
                  <a:cubicBezTo>
                    <a:pt x="806793" y="985917"/>
                    <a:pt x="802744" y="987070"/>
                    <a:pt x="798611" y="987098"/>
                  </a:cubicBezTo>
                  <a:close/>
                  <a:moveTo>
                    <a:pt x="217586" y="957571"/>
                  </a:moveTo>
                  <a:cubicBezTo>
                    <a:pt x="212709" y="957571"/>
                    <a:pt x="207984" y="955923"/>
                    <a:pt x="204155" y="952904"/>
                  </a:cubicBezTo>
                  <a:lnTo>
                    <a:pt x="202441" y="951570"/>
                  </a:lnTo>
                  <a:cubicBezTo>
                    <a:pt x="192392" y="944731"/>
                    <a:pt x="189792" y="931053"/>
                    <a:pt x="196621" y="921005"/>
                  </a:cubicBezTo>
                  <a:cubicBezTo>
                    <a:pt x="203460" y="910956"/>
                    <a:pt x="217147" y="908355"/>
                    <a:pt x="227196" y="915185"/>
                  </a:cubicBezTo>
                  <a:cubicBezTo>
                    <a:pt x="227958" y="915709"/>
                    <a:pt x="228701" y="916280"/>
                    <a:pt x="229397" y="916899"/>
                  </a:cubicBezTo>
                  <a:lnTo>
                    <a:pt x="231111" y="918233"/>
                  </a:lnTo>
                  <a:cubicBezTo>
                    <a:pt x="240684" y="925719"/>
                    <a:pt x="242379" y="939540"/>
                    <a:pt x="234893" y="949122"/>
                  </a:cubicBezTo>
                  <a:cubicBezTo>
                    <a:pt x="230730" y="954447"/>
                    <a:pt x="224348" y="957561"/>
                    <a:pt x="217586" y="957571"/>
                  </a:cubicBezTo>
                  <a:close/>
                  <a:moveTo>
                    <a:pt x="879573" y="924710"/>
                  </a:moveTo>
                  <a:cubicBezTo>
                    <a:pt x="867419" y="924738"/>
                    <a:pt x="857551" y="914908"/>
                    <a:pt x="857523" y="902754"/>
                  </a:cubicBezTo>
                  <a:cubicBezTo>
                    <a:pt x="857504" y="896639"/>
                    <a:pt x="860047" y="890782"/>
                    <a:pt x="864524" y="886610"/>
                  </a:cubicBezTo>
                  <a:lnTo>
                    <a:pt x="865953" y="885181"/>
                  </a:lnTo>
                  <a:cubicBezTo>
                    <a:pt x="874201" y="876256"/>
                    <a:pt x="888117" y="875704"/>
                    <a:pt x="897042" y="883952"/>
                  </a:cubicBezTo>
                  <a:cubicBezTo>
                    <a:pt x="905967" y="892191"/>
                    <a:pt x="906519" y="906117"/>
                    <a:pt x="898280" y="915042"/>
                  </a:cubicBezTo>
                  <a:cubicBezTo>
                    <a:pt x="897670" y="915699"/>
                    <a:pt x="897023" y="916318"/>
                    <a:pt x="896337" y="916899"/>
                  </a:cubicBezTo>
                  <a:lnTo>
                    <a:pt x="894718" y="918423"/>
                  </a:lnTo>
                  <a:cubicBezTo>
                    <a:pt x="890774" y="922376"/>
                    <a:pt x="885440" y="924633"/>
                    <a:pt x="879859" y="924710"/>
                  </a:cubicBezTo>
                  <a:close/>
                  <a:moveTo>
                    <a:pt x="142719" y="886610"/>
                  </a:moveTo>
                  <a:cubicBezTo>
                    <a:pt x="136366" y="886600"/>
                    <a:pt x="130336" y="883857"/>
                    <a:pt x="126146" y="879085"/>
                  </a:cubicBezTo>
                  <a:lnTo>
                    <a:pt x="125384" y="878228"/>
                  </a:lnTo>
                  <a:cubicBezTo>
                    <a:pt x="117402" y="868960"/>
                    <a:pt x="118240" y="855025"/>
                    <a:pt x="127289" y="846795"/>
                  </a:cubicBezTo>
                  <a:cubicBezTo>
                    <a:pt x="136128" y="838842"/>
                    <a:pt x="149739" y="839566"/>
                    <a:pt x="157692" y="848405"/>
                  </a:cubicBezTo>
                  <a:cubicBezTo>
                    <a:pt x="157750" y="848472"/>
                    <a:pt x="157807" y="848538"/>
                    <a:pt x="157864" y="848605"/>
                  </a:cubicBezTo>
                  <a:lnTo>
                    <a:pt x="159293" y="850224"/>
                  </a:lnTo>
                  <a:cubicBezTo>
                    <a:pt x="167265" y="859397"/>
                    <a:pt x="166284" y="873294"/>
                    <a:pt x="157111" y="881266"/>
                  </a:cubicBezTo>
                  <a:cubicBezTo>
                    <a:pt x="157111" y="881266"/>
                    <a:pt x="157102" y="881276"/>
                    <a:pt x="157102" y="881276"/>
                  </a:cubicBezTo>
                  <a:cubicBezTo>
                    <a:pt x="153187" y="884657"/>
                    <a:pt x="148177" y="886524"/>
                    <a:pt x="143005" y="886514"/>
                  </a:cubicBezTo>
                  <a:close/>
                  <a:moveTo>
                    <a:pt x="947105" y="846795"/>
                  </a:moveTo>
                  <a:cubicBezTo>
                    <a:pt x="942553" y="846795"/>
                    <a:pt x="938123" y="845366"/>
                    <a:pt x="934437" y="842699"/>
                  </a:cubicBezTo>
                  <a:cubicBezTo>
                    <a:pt x="924550" y="835727"/>
                    <a:pt x="922188" y="822059"/>
                    <a:pt x="929170" y="812172"/>
                  </a:cubicBezTo>
                  <a:cubicBezTo>
                    <a:pt x="929180" y="812153"/>
                    <a:pt x="929189" y="812143"/>
                    <a:pt x="929198" y="812124"/>
                  </a:cubicBezTo>
                  <a:lnTo>
                    <a:pt x="930341" y="810410"/>
                  </a:lnTo>
                  <a:cubicBezTo>
                    <a:pt x="937704" y="800742"/>
                    <a:pt x="951515" y="798875"/>
                    <a:pt x="961174" y="806238"/>
                  </a:cubicBezTo>
                  <a:cubicBezTo>
                    <a:pt x="970309" y="813201"/>
                    <a:pt x="972556" y="826002"/>
                    <a:pt x="966346" y="835651"/>
                  </a:cubicBezTo>
                  <a:lnTo>
                    <a:pt x="965012" y="837556"/>
                  </a:lnTo>
                  <a:cubicBezTo>
                    <a:pt x="960926" y="843233"/>
                    <a:pt x="954383" y="846624"/>
                    <a:pt x="947391" y="846700"/>
                  </a:cubicBezTo>
                  <a:close/>
                  <a:moveTo>
                    <a:pt x="83569" y="802123"/>
                  </a:moveTo>
                  <a:cubicBezTo>
                    <a:pt x="75644" y="802037"/>
                    <a:pt x="68377" y="797713"/>
                    <a:pt x="64519" y="790788"/>
                  </a:cubicBezTo>
                  <a:lnTo>
                    <a:pt x="63376" y="788693"/>
                  </a:lnTo>
                  <a:cubicBezTo>
                    <a:pt x="57918" y="777834"/>
                    <a:pt x="62309" y="764614"/>
                    <a:pt x="73168" y="759156"/>
                  </a:cubicBezTo>
                  <a:cubicBezTo>
                    <a:pt x="83550" y="753946"/>
                    <a:pt x="96199" y="757698"/>
                    <a:pt x="102048" y="767738"/>
                  </a:cubicBezTo>
                  <a:lnTo>
                    <a:pt x="102905" y="769452"/>
                  </a:lnTo>
                  <a:cubicBezTo>
                    <a:pt x="108801" y="780015"/>
                    <a:pt x="105010" y="793360"/>
                    <a:pt x="94447" y="799256"/>
                  </a:cubicBezTo>
                  <a:cubicBezTo>
                    <a:pt x="94437" y="799256"/>
                    <a:pt x="94437" y="799265"/>
                    <a:pt x="94427" y="799265"/>
                  </a:cubicBezTo>
                  <a:cubicBezTo>
                    <a:pt x="91198" y="801075"/>
                    <a:pt x="87560" y="802028"/>
                    <a:pt x="83855" y="802028"/>
                  </a:cubicBezTo>
                  <a:close/>
                  <a:moveTo>
                    <a:pt x="997969" y="756784"/>
                  </a:moveTo>
                  <a:cubicBezTo>
                    <a:pt x="985872" y="756822"/>
                    <a:pt x="976033" y="747040"/>
                    <a:pt x="976004" y="734934"/>
                  </a:cubicBezTo>
                  <a:cubicBezTo>
                    <a:pt x="975995" y="731867"/>
                    <a:pt x="976633" y="728828"/>
                    <a:pt x="977871" y="726018"/>
                  </a:cubicBezTo>
                  <a:lnTo>
                    <a:pt x="978728" y="724113"/>
                  </a:lnTo>
                  <a:cubicBezTo>
                    <a:pt x="983215" y="712826"/>
                    <a:pt x="996016" y="707311"/>
                    <a:pt x="1007303" y="711797"/>
                  </a:cubicBezTo>
                  <a:cubicBezTo>
                    <a:pt x="1018600" y="716284"/>
                    <a:pt x="1024105" y="729085"/>
                    <a:pt x="1019619" y="740372"/>
                  </a:cubicBezTo>
                  <a:cubicBezTo>
                    <a:pt x="1019457" y="740773"/>
                    <a:pt x="1019296" y="741163"/>
                    <a:pt x="1019114" y="741544"/>
                  </a:cubicBezTo>
                  <a:lnTo>
                    <a:pt x="1018162" y="743639"/>
                  </a:lnTo>
                  <a:cubicBezTo>
                    <a:pt x="1014580" y="751622"/>
                    <a:pt x="1006627" y="756736"/>
                    <a:pt x="997874" y="756689"/>
                  </a:cubicBezTo>
                  <a:close/>
                  <a:moveTo>
                    <a:pt x="43088" y="707349"/>
                  </a:moveTo>
                  <a:cubicBezTo>
                    <a:pt x="33448" y="707368"/>
                    <a:pt x="24914" y="701120"/>
                    <a:pt x="22037" y="691919"/>
                  </a:cubicBezTo>
                  <a:lnTo>
                    <a:pt x="21371" y="689823"/>
                  </a:lnTo>
                  <a:cubicBezTo>
                    <a:pt x="18113" y="678117"/>
                    <a:pt x="24971" y="665982"/>
                    <a:pt x="36677" y="662734"/>
                  </a:cubicBezTo>
                  <a:cubicBezTo>
                    <a:pt x="47888" y="659619"/>
                    <a:pt x="59595" y="665773"/>
                    <a:pt x="63376" y="676774"/>
                  </a:cubicBezTo>
                  <a:lnTo>
                    <a:pt x="64043" y="678870"/>
                  </a:lnTo>
                  <a:cubicBezTo>
                    <a:pt x="67643" y="690471"/>
                    <a:pt x="61156" y="702787"/>
                    <a:pt x="49565" y="706397"/>
                  </a:cubicBezTo>
                  <a:cubicBezTo>
                    <a:pt x="47431" y="707016"/>
                    <a:pt x="45212" y="707302"/>
                    <a:pt x="42992" y="707254"/>
                  </a:cubicBezTo>
                  <a:close/>
                  <a:moveTo>
                    <a:pt x="1029306" y="658486"/>
                  </a:moveTo>
                  <a:cubicBezTo>
                    <a:pt x="1027706" y="658486"/>
                    <a:pt x="1026106" y="658296"/>
                    <a:pt x="1024544" y="657914"/>
                  </a:cubicBezTo>
                  <a:cubicBezTo>
                    <a:pt x="1012723" y="655314"/>
                    <a:pt x="1005256" y="643627"/>
                    <a:pt x="1007856" y="631816"/>
                  </a:cubicBezTo>
                  <a:cubicBezTo>
                    <a:pt x="1007866" y="631778"/>
                    <a:pt x="1007866" y="631749"/>
                    <a:pt x="1007875" y="631721"/>
                  </a:cubicBezTo>
                  <a:lnTo>
                    <a:pt x="1007875" y="630006"/>
                  </a:lnTo>
                  <a:cubicBezTo>
                    <a:pt x="1010266" y="618090"/>
                    <a:pt x="1021867" y="610375"/>
                    <a:pt x="1033783" y="612766"/>
                  </a:cubicBezTo>
                  <a:cubicBezTo>
                    <a:pt x="1045699" y="615157"/>
                    <a:pt x="1053414" y="626758"/>
                    <a:pt x="1051023" y="638674"/>
                  </a:cubicBezTo>
                  <a:lnTo>
                    <a:pt x="1050452" y="641246"/>
                  </a:lnTo>
                  <a:cubicBezTo>
                    <a:pt x="1048165" y="651171"/>
                    <a:pt x="1039393" y="658257"/>
                    <a:pt x="1029211" y="658391"/>
                  </a:cubicBezTo>
                  <a:close/>
                  <a:moveTo>
                    <a:pt x="22037" y="606098"/>
                  </a:moveTo>
                  <a:cubicBezTo>
                    <a:pt x="10769" y="606060"/>
                    <a:pt x="1349" y="597507"/>
                    <a:pt x="225" y="586287"/>
                  </a:cubicBezTo>
                  <a:lnTo>
                    <a:pt x="225" y="584191"/>
                  </a:lnTo>
                  <a:cubicBezTo>
                    <a:pt x="-1651" y="572189"/>
                    <a:pt x="6559" y="560931"/>
                    <a:pt x="18570" y="559055"/>
                  </a:cubicBezTo>
                  <a:cubicBezTo>
                    <a:pt x="30572" y="557178"/>
                    <a:pt x="41830" y="565389"/>
                    <a:pt x="43707" y="577400"/>
                  </a:cubicBezTo>
                  <a:cubicBezTo>
                    <a:pt x="43831" y="578200"/>
                    <a:pt x="43907" y="579000"/>
                    <a:pt x="43945" y="579809"/>
                  </a:cubicBezTo>
                  <a:lnTo>
                    <a:pt x="43945" y="582000"/>
                  </a:lnTo>
                  <a:cubicBezTo>
                    <a:pt x="45174" y="594002"/>
                    <a:pt x="36506" y="604756"/>
                    <a:pt x="24514" y="606098"/>
                  </a:cubicBezTo>
                  <a:close/>
                  <a:moveTo>
                    <a:pt x="1039974" y="555616"/>
                  </a:moveTo>
                  <a:lnTo>
                    <a:pt x="1039974" y="555616"/>
                  </a:lnTo>
                  <a:cubicBezTo>
                    <a:pt x="1027878" y="555568"/>
                    <a:pt x="1018105" y="545710"/>
                    <a:pt x="1018162" y="533613"/>
                  </a:cubicBezTo>
                  <a:cubicBezTo>
                    <a:pt x="1018162" y="533547"/>
                    <a:pt x="1018162" y="533490"/>
                    <a:pt x="1018162" y="533423"/>
                  </a:cubicBezTo>
                  <a:lnTo>
                    <a:pt x="1018162" y="529898"/>
                  </a:lnTo>
                  <a:cubicBezTo>
                    <a:pt x="1018162" y="517745"/>
                    <a:pt x="1028011" y="507896"/>
                    <a:pt x="1040165" y="507896"/>
                  </a:cubicBezTo>
                  <a:cubicBezTo>
                    <a:pt x="1052319" y="507896"/>
                    <a:pt x="1062167" y="517745"/>
                    <a:pt x="1062167" y="529898"/>
                  </a:cubicBezTo>
                  <a:lnTo>
                    <a:pt x="1062167" y="534471"/>
                  </a:lnTo>
                  <a:cubicBezTo>
                    <a:pt x="1061805" y="546424"/>
                    <a:pt x="1051928" y="555873"/>
                    <a:pt x="1039974" y="555711"/>
                  </a:cubicBezTo>
                  <a:close/>
                  <a:moveTo>
                    <a:pt x="21942" y="502943"/>
                  </a:moveTo>
                  <a:lnTo>
                    <a:pt x="19751" y="502943"/>
                  </a:lnTo>
                  <a:cubicBezTo>
                    <a:pt x="7655" y="501743"/>
                    <a:pt x="-1166" y="490960"/>
                    <a:pt x="35" y="478873"/>
                  </a:cubicBezTo>
                  <a:cubicBezTo>
                    <a:pt x="35" y="478863"/>
                    <a:pt x="35" y="478854"/>
                    <a:pt x="35" y="478845"/>
                  </a:cubicBezTo>
                  <a:lnTo>
                    <a:pt x="35" y="476463"/>
                  </a:lnTo>
                  <a:cubicBezTo>
                    <a:pt x="1044" y="464357"/>
                    <a:pt x="11674" y="455356"/>
                    <a:pt x="23790" y="456365"/>
                  </a:cubicBezTo>
                  <a:cubicBezTo>
                    <a:pt x="35896" y="457375"/>
                    <a:pt x="44898" y="468005"/>
                    <a:pt x="43888" y="480111"/>
                  </a:cubicBezTo>
                  <a:cubicBezTo>
                    <a:pt x="43859" y="480521"/>
                    <a:pt x="43812" y="480921"/>
                    <a:pt x="43754" y="481321"/>
                  </a:cubicBezTo>
                  <a:lnTo>
                    <a:pt x="43754" y="483226"/>
                  </a:lnTo>
                  <a:cubicBezTo>
                    <a:pt x="42631" y="494447"/>
                    <a:pt x="33210" y="503000"/>
                    <a:pt x="21942" y="503038"/>
                  </a:cubicBezTo>
                  <a:close/>
                  <a:moveTo>
                    <a:pt x="1029592" y="450841"/>
                  </a:moveTo>
                  <a:cubicBezTo>
                    <a:pt x="1019143" y="450822"/>
                    <a:pt x="1010142" y="443459"/>
                    <a:pt x="1008066" y="433220"/>
                  </a:cubicBezTo>
                  <a:lnTo>
                    <a:pt x="1008066" y="431315"/>
                  </a:lnTo>
                  <a:cubicBezTo>
                    <a:pt x="1005437" y="419428"/>
                    <a:pt x="1012942" y="407654"/>
                    <a:pt x="1024830" y="405026"/>
                  </a:cubicBezTo>
                  <a:cubicBezTo>
                    <a:pt x="1036717" y="402397"/>
                    <a:pt x="1048490" y="409903"/>
                    <a:pt x="1051119" y="421790"/>
                  </a:cubicBezTo>
                  <a:lnTo>
                    <a:pt x="1051119" y="424171"/>
                  </a:lnTo>
                  <a:cubicBezTo>
                    <a:pt x="1053500" y="436029"/>
                    <a:pt x="1045823" y="447583"/>
                    <a:pt x="1033964" y="449965"/>
                  </a:cubicBezTo>
                  <a:cubicBezTo>
                    <a:pt x="1033935" y="449974"/>
                    <a:pt x="1033907" y="449974"/>
                    <a:pt x="1033878" y="449984"/>
                  </a:cubicBezTo>
                  <a:cubicBezTo>
                    <a:pt x="1032497" y="450479"/>
                    <a:pt x="1031059" y="450803"/>
                    <a:pt x="1029592" y="450936"/>
                  </a:cubicBezTo>
                  <a:close/>
                  <a:moveTo>
                    <a:pt x="42326" y="401787"/>
                  </a:moveTo>
                  <a:cubicBezTo>
                    <a:pt x="40135" y="401806"/>
                    <a:pt x="37944" y="401482"/>
                    <a:pt x="35849" y="400835"/>
                  </a:cubicBezTo>
                  <a:cubicBezTo>
                    <a:pt x="24257" y="397225"/>
                    <a:pt x="17770" y="384909"/>
                    <a:pt x="21371" y="373307"/>
                  </a:cubicBezTo>
                  <a:lnTo>
                    <a:pt x="22037" y="371022"/>
                  </a:lnTo>
                  <a:cubicBezTo>
                    <a:pt x="25019" y="359239"/>
                    <a:pt x="36982" y="352105"/>
                    <a:pt x="48764" y="355086"/>
                  </a:cubicBezTo>
                  <a:cubicBezTo>
                    <a:pt x="60547" y="358077"/>
                    <a:pt x="67681" y="370040"/>
                    <a:pt x="64700" y="381823"/>
                  </a:cubicBezTo>
                  <a:cubicBezTo>
                    <a:pt x="64471" y="382718"/>
                    <a:pt x="64186" y="383595"/>
                    <a:pt x="63852" y="384452"/>
                  </a:cubicBezTo>
                  <a:lnTo>
                    <a:pt x="63281" y="386262"/>
                  </a:lnTo>
                  <a:cubicBezTo>
                    <a:pt x="60480" y="395501"/>
                    <a:pt x="51984" y="401835"/>
                    <a:pt x="42326" y="401882"/>
                  </a:cubicBezTo>
                  <a:close/>
                  <a:moveTo>
                    <a:pt x="998826" y="352352"/>
                  </a:moveTo>
                  <a:cubicBezTo>
                    <a:pt x="989978" y="352362"/>
                    <a:pt x="981986" y="347076"/>
                    <a:pt x="978538" y="338922"/>
                  </a:cubicBezTo>
                  <a:lnTo>
                    <a:pt x="977776" y="337208"/>
                  </a:lnTo>
                  <a:cubicBezTo>
                    <a:pt x="972318" y="326349"/>
                    <a:pt x="976690" y="313129"/>
                    <a:pt x="987549" y="307661"/>
                  </a:cubicBezTo>
                  <a:cubicBezTo>
                    <a:pt x="998407" y="302203"/>
                    <a:pt x="1011637" y="306585"/>
                    <a:pt x="1017095" y="317443"/>
                  </a:cubicBezTo>
                  <a:cubicBezTo>
                    <a:pt x="1017457" y="318167"/>
                    <a:pt x="1017781" y="318920"/>
                    <a:pt x="1018067" y="319682"/>
                  </a:cubicBezTo>
                  <a:lnTo>
                    <a:pt x="1019114" y="321872"/>
                  </a:lnTo>
                  <a:cubicBezTo>
                    <a:pt x="1023791" y="333083"/>
                    <a:pt x="1018505" y="345971"/>
                    <a:pt x="1007284" y="350657"/>
                  </a:cubicBezTo>
                  <a:cubicBezTo>
                    <a:pt x="1004608" y="351772"/>
                    <a:pt x="1001731" y="352352"/>
                    <a:pt x="998826" y="352352"/>
                  </a:cubicBezTo>
                  <a:close/>
                  <a:moveTo>
                    <a:pt x="82807" y="306823"/>
                  </a:moveTo>
                  <a:cubicBezTo>
                    <a:pt x="70710" y="306775"/>
                    <a:pt x="60938" y="296926"/>
                    <a:pt x="60985" y="284830"/>
                  </a:cubicBezTo>
                  <a:cubicBezTo>
                    <a:pt x="60995" y="281124"/>
                    <a:pt x="61957" y="277486"/>
                    <a:pt x="63757" y="274247"/>
                  </a:cubicBezTo>
                  <a:lnTo>
                    <a:pt x="64995" y="272152"/>
                  </a:lnTo>
                  <a:cubicBezTo>
                    <a:pt x="70120" y="261131"/>
                    <a:pt x="83207" y="256350"/>
                    <a:pt x="94227" y="261474"/>
                  </a:cubicBezTo>
                  <a:cubicBezTo>
                    <a:pt x="105238" y="266599"/>
                    <a:pt x="110020" y="279686"/>
                    <a:pt x="104895" y="290707"/>
                  </a:cubicBezTo>
                  <a:cubicBezTo>
                    <a:pt x="104381" y="291812"/>
                    <a:pt x="103781" y="292869"/>
                    <a:pt x="103095" y="293869"/>
                  </a:cubicBezTo>
                  <a:lnTo>
                    <a:pt x="102143" y="295488"/>
                  </a:lnTo>
                  <a:cubicBezTo>
                    <a:pt x="98275" y="302546"/>
                    <a:pt x="90855" y="306937"/>
                    <a:pt x="82807" y="306918"/>
                  </a:cubicBezTo>
                  <a:close/>
                  <a:moveTo>
                    <a:pt x="948439" y="262246"/>
                  </a:moveTo>
                  <a:cubicBezTo>
                    <a:pt x="941200" y="262255"/>
                    <a:pt x="934428" y="258693"/>
                    <a:pt x="930341" y="252721"/>
                  </a:cubicBezTo>
                  <a:lnTo>
                    <a:pt x="929198" y="251006"/>
                  </a:lnTo>
                  <a:cubicBezTo>
                    <a:pt x="921617" y="241510"/>
                    <a:pt x="923179" y="227661"/>
                    <a:pt x="932675" y="220088"/>
                  </a:cubicBezTo>
                  <a:cubicBezTo>
                    <a:pt x="942181" y="212506"/>
                    <a:pt x="956021" y="214069"/>
                    <a:pt x="963603" y="223565"/>
                  </a:cubicBezTo>
                  <a:cubicBezTo>
                    <a:pt x="964184" y="224298"/>
                    <a:pt x="964717" y="225060"/>
                    <a:pt x="965203" y="225860"/>
                  </a:cubicBezTo>
                  <a:lnTo>
                    <a:pt x="966441" y="227670"/>
                  </a:lnTo>
                  <a:cubicBezTo>
                    <a:pt x="973366" y="237595"/>
                    <a:pt x="970937" y="251245"/>
                    <a:pt x="961021" y="258179"/>
                  </a:cubicBezTo>
                  <a:cubicBezTo>
                    <a:pt x="960983" y="258198"/>
                    <a:pt x="960955" y="258226"/>
                    <a:pt x="960917" y="258246"/>
                  </a:cubicBezTo>
                  <a:cubicBezTo>
                    <a:pt x="957269" y="260836"/>
                    <a:pt x="952906" y="262227"/>
                    <a:pt x="948439" y="262246"/>
                  </a:cubicBezTo>
                  <a:close/>
                  <a:moveTo>
                    <a:pt x="141386" y="222146"/>
                  </a:moveTo>
                  <a:cubicBezTo>
                    <a:pt x="136128" y="222174"/>
                    <a:pt x="131051" y="220269"/>
                    <a:pt x="127098" y="216812"/>
                  </a:cubicBezTo>
                  <a:cubicBezTo>
                    <a:pt x="117897" y="208953"/>
                    <a:pt x="116802" y="195133"/>
                    <a:pt x="124660" y="185922"/>
                  </a:cubicBezTo>
                  <a:cubicBezTo>
                    <a:pt x="124679" y="185903"/>
                    <a:pt x="124698" y="185874"/>
                    <a:pt x="124717" y="185855"/>
                  </a:cubicBezTo>
                  <a:lnTo>
                    <a:pt x="125955" y="184331"/>
                  </a:lnTo>
                  <a:cubicBezTo>
                    <a:pt x="133842" y="175045"/>
                    <a:pt x="147767" y="173921"/>
                    <a:pt x="157054" y="181807"/>
                  </a:cubicBezTo>
                  <a:cubicBezTo>
                    <a:pt x="166341" y="189694"/>
                    <a:pt x="167465" y="203620"/>
                    <a:pt x="159578" y="212906"/>
                  </a:cubicBezTo>
                  <a:lnTo>
                    <a:pt x="158054" y="214621"/>
                  </a:lnTo>
                  <a:cubicBezTo>
                    <a:pt x="153921" y="219355"/>
                    <a:pt x="147958" y="222088"/>
                    <a:pt x="141671" y="222146"/>
                  </a:cubicBezTo>
                  <a:close/>
                  <a:moveTo>
                    <a:pt x="880526" y="184046"/>
                  </a:moveTo>
                  <a:cubicBezTo>
                    <a:pt x="875211" y="184027"/>
                    <a:pt x="870096" y="181988"/>
                    <a:pt x="866238" y="178331"/>
                  </a:cubicBezTo>
                  <a:lnTo>
                    <a:pt x="865000" y="177188"/>
                  </a:lnTo>
                  <a:cubicBezTo>
                    <a:pt x="856132" y="168825"/>
                    <a:pt x="855666" y="154880"/>
                    <a:pt x="863952" y="145946"/>
                  </a:cubicBezTo>
                  <a:cubicBezTo>
                    <a:pt x="872020" y="137135"/>
                    <a:pt x="885698" y="136535"/>
                    <a:pt x="894499" y="144603"/>
                  </a:cubicBezTo>
                  <a:cubicBezTo>
                    <a:pt x="894575" y="144669"/>
                    <a:pt x="894642" y="144736"/>
                    <a:pt x="894718" y="144803"/>
                  </a:cubicBezTo>
                  <a:lnTo>
                    <a:pt x="895289" y="145374"/>
                  </a:lnTo>
                  <a:cubicBezTo>
                    <a:pt x="904338" y="153718"/>
                    <a:pt x="904910" y="167815"/>
                    <a:pt x="896566" y="176873"/>
                  </a:cubicBezTo>
                  <a:cubicBezTo>
                    <a:pt x="892432" y="181360"/>
                    <a:pt x="886631" y="183950"/>
                    <a:pt x="880526" y="184046"/>
                  </a:cubicBezTo>
                  <a:close/>
                  <a:moveTo>
                    <a:pt x="215966" y="151089"/>
                  </a:moveTo>
                  <a:cubicBezTo>
                    <a:pt x="209175" y="151146"/>
                    <a:pt x="202755" y="148003"/>
                    <a:pt x="198631" y="142612"/>
                  </a:cubicBezTo>
                  <a:cubicBezTo>
                    <a:pt x="191192" y="133011"/>
                    <a:pt x="192935" y="119199"/>
                    <a:pt x="202536" y="111751"/>
                  </a:cubicBezTo>
                  <a:lnTo>
                    <a:pt x="204155" y="110513"/>
                  </a:lnTo>
                  <a:cubicBezTo>
                    <a:pt x="214052" y="103455"/>
                    <a:pt x="227787" y="105750"/>
                    <a:pt x="234845" y="115647"/>
                  </a:cubicBezTo>
                  <a:cubicBezTo>
                    <a:pt x="241446" y="124905"/>
                    <a:pt x="239912" y="137669"/>
                    <a:pt x="231302" y="145089"/>
                  </a:cubicBezTo>
                  <a:lnTo>
                    <a:pt x="229397" y="146517"/>
                  </a:lnTo>
                  <a:cubicBezTo>
                    <a:pt x="225606" y="149356"/>
                    <a:pt x="220986" y="150870"/>
                    <a:pt x="216252" y="150804"/>
                  </a:cubicBezTo>
                  <a:close/>
                  <a:moveTo>
                    <a:pt x="799944" y="120323"/>
                  </a:moveTo>
                  <a:cubicBezTo>
                    <a:pt x="795820" y="120304"/>
                    <a:pt x="791791" y="119114"/>
                    <a:pt x="788324" y="116895"/>
                  </a:cubicBezTo>
                  <a:lnTo>
                    <a:pt x="786609" y="115847"/>
                  </a:lnTo>
                  <a:cubicBezTo>
                    <a:pt x="776560" y="109017"/>
                    <a:pt x="773950" y="95330"/>
                    <a:pt x="780780" y="85281"/>
                  </a:cubicBezTo>
                  <a:cubicBezTo>
                    <a:pt x="787181" y="75861"/>
                    <a:pt x="799706" y="72889"/>
                    <a:pt x="809660" y="78413"/>
                  </a:cubicBezTo>
                  <a:lnTo>
                    <a:pt x="811660" y="79652"/>
                  </a:lnTo>
                  <a:cubicBezTo>
                    <a:pt x="821966" y="86081"/>
                    <a:pt x="825119" y="99654"/>
                    <a:pt x="818689" y="109970"/>
                  </a:cubicBezTo>
                  <a:cubicBezTo>
                    <a:pt x="814651" y="116428"/>
                    <a:pt x="807564" y="120352"/>
                    <a:pt x="799944" y="120323"/>
                  </a:cubicBezTo>
                  <a:close/>
                  <a:moveTo>
                    <a:pt x="303692" y="95558"/>
                  </a:moveTo>
                  <a:cubicBezTo>
                    <a:pt x="291538" y="95320"/>
                    <a:pt x="281879" y="85290"/>
                    <a:pt x="282118" y="73136"/>
                  </a:cubicBezTo>
                  <a:cubicBezTo>
                    <a:pt x="282270" y="65002"/>
                    <a:pt x="286909" y="57611"/>
                    <a:pt x="294167" y="53934"/>
                  </a:cubicBezTo>
                  <a:lnTo>
                    <a:pt x="296453" y="52887"/>
                  </a:lnTo>
                  <a:cubicBezTo>
                    <a:pt x="307368" y="47629"/>
                    <a:pt x="320484" y="52210"/>
                    <a:pt x="325742" y="63126"/>
                  </a:cubicBezTo>
                  <a:cubicBezTo>
                    <a:pt x="331000" y="74041"/>
                    <a:pt x="326418" y="87157"/>
                    <a:pt x="315503" y="92415"/>
                  </a:cubicBezTo>
                  <a:lnTo>
                    <a:pt x="313883" y="93272"/>
                  </a:lnTo>
                  <a:cubicBezTo>
                    <a:pt x="310740" y="94949"/>
                    <a:pt x="307254" y="95863"/>
                    <a:pt x="303692" y="95939"/>
                  </a:cubicBezTo>
                  <a:close/>
                  <a:moveTo>
                    <a:pt x="707361" y="74699"/>
                  </a:moveTo>
                  <a:cubicBezTo>
                    <a:pt x="704723" y="74689"/>
                    <a:pt x="702113" y="74203"/>
                    <a:pt x="699646" y="73270"/>
                  </a:cubicBezTo>
                  <a:lnTo>
                    <a:pt x="697741" y="72603"/>
                  </a:lnTo>
                  <a:cubicBezTo>
                    <a:pt x="686178" y="68860"/>
                    <a:pt x="679843" y="56449"/>
                    <a:pt x="683587" y="44895"/>
                  </a:cubicBezTo>
                  <a:cubicBezTo>
                    <a:pt x="687330" y="33332"/>
                    <a:pt x="699741" y="26997"/>
                    <a:pt x="711295" y="30741"/>
                  </a:cubicBezTo>
                  <a:cubicBezTo>
                    <a:pt x="711866" y="30922"/>
                    <a:pt x="712428" y="31131"/>
                    <a:pt x="712981" y="31360"/>
                  </a:cubicBezTo>
                  <a:lnTo>
                    <a:pt x="715076" y="32122"/>
                  </a:lnTo>
                  <a:cubicBezTo>
                    <a:pt x="726440" y="36427"/>
                    <a:pt x="732155" y="49134"/>
                    <a:pt x="727849" y="60497"/>
                  </a:cubicBezTo>
                  <a:cubicBezTo>
                    <a:pt x="724621" y="69012"/>
                    <a:pt x="716477" y="74661"/>
                    <a:pt x="707361" y="74699"/>
                  </a:cubicBezTo>
                  <a:close/>
                  <a:moveTo>
                    <a:pt x="400275" y="59459"/>
                  </a:moveTo>
                  <a:cubicBezTo>
                    <a:pt x="388121" y="59392"/>
                    <a:pt x="378330" y="49486"/>
                    <a:pt x="378396" y="37332"/>
                  </a:cubicBezTo>
                  <a:cubicBezTo>
                    <a:pt x="378444" y="27436"/>
                    <a:pt x="385102" y="18796"/>
                    <a:pt x="394655" y="16215"/>
                  </a:cubicBezTo>
                  <a:lnTo>
                    <a:pt x="396465" y="15739"/>
                  </a:lnTo>
                  <a:cubicBezTo>
                    <a:pt x="408276" y="12662"/>
                    <a:pt x="420344" y="19739"/>
                    <a:pt x="423421" y="31550"/>
                  </a:cubicBezTo>
                  <a:cubicBezTo>
                    <a:pt x="426536" y="43133"/>
                    <a:pt x="419678" y="55049"/>
                    <a:pt x="408095" y="58163"/>
                  </a:cubicBezTo>
                  <a:cubicBezTo>
                    <a:pt x="408029" y="58182"/>
                    <a:pt x="407962" y="58201"/>
                    <a:pt x="407895" y="58221"/>
                  </a:cubicBezTo>
                  <a:lnTo>
                    <a:pt x="405895" y="58697"/>
                  </a:lnTo>
                  <a:cubicBezTo>
                    <a:pt x="404076" y="59316"/>
                    <a:pt x="402190" y="59706"/>
                    <a:pt x="400275" y="59840"/>
                  </a:cubicBezTo>
                  <a:close/>
                  <a:moveTo>
                    <a:pt x="607539" y="48791"/>
                  </a:moveTo>
                  <a:cubicBezTo>
                    <a:pt x="606368" y="48886"/>
                    <a:pt x="605187" y="48886"/>
                    <a:pt x="604015" y="48791"/>
                  </a:cubicBezTo>
                  <a:lnTo>
                    <a:pt x="602110" y="48791"/>
                  </a:lnTo>
                  <a:cubicBezTo>
                    <a:pt x="590004" y="47771"/>
                    <a:pt x="581003" y="37132"/>
                    <a:pt x="582022" y="25026"/>
                  </a:cubicBezTo>
                  <a:cubicBezTo>
                    <a:pt x="583041" y="12920"/>
                    <a:pt x="593680" y="3928"/>
                    <a:pt x="605787" y="4937"/>
                  </a:cubicBezTo>
                  <a:cubicBezTo>
                    <a:pt x="606730" y="5014"/>
                    <a:pt x="607663" y="5157"/>
                    <a:pt x="608587" y="5357"/>
                  </a:cubicBezTo>
                  <a:lnTo>
                    <a:pt x="610968" y="5357"/>
                  </a:lnTo>
                  <a:cubicBezTo>
                    <a:pt x="622970" y="6909"/>
                    <a:pt x="631428" y="17901"/>
                    <a:pt x="629875" y="29903"/>
                  </a:cubicBezTo>
                  <a:cubicBezTo>
                    <a:pt x="628428" y="41047"/>
                    <a:pt x="618779" y="49296"/>
                    <a:pt x="607539" y="48981"/>
                  </a:cubicBezTo>
                  <a:close/>
                  <a:moveTo>
                    <a:pt x="502764" y="43647"/>
                  </a:moveTo>
                  <a:cubicBezTo>
                    <a:pt x="490620" y="43228"/>
                    <a:pt x="481114" y="33046"/>
                    <a:pt x="481533" y="20902"/>
                  </a:cubicBezTo>
                  <a:cubicBezTo>
                    <a:pt x="481914" y="9786"/>
                    <a:pt x="490534" y="699"/>
                    <a:pt x="501621" y="-263"/>
                  </a:cubicBezTo>
                  <a:lnTo>
                    <a:pt x="503812" y="-263"/>
                  </a:lnTo>
                  <a:cubicBezTo>
                    <a:pt x="515909" y="-873"/>
                    <a:pt x="526215" y="8452"/>
                    <a:pt x="526815" y="20549"/>
                  </a:cubicBezTo>
                  <a:cubicBezTo>
                    <a:pt x="527424" y="32646"/>
                    <a:pt x="518099" y="42942"/>
                    <a:pt x="506003" y="43552"/>
                  </a:cubicBezTo>
                  <a:lnTo>
                    <a:pt x="502764" y="43552"/>
                  </a:lnTo>
                  <a:close/>
                </a:path>
              </a:pathLst>
            </a:custGeom>
            <a:solidFill>
              <a:schemeClr val="accent3">
                <a:lumMod val="50000"/>
                <a:alpha val="92000"/>
              </a:schemeClr>
            </a:solidFill>
            <a:ln w="9525" cap="flat">
              <a:solidFill>
                <a:schemeClr val="accent3">
                  <a:lumMod val="50000"/>
                </a:schemeClr>
              </a:solidFill>
              <a:prstDash val="solid"/>
              <a:miter/>
            </a:ln>
          </p:spPr>
          <p:txBody>
            <a:bodyPr rtlCol="0" anchor="ctr"/>
            <a:lstStyle/>
            <a:p>
              <a:endParaRPr lang="en-US"/>
            </a:p>
          </p:txBody>
        </p:sp>
        <p:sp>
          <p:nvSpPr>
            <p:cNvPr id="63" name="Freeform: Shape 62"/>
            <p:cNvSpPr/>
            <p:nvPr/>
          </p:nvSpPr>
          <p:spPr>
            <a:xfrm>
              <a:off x="3541939" y="1778003"/>
              <a:ext cx="1062114" cy="1062827"/>
            </a:xfrm>
            <a:custGeom>
              <a:avLst/>
              <a:gdLst>
                <a:gd name="connsiteX0" fmla="*/ 504396 w 1062114"/>
                <a:gd name="connsiteY0" fmla="*/ 1062536 h 1062827"/>
                <a:gd name="connsiteX1" fmla="*/ 500872 w 1062114"/>
                <a:gd name="connsiteY1" fmla="*/ 1062536 h 1062827"/>
                <a:gd name="connsiteX2" fmla="*/ 480841 w 1062114"/>
                <a:gd name="connsiteY2" fmla="*/ 1038724 h 1062827"/>
                <a:gd name="connsiteX3" fmla="*/ 503539 w 1062114"/>
                <a:gd name="connsiteY3" fmla="*/ 1018626 h 1062827"/>
                <a:gd name="connsiteX4" fmla="*/ 505444 w 1062114"/>
                <a:gd name="connsiteY4" fmla="*/ 1018626 h 1062827"/>
                <a:gd name="connsiteX5" fmla="*/ 525494 w 1062114"/>
                <a:gd name="connsiteY5" fmla="*/ 1042420 h 1062827"/>
                <a:gd name="connsiteX6" fmla="*/ 504396 w 1062114"/>
                <a:gd name="connsiteY6" fmla="*/ 1062536 h 1062827"/>
                <a:gd name="connsiteX7" fmla="*/ 605266 w 1062114"/>
                <a:gd name="connsiteY7" fmla="*/ 1057678 h 1062827"/>
                <a:gd name="connsiteX8" fmla="*/ 583549 w 1062114"/>
                <a:gd name="connsiteY8" fmla="*/ 1035390 h 1062827"/>
                <a:gd name="connsiteX9" fmla="*/ 602028 w 1062114"/>
                <a:gd name="connsiteY9" fmla="*/ 1013959 h 1062827"/>
                <a:gd name="connsiteX10" fmla="*/ 604123 w 1062114"/>
                <a:gd name="connsiteY10" fmla="*/ 1013959 h 1062827"/>
                <a:gd name="connsiteX11" fmla="*/ 629174 w 1062114"/>
                <a:gd name="connsiteY11" fmla="*/ 1032438 h 1062827"/>
                <a:gd name="connsiteX12" fmla="*/ 610695 w 1062114"/>
                <a:gd name="connsiteY12" fmla="*/ 1057488 h 1062827"/>
                <a:gd name="connsiteX13" fmla="*/ 608505 w 1062114"/>
                <a:gd name="connsiteY13" fmla="*/ 1057488 h 1062827"/>
                <a:gd name="connsiteX14" fmla="*/ 605266 w 1062114"/>
                <a:gd name="connsiteY14" fmla="*/ 1057678 h 1062827"/>
                <a:gd name="connsiteX15" fmla="*/ 402383 w 1062114"/>
                <a:gd name="connsiteY15" fmla="*/ 1047201 h 1062827"/>
                <a:gd name="connsiteX16" fmla="*/ 396954 w 1062114"/>
                <a:gd name="connsiteY16" fmla="*/ 1046534 h 1062827"/>
                <a:gd name="connsiteX17" fmla="*/ 394573 w 1062114"/>
                <a:gd name="connsiteY17" fmla="*/ 1045868 h 1062827"/>
                <a:gd name="connsiteX18" fmla="*/ 380114 w 1062114"/>
                <a:gd name="connsiteY18" fmla="*/ 1018312 h 1062827"/>
                <a:gd name="connsiteX19" fmla="*/ 405908 w 1062114"/>
                <a:gd name="connsiteY19" fmla="*/ 1003386 h 1062827"/>
                <a:gd name="connsiteX20" fmla="*/ 407813 w 1062114"/>
                <a:gd name="connsiteY20" fmla="*/ 1003958 h 1062827"/>
                <a:gd name="connsiteX21" fmla="*/ 423320 w 1062114"/>
                <a:gd name="connsiteY21" fmla="*/ 1030932 h 1062827"/>
                <a:gd name="connsiteX22" fmla="*/ 402383 w 1062114"/>
                <a:gd name="connsiteY22" fmla="*/ 1047201 h 1062827"/>
                <a:gd name="connsiteX23" fmla="*/ 705279 w 1062114"/>
                <a:gd name="connsiteY23" fmla="*/ 1032152 h 1062827"/>
                <a:gd name="connsiteX24" fmla="*/ 683457 w 1062114"/>
                <a:gd name="connsiteY24" fmla="*/ 1009968 h 1062827"/>
                <a:gd name="connsiteX25" fmla="*/ 697658 w 1062114"/>
                <a:gd name="connsiteY25" fmla="*/ 989575 h 1062827"/>
                <a:gd name="connsiteX26" fmla="*/ 699754 w 1062114"/>
                <a:gd name="connsiteY26" fmla="*/ 988813 h 1062827"/>
                <a:gd name="connsiteX27" fmla="*/ 728682 w 1062114"/>
                <a:gd name="connsiteY27" fmla="*/ 1000272 h 1062827"/>
                <a:gd name="connsiteX28" fmla="*/ 717223 w 1062114"/>
                <a:gd name="connsiteY28" fmla="*/ 1029209 h 1062827"/>
                <a:gd name="connsiteX29" fmla="*/ 714899 w 1062114"/>
                <a:gd name="connsiteY29" fmla="*/ 1030056 h 1062827"/>
                <a:gd name="connsiteX30" fmla="*/ 712994 w 1062114"/>
                <a:gd name="connsiteY30" fmla="*/ 1030818 h 1062827"/>
                <a:gd name="connsiteX31" fmla="*/ 705279 w 1062114"/>
                <a:gd name="connsiteY31" fmla="*/ 1032152 h 1062827"/>
                <a:gd name="connsiteX32" fmla="*/ 305229 w 1062114"/>
                <a:gd name="connsiteY32" fmla="*/ 1011482 h 1062827"/>
                <a:gd name="connsiteX33" fmla="*/ 295704 w 1062114"/>
                <a:gd name="connsiteY33" fmla="*/ 1009197 h 1062827"/>
                <a:gd name="connsiteX34" fmla="*/ 293703 w 1062114"/>
                <a:gd name="connsiteY34" fmla="*/ 1008244 h 1062827"/>
                <a:gd name="connsiteX35" fmla="*/ 284055 w 1062114"/>
                <a:gd name="connsiteY35" fmla="*/ 978659 h 1062827"/>
                <a:gd name="connsiteX36" fmla="*/ 313230 w 1062114"/>
                <a:gd name="connsiteY36" fmla="*/ 968810 h 1062827"/>
                <a:gd name="connsiteX37" fmla="*/ 315135 w 1062114"/>
                <a:gd name="connsiteY37" fmla="*/ 969763 h 1062827"/>
                <a:gd name="connsiteX38" fmla="*/ 325088 w 1062114"/>
                <a:gd name="connsiteY38" fmla="*/ 999243 h 1062827"/>
                <a:gd name="connsiteX39" fmla="*/ 305610 w 1062114"/>
                <a:gd name="connsiteY39" fmla="*/ 1011482 h 1062827"/>
                <a:gd name="connsiteX40" fmla="*/ 798338 w 1062114"/>
                <a:gd name="connsiteY40" fmla="*/ 986527 h 1062827"/>
                <a:gd name="connsiteX41" fmla="*/ 779288 w 1062114"/>
                <a:gd name="connsiteY41" fmla="*/ 976335 h 1062827"/>
                <a:gd name="connsiteX42" fmla="*/ 785698 w 1062114"/>
                <a:gd name="connsiteY42" fmla="*/ 946436 h 1062827"/>
                <a:gd name="connsiteX43" fmla="*/ 785860 w 1062114"/>
                <a:gd name="connsiteY43" fmla="*/ 946331 h 1062827"/>
                <a:gd name="connsiteX44" fmla="*/ 787670 w 1062114"/>
                <a:gd name="connsiteY44" fmla="*/ 945189 h 1062827"/>
                <a:gd name="connsiteX45" fmla="*/ 818198 w 1062114"/>
                <a:gd name="connsiteY45" fmla="*/ 951208 h 1062827"/>
                <a:gd name="connsiteX46" fmla="*/ 812178 w 1062114"/>
                <a:gd name="connsiteY46" fmla="*/ 981736 h 1062827"/>
                <a:gd name="connsiteX47" fmla="*/ 810911 w 1062114"/>
                <a:gd name="connsiteY47" fmla="*/ 982527 h 1062827"/>
                <a:gd name="connsiteX48" fmla="*/ 809958 w 1062114"/>
                <a:gd name="connsiteY48" fmla="*/ 983098 h 1062827"/>
                <a:gd name="connsiteX49" fmla="*/ 798623 w 1062114"/>
                <a:gd name="connsiteY49" fmla="*/ 986527 h 1062827"/>
                <a:gd name="connsiteX50" fmla="*/ 217313 w 1062114"/>
                <a:gd name="connsiteY50" fmla="*/ 956904 h 1062827"/>
                <a:gd name="connsiteX51" fmla="*/ 203882 w 1062114"/>
                <a:gd name="connsiteY51" fmla="*/ 952332 h 1062827"/>
                <a:gd name="connsiteX52" fmla="*/ 202168 w 1062114"/>
                <a:gd name="connsiteY52" fmla="*/ 950999 h 1062827"/>
                <a:gd name="connsiteX53" fmla="*/ 197501 w 1062114"/>
                <a:gd name="connsiteY53" fmla="*/ 920233 h 1062827"/>
                <a:gd name="connsiteX54" fmla="*/ 228266 w 1062114"/>
                <a:gd name="connsiteY54" fmla="*/ 915566 h 1062827"/>
                <a:gd name="connsiteX55" fmla="*/ 229124 w 1062114"/>
                <a:gd name="connsiteY55" fmla="*/ 916232 h 1062827"/>
                <a:gd name="connsiteX56" fmla="*/ 230838 w 1062114"/>
                <a:gd name="connsiteY56" fmla="*/ 917566 h 1062827"/>
                <a:gd name="connsiteX57" fmla="*/ 234620 w 1062114"/>
                <a:gd name="connsiteY57" fmla="*/ 948455 h 1062827"/>
                <a:gd name="connsiteX58" fmla="*/ 217313 w 1062114"/>
                <a:gd name="connsiteY58" fmla="*/ 956904 h 1062827"/>
                <a:gd name="connsiteX59" fmla="*/ 879300 w 1062114"/>
                <a:gd name="connsiteY59" fmla="*/ 924043 h 1062827"/>
                <a:gd name="connsiteX60" fmla="*/ 863394 w 1062114"/>
                <a:gd name="connsiteY60" fmla="*/ 917185 h 1062827"/>
                <a:gd name="connsiteX61" fmla="*/ 864156 w 1062114"/>
                <a:gd name="connsiteY61" fmla="*/ 886133 h 1062827"/>
                <a:gd name="connsiteX62" fmla="*/ 865680 w 1062114"/>
                <a:gd name="connsiteY62" fmla="*/ 884800 h 1062827"/>
                <a:gd name="connsiteX63" fmla="*/ 896683 w 1062114"/>
                <a:gd name="connsiteY63" fmla="*/ 885419 h 1062827"/>
                <a:gd name="connsiteX64" fmla="*/ 896064 w 1062114"/>
                <a:gd name="connsiteY64" fmla="*/ 916423 h 1062827"/>
                <a:gd name="connsiteX65" fmla="*/ 894445 w 1062114"/>
                <a:gd name="connsiteY65" fmla="*/ 918042 h 1062827"/>
                <a:gd name="connsiteX66" fmla="*/ 879967 w 1062114"/>
                <a:gd name="connsiteY66" fmla="*/ 924043 h 1062827"/>
                <a:gd name="connsiteX67" fmla="*/ 142446 w 1062114"/>
                <a:gd name="connsiteY67" fmla="*/ 885943 h 1062827"/>
                <a:gd name="connsiteX68" fmla="*/ 125873 w 1062114"/>
                <a:gd name="connsiteY68" fmla="*/ 878323 h 1062827"/>
                <a:gd name="connsiteX69" fmla="*/ 125111 w 1062114"/>
                <a:gd name="connsiteY69" fmla="*/ 877466 h 1062827"/>
                <a:gd name="connsiteX70" fmla="*/ 127016 w 1062114"/>
                <a:gd name="connsiteY70" fmla="*/ 846129 h 1062827"/>
                <a:gd name="connsiteX71" fmla="*/ 157296 w 1062114"/>
                <a:gd name="connsiteY71" fmla="*/ 847510 h 1062827"/>
                <a:gd name="connsiteX72" fmla="*/ 157591 w 1062114"/>
                <a:gd name="connsiteY72" fmla="*/ 847843 h 1062827"/>
                <a:gd name="connsiteX73" fmla="*/ 159020 w 1062114"/>
                <a:gd name="connsiteY73" fmla="*/ 849557 h 1062827"/>
                <a:gd name="connsiteX74" fmla="*/ 156886 w 1062114"/>
                <a:gd name="connsiteY74" fmla="*/ 880466 h 1062827"/>
                <a:gd name="connsiteX75" fmla="*/ 156829 w 1062114"/>
                <a:gd name="connsiteY75" fmla="*/ 880514 h 1062827"/>
                <a:gd name="connsiteX76" fmla="*/ 143018 w 1062114"/>
                <a:gd name="connsiteY76" fmla="*/ 885943 h 1062827"/>
                <a:gd name="connsiteX77" fmla="*/ 946832 w 1062114"/>
                <a:gd name="connsiteY77" fmla="*/ 846033 h 1062827"/>
                <a:gd name="connsiteX78" fmla="*/ 934069 w 1062114"/>
                <a:gd name="connsiteY78" fmla="*/ 842033 h 1062827"/>
                <a:gd name="connsiteX79" fmla="*/ 928926 w 1062114"/>
                <a:gd name="connsiteY79" fmla="*/ 811362 h 1062827"/>
                <a:gd name="connsiteX80" fmla="*/ 930069 w 1062114"/>
                <a:gd name="connsiteY80" fmla="*/ 809743 h 1062827"/>
                <a:gd name="connsiteX81" fmla="*/ 960987 w 1062114"/>
                <a:gd name="connsiteY81" fmla="*/ 806266 h 1062827"/>
                <a:gd name="connsiteX82" fmla="*/ 966073 w 1062114"/>
                <a:gd name="connsiteY82" fmla="*/ 834889 h 1062827"/>
                <a:gd name="connsiteX83" fmla="*/ 964739 w 1062114"/>
                <a:gd name="connsiteY83" fmla="*/ 836794 h 1062827"/>
                <a:gd name="connsiteX84" fmla="*/ 947404 w 1062114"/>
                <a:gd name="connsiteY84" fmla="*/ 846033 h 1062827"/>
                <a:gd name="connsiteX85" fmla="*/ 83296 w 1062114"/>
                <a:gd name="connsiteY85" fmla="*/ 801361 h 1062827"/>
                <a:gd name="connsiteX86" fmla="*/ 64246 w 1062114"/>
                <a:gd name="connsiteY86" fmla="*/ 790026 h 1062827"/>
                <a:gd name="connsiteX87" fmla="*/ 63103 w 1062114"/>
                <a:gd name="connsiteY87" fmla="*/ 788026 h 1062827"/>
                <a:gd name="connsiteX88" fmla="*/ 70314 w 1062114"/>
                <a:gd name="connsiteY88" fmla="*/ 757755 h 1062827"/>
                <a:gd name="connsiteX89" fmla="*/ 100584 w 1062114"/>
                <a:gd name="connsiteY89" fmla="*/ 764966 h 1062827"/>
                <a:gd name="connsiteX90" fmla="*/ 101679 w 1062114"/>
                <a:gd name="connsiteY90" fmla="*/ 766976 h 1062827"/>
                <a:gd name="connsiteX91" fmla="*/ 102632 w 1062114"/>
                <a:gd name="connsiteY91" fmla="*/ 768690 h 1062827"/>
                <a:gd name="connsiteX92" fmla="*/ 94155 w 1062114"/>
                <a:gd name="connsiteY92" fmla="*/ 798599 h 1062827"/>
                <a:gd name="connsiteX93" fmla="*/ 83868 w 1062114"/>
                <a:gd name="connsiteY93" fmla="*/ 801361 h 1062827"/>
                <a:gd name="connsiteX94" fmla="*/ 997696 w 1062114"/>
                <a:gd name="connsiteY94" fmla="*/ 756022 h 1062827"/>
                <a:gd name="connsiteX95" fmla="*/ 988933 w 1062114"/>
                <a:gd name="connsiteY95" fmla="*/ 754212 h 1062827"/>
                <a:gd name="connsiteX96" fmla="*/ 977598 w 1062114"/>
                <a:gd name="connsiteY96" fmla="*/ 725637 h 1062827"/>
                <a:gd name="connsiteX97" fmla="*/ 978456 w 1062114"/>
                <a:gd name="connsiteY97" fmla="*/ 723732 h 1062827"/>
                <a:gd name="connsiteX98" fmla="*/ 1007697 w 1062114"/>
                <a:gd name="connsiteY98" fmla="*/ 713093 h 1062827"/>
                <a:gd name="connsiteX99" fmla="*/ 1018841 w 1062114"/>
                <a:gd name="connsiteY99" fmla="*/ 741163 h 1062827"/>
                <a:gd name="connsiteX100" fmla="*/ 1017889 w 1062114"/>
                <a:gd name="connsiteY100" fmla="*/ 743258 h 1062827"/>
                <a:gd name="connsiteX101" fmla="*/ 997887 w 1062114"/>
                <a:gd name="connsiteY101" fmla="*/ 756022 h 1062827"/>
                <a:gd name="connsiteX102" fmla="*/ 42720 w 1062114"/>
                <a:gd name="connsiteY102" fmla="*/ 706587 h 1062827"/>
                <a:gd name="connsiteX103" fmla="*/ 21764 w 1062114"/>
                <a:gd name="connsiteY103" fmla="*/ 691157 h 1062827"/>
                <a:gd name="connsiteX104" fmla="*/ 21098 w 1062114"/>
                <a:gd name="connsiteY104" fmla="*/ 689061 h 1062827"/>
                <a:gd name="connsiteX105" fmla="*/ 34338 w 1062114"/>
                <a:gd name="connsiteY105" fmla="*/ 660905 h 1062827"/>
                <a:gd name="connsiteX106" fmla="*/ 62493 w 1062114"/>
                <a:gd name="connsiteY106" fmla="*/ 674136 h 1062827"/>
                <a:gd name="connsiteX107" fmla="*/ 63103 w 1062114"/>
                <a:gd name="connsiteY107" fmla="*/ 676107 h 1062827"/>
                <a:gd name="connsiteX108" fmla="*/ 63770 w 1062114"/>
                <a:gd name="connsiteY108" fmla="*/ 678107 h 1062827"/>
                <a:gd name="connsiteX109" fmla="*/ 49292 w 1062114"/>
                <a:gd name="connsiteY109" fmla="*/ 705635 h 1062827"/>
                <a:gd name="connsiteX110" fmla="*/ 42910 w 1062114"/>
                <a:gd name="connsiteY110" fmla="*/ 706587 h 1062827"/>
                <a:gd name="connsiteX111" fmla="*/ 1029033 w 1062114"/>
                <a:gd name="connsiteY111" fmla="*/ 657724 h 1062827"/>
                <a:gd name="connsiteX112" fmla="*/ 1024271 w 1062114"/>
                <a:gd name="connsiteY112" fmla="*/ 657152 h 1062827"/>
                <a:gd name="connsiteX113" fmla="*/ 1007507 w 1062114"/>
                <a:gd name="connsiteY113" fmla="*/ 630959 h 1062827"/>
                <a:gd name="connsiteX114" fmla="*/ 1007507 w 1062114"/>
                <a:gd name="connsiteY114" fmla="*/ 629244 h 1062827"/>
                <a:gd name="connsiteX115" fmla="*/ 1033653 w 1062114"/>
                <a:gd name="connsiteY115" fmla="*/ 611480 h 1062827"/>
                <a:gd name="connsiteX116" fmla="*/ 1051417 w 1062114"/>
                <a:gd name="connsiteY116" fmla="*/ 637626 h 1062827"/>
                <a:gd name="connsiteX117" fmla="*/ 1050941 w 1062114"/>
                <a:gd name="connsiteY117" fmla="*/ 640198 h 1062827"/>
                <a:gd name="connsiteX118" fmla="*/ 1029224 w 1062114"/>
                <a:gd name="connsiteY118" fmla="*/ 657724 h 1062827"/>
                <a:gd name="connsiteX119" fmla="*/ 21860 w 1062114"/>
                <a:gd name="connsiteY119" fmla="*/ 605527 h 1062827"/>
                <a:gd name="connsiteX120" fmla="*/ 47 w 1062114"/>
                <a:gd name="connsiteY120" fmla="*/ 585715 h 1062827"/>
                <a:gd name="connsiteX121" fmla="*/ 47 w 1062114"/>
                <a:gd name="connsiteY121" fmla="*/ 583619 h 1062827"/>
                <a:gd name="connsiteX122" fmla="*/ 19536 w 1062114"/>
                <a:gd name="connsiteY122" fmla="*/ 559531 h 1062827"/>
                <a:gd name="connsiteX123" fmla="*/ 19669 w 1062114"/>
                <a:gd name="connsiteY123" fmla="*/ 559521 h 1062827"/>
                <a:gd name="connsiteX124" fmla="*/ 43767 w 1062114"/>
                <a:gd name="connsiteY124" fmla="*/ 579238 h 1062827"/>
                <a:gd name="connsiteX125" fmla="*/ 43767 w 1062114"/>
                <a:gd name="connsiteY125" fmla="*/ 581429 h 1062827"/>
                <a:gd name="connsiteX126" fmla="*/ 24165 w 1062114"/>
                <a:gd name="connsiteY126" fmla="*/ 605422 h 1062827"/>
                <a:gd name="connsiteX127" fmla="*/ 24051 w 1062114"/>
                <a:gd name="connsiteY127" fmla="*/ 605432 h 1062827"/>
                <a:gd name="connsiteX128" fmla="*/ 1039797 w 1062114"/>
                <a:gd name="connsiteY128" fmla="*/ 555044 h 1062827"/>
                <a:gd name="connsiteX129" fmla="*/ 1039797 w 1062114"/>
                <a:gd name="connsiteY129" fmla="*/ 555044 h 1062827"/>
                <a:gd name="connsiteX130" fmla="*/ 1018080 w 1062114"/>
                <a:gd name="connsiteY130" fmla="*/ 532947 h 1062827"/>
                <a:gd name="connsiteX131" fmla="*/ 1018080 w 1062114"/>
                <a:gd name="connsiteY131" fmla="*/ 532851 h 1062827"/>
                <a:gd name="connsiteX132" fmla="*/ 1018080 w 1062114"/>
                <a:gd name="connsiteY132" fmla="*/ 528851 h 1062827"/>
                <a:gd name="connsiteX133" fmla="*/ 1038587 w 1062114"/>
                <a:gd name="connsiteY133" fmla="*/ 505448 h 1062827"/>
                <a:gd name="connsiteX134" fmla="*/ 1061990 w 1062114"/>
                <a:gd name="connsiteY134" fmla="*/ 525955 h 1062827"/>
                <a:gd name="connsiteX135" fmla="*/ 1061990 w 1062114"/>
                <a:gd name="connsiteY135" fmla="*/ 528851 h 1062827"/>
                <a:gd name="connsiteX136" fmla="*/ 1061990 w 1062114"/>
                <a:gd name="connsiteY136" fmla="*/ 533327 h 1062827"/>
                <a:gd name="connsiteX137" fmla="*/ 1039987 w 1062114"/>
                <a:gd name="connsiteY137" fmla="*/ 555044 h 1062827"/>
                <a:gd name="connsiteX138" fmla="*/ 21860 w 1062114"/>
                <a:gd name="connsiteY138" fmla="*/ 502371 h 1062827"/>
                <a:gd name="connsiteX139" fmla="*/ 19669 w 1062114"/>
                <a:gd name="connsiteY139" fmla="*/ 502371 h 1062827"/>
                <a:gd name="connsiteX140" fmla="*/ 47 w 1062114"/>
                <a:gd name="connsiteY140" fmla="*/ 478273 h 1062827"/>
                <a:gd name="connsiteX141" fmla="*/ 47 w 1062114"/>
                <a:gd name="connsiteY141" fmla="*/ 475892 h 1062827"/>
                <a:gd name="connsiteX142" fmla="*/ 23803 w 1062114"/>
                <a:gd name="connsiteY142" fmla="*/ 455794 h 1062827"/>
                <a:gd name="connsiteX143" fmla="*/ 43901 w 1062114"/>
                <a:gd name="connsiteY143" fmla="*/ 479540 h 1062827"/>
                <a:gd name="connsiteX144" fmla="*/ 43767 w 1062114"/>
                <a:gd name="connsiteY144" fmla="*/ 480749 h 1062827"/>
                <a:gd name="connsiteX145" fmla="*/ 43767 w 1062114"/>
                <a:gd name="connsiteY145" fmla="*/ 482655 h 1062827"/>
                <a:gd name="connsiteX146" fmla="*/ 21860 w 1062114"/>
                <a:gd name="connsiteY146" fmla="*/ 502371 h 1062827"/>
                <a:gd name="connsiteX147" fmla="*/ 1029605 w 1062114"/>
                <a:gd name="connsiteY147" fmla="*/ 450269 h 1062827"/>
                <a:gd name="connsiteX148" fmla="*/ 1008078 w 1062114"/>
                <a:gd name="connsiteY148" fmla="*/ 432648 h 1062827"/>
                <a:gd name="connsiteX149" fmla="*/ 1008078 w 1062114"/>
                <a:gd name="connsiteY149" fmla="*/ 430743 h 1062827"/>
                <a:gd name="connsiteX150" fmla="*/ 1025690 w 1062114"/>
                <a:gd name="connsiteY150" fmla="*/ 405083 h 1062827"/>
                <a:gd name="connsiteX151" fmla="*/ 1051131 w 1062114"/>
                <a:gd name="connsiteY151" fmla="*/ 421694 h 1062827"/>
                <a:gd name="connsiteX152" fmla="*/ 1051607 w 1062114"/>
                <a:gd name="connsiteY152" fmla="*/ 423980 h 1062827"/>
                <a:gd name="connsiteX153" fmla="*/ 1034367 w 1062114"/>
                <a:gd name="connsiteY153" fmla="*/ 449889 h 1062827"/>
                <a:gd name="connsiteX154" fmla="*/ 1034367 w 1062114"/>
                <a:gd name="connsiteY154" fmla="*/ 449889 h 1062827"/>
                <a:gd name="connsiteX155" fmla="*/ 1029605 w 1062114"/>
                <a:gd name="connsiteY155" fmla="*/ 450269 h 1062827"/>
                <a:gd name="connsiteX156" fmla="*/ 42338 w 1062114"/>
                <a:gd name="connsiteY156" fmla="*/ 401216 h 1062827"/>
                <a:gd name="connsiteX157" fmla="*/ 35862 w 1062114"/>
                <a:gd name="connsiteY157" fmla="*/ 400263 h 1062827"/>
                <a:gd name="connsiteX158" fmla="*/ 21288 w 1062114"/>
                <a:gd name="connsiteY158" fmla="*/ 372736 h 1062827"/>
                <a:gd name="connsiteX159" fmla="*/ 22050 w 1062114"/>
                <a:gd name="connsiteY159" fmla="*/ 370450 h 1062827"/>
                <a:gd name="connsiteX160" fmla="*/ 48777 w 1062114"/>
                <a:gd name="connsiteY160" fmla="*/ 354515 h 1062827"/>
                <a:gd name="connsiteX161" fmla="*/ 64713 w 1062114"/>
                <a:gd name="connsiteY161" fmla="*/ 381251 h 1062827"/>
                <a:gd name="connsiteX162" fmla="*/ 63865 w 1062114"/>
                <a:gd name="connsiteY162" fmla="*/ 383880 h 1062827"/>
                <a:gd name="connsiteX163" fmla="*/ 63294 w 1062114"/>
                <a:gd name="connsiteY163" fmla="*/ 385785 h 1062827"/>
                <a:gd name="connsiteX164" fmla="*/ 42338 w 1062114"/>
                <a:gd name="connsiteY164" fmla="*/ 401216 h 1062827"/>
                <a:gd name="connsiteX165" fmla="*/ 998839 w 1062114"/>
                <a:gd name="connsiteY165" fmla="*/ 351876 h 1062827"/>
                <a:gd name="connsiteX166" fmla="*/ 978551 w 1062114"/>
                <a:gd name="connsiteY166" fmla="*/ 338351 h 1062827"/>
                <a:gd name="connsiteX167" fmla="*/ 977789 w 1062114"/>
                <a:gd name="connsiteY167" fmla="*/ 336636 h 1062827"/>
                <a:gd name="connsiteX168" fmla="*/ 987561 w 1062114"/>
                <a:gd name="connsiteY168" fmla="*/ 307090 h 1062827"/>
                <a:gd name="connsiteX169" fmla="*/ 1017108 w 1062114"/>
                <a:gd name="connsiteY169" fmla="*/ 316872 h 1062827"/>
                <a:gd name="connsiteX170" fmla="*/ 1018080 w 1062114"/>
                <a:gd name="connsiteY170" fmla="*/ 319110 h 1062827"/>
                <a:gd name="connsiteX171" fmla="*/ 1019032 w 1062114"/>
                <a:gd name="connsiteY171" fmla="*/ 321396 h 1062827"/>
                <a:gd name="connsiteX172" fmla="*/ 1007364 w 1062114"/>
                <a:gd name="connsiteY172" fmla="*/ 349952 h 1062827"/>
                <a:gd name="connsiteX173" fmla="*/ 1007316 w 1062114"/>
                <a:gd name="connsiteY173" fmla="*/ 349971 h 1062827"/>
                <a:gd name="connsiteX174" fmla="*/ 998839 w 1062114"/>
                <a:gd name="connsiteY174" fmla="*/ 351876 h 1062827"/>
                <a:gd name="connsiteX175" fmla="*/ 82820 w 1062114"/>
                <a:gd name="connsiteY175" fmla="*/ 306347 h 1062827"/>
                <a:gd name="connsiteX176" fmla="*/ 61065 w 1062114"/>
                <a:gd name="connsiteY176" fmla="*/ 284096 h 1062827"/>
                <a:gd name="connsiteX177" fmla="*/ 63770 w 1062114"/>
                <a:gd name="connsiteY177" fmla="*/ 273771 h 1062827"/>
                <a:gd name="connsiteX178" fmla="*/ 65008 w 1062114"/>
                <a:gd name="connsiteY178" fmla="*/ 271580 h 1062827"/>
                <a:gd name="connsiteX179" fmla="*/ 94240 w 1062114"/>
                <a:gd name="connsiteY179" fmla="*/ 260903 h 1062827"/>
                <a:gd name="connsiteX180" fmla="*/ 104908 w 1062114"/>
                <a:gd name="connsiteY180" fmla="*/ 290135 h 1062827"/>
                <a:gd name="connsiteX181" fmla="*/ 103108 w 1062114"/>
                <a:gd name="connsiteY181" fmla="*/ 293297 h 1062827"/>
                <a:gd name="connsiteX182" fmla="*/ 102155 w 1062114"/>
                <a:gd name="connsiteY182" fmla="*/ 294917 h 1062827"/>
                <a:gd name="connsiteX183" fmla="*/ 82820 w 1062114"/>
                <a:gd name="connsiteY183" fmla="*/ 306347 h 1062827"/>
                <a:gd name="connsiteX184" fmla="*/ 948738 w 1062114"/>
                <a:gd name="connsiteY184" fmla="*/ 261579 h 1062827"/>
                <a:gd name="connsiteX185" fmla="*/ 930640 w 1062114"/>
                <a:gd name="connsiteY185" fmla="*/ 252054 h 1062827"/>
                <a:gd name="connsiteX186" fmla="*/ 929497 w 1062114"/>
                <a:gd name="connsiteY186" fmla="*/ 250340 h 1062827"/>
                <a:gd name="connsiteX187" fmla="*/ 936879 w 1062114"/>
                <a:gd name="connsiteY187" fmla="*/ 220107 h 1062827"/>
                <a:gd name="connsiteX188" fmla="*/ 965502 w 1062114"/>
                <a:gd name="connsiteY188" fmla="*/ 225194 h 1062827"/>
                <a:gd name="connsiteX189" fmla="*/ 966740 w 1062114"/>
                <a:gd name="connsiteY189" fmla="*/ 227004 h 1062827"/>
                <a:gd name="connsiteX190" fmla="*/ 961377 w 1062114"/>
                <a:gd name="connsiteY190" fmla="*/ 257521 h 1062827"/>
                <a:gd name="connsiteX191" fmla="*/ 948738 w 1062114"/>
                <a:gd name="connsiteY191" fmla="*/ 261484 h 1062827"/>
                <a:gd name="connsiteX192" fmla="*/ 141684 w 1062114"/>
                <a:gd name="connsiteY192" fmla="*/ 221479 h 1062827"/>
                <a:gd name="connsiteX193" fmla="*/ 127397 w 1062114"/>
                <a:gd name="connsiteY193" fmla="*/ 216145 h 1062827"/>
                <a:gd name="connsiteX194" fmla="*/ 124958 w 1062114"/>
                <a:gd name="connsiteY194" fmla="*/ 185255 h 1062827"/>
                <a:gd name="connsiteX195" fmla="*/ 125015 w 1062114"/>
                <a:gd name="connsiteY195" fmla="*/ 185189 h 1062827"/>
                <a:gd name="connsiteX196" fmla="*/ 126254 w 1062114"/>
                <a:gd name="connsiteY196" fmla="*/ 183665 h 1062827"/>
                <a:gd name="connsiteX197" fmla="*/ 157353 w 1062114"/>
                <a:gd name="connsiteY197" fmla="*/ 181141 h 1062827"/>
                <a:gd name="connsiteX198" fmla="*/ 159877 w 1062114"/>
                <a:gd name="connsiteY198" fmla="*/ 212240 h 1062827"/>
                <a:gd name="connsiteX199" fmla="*/ 158353 w 1062114"/>
                <a:gd name="connsiteY199" fmla="*/ 214049 h 1062827"/>
                <a:gd name="connsiteX200" fmla="*/ 141684 w 1062114"/>
                <a:gd name="connsiteY200" fmla="*/ 221479 h 1062827"/>
                <a:gd name="connsiteX201" fmla="*/ 880824 w 1062114"/>
                <a:gd name="connsiteY201" fmla="*/ 183379 h 1062827"/>
                <a:gd name="connsiteX202" fmla="*/ 866537 w 1062114"/>
                <a:gd name="connsiteY202" fmla="*/ 177664 h 1062827"/>
                <a:gd name="connsiteX203" fmla="*/ 865298 w 1062114"/>
                <a:gd name="connsiteY203" fmla="*/ 176521 h 1062827"/>
                <a:gd name="connsiteX204" fmla="*/ 864251 w 1062114"/>
                <a:gd name="connsiteY204" fmla="*/ 145279 h 1062827"/>
                <a:gd name="connsiteX205" fmla="*/ 894798 w 1062114"/>
                <a:gd name="connsiteY205" fmla="*/ 143936 h 1062827"/>
                <a:gd name="connsiteX206" fmla="*/ 895016 w 1062114"/>
                <a:gd name="connsiteY206" fmla="*/ 144136 h 1062827"/>
                <a:gd name="connsiteX207" fmla="*/ 895588 w 1062114"/>
                <a:gd name="connsiteY207" fmla="*/ 144707 h 1062827"/>
                <a:gd name="connsiteX208" fmla="*/ 896864 w 1062114"/>
                <a:gd name="connsiteY208" fmla="*/ 176207 h 1062827"/>
                <a:gd name="connsiteX209" fmla="*/ 880824 w 1062114"/>
                <a:gd name="connsiteY209" fmla="*/ 183379 h 1062827"/>
                <a:gd name="connsiteX210" fmla="*/ 216265 w 1062114"/>
                <a:gd name="connsiteY210" fmla="*/ 150518 h 1062827"/>
                <a:gd name="connsiteX211" fmla="*/ 194386 w 1062114"/>
                <a:gd name="connsiteY211" fmla="*/ 128401 h 1062827"/>
                <a:gd name="connsiteX212" fmla="*/ 202835 w 1062114"/>
                <a:gd name="connsiteY212" fmla="*/ 111180 h 1062827"/>
                <a:gd name="connsiteX213" fmla="*/ 204454 w 1062114"/>
                <a:gd name="connsiteY213" fmla="*/ 109846 h 1062827"/>
                <a:gd name="connsiteX214" fmla="*/ 235267 w 1062114"/>
                <a:gd name="connsiteY214" fmla="*/ 113608 h 1062827"/>
                <a:gd name="connsiteX215" fmla="*/ 231505 w 1062114"/>
                <a:gd name="connsiteY215" fmla="*/ 144422 h 1062827"/>
                <a:gd name="connsiteX216" fmla="*/ 229695 w 1062114"/>
                <a:gd name="connsiteY216" fmla="*/ 145850 h 1062827"/>
                <a:gd name="connsiteX217" fmla="*/ 216265 w 1062114"/>
                <a:gd name="connsiteY217" fmla="*/ 150232 h 1062827"/>
                <a:gd name="connsiteX218" fmla="*/ 799957 w 1062114"/>
                <a:gd name="connsiteY218" fmla="*/ 120323 h 1062827"/>
                <a:gd name="connsiteX219" fmla="*/ 788337 w 1062114"/>
                <a:gd name="connsiteY219" fmla="*/ 116894 h 1062827"/>
                <a:gd name="connsiteX220" fmla="*/ 786622 w 1062114"/>
                <a:gd name="connsiteY220" fmla="*/ 115847 h 1062827"/>
                <a:gd name="connsiteX221" fmla="*/ 779478 w 1062114"/>
                <a:gd name="connsiteY221" fmla="*/ 85652 h 1062827"/>
                <a:gd name="connsiteX222" fmla="*/ 809672 w 1062114"/>
                <a:gd name="connsiteY222" fmla="*/ 78509 h 1062827"/>
                <a:gd name="connsiteX223" fmla="*/ 811673 w 1062114"/>
                <a:gd name="connsiteY223" fmla="*/ 79747 h 1062827"/>
                <a:gd name="connsiteX224" fmla="*/ 818455 w 1062114"/>
                <a:gd name="connsiteY224" fmla="*/ 110113 h 1062827"/>
                <a:gd name="connsiteX225" fmla="*/ 799957 w 1062114"/>
                <a:gd name="connsiteY225" fmla="*/ 120323 h 1062827"/>
                <a:gd name="connsiteX226" fmla="*/ 303705 w 1062114"/>
                <a:gd name="connsiteY226" fmla="*/ 95558 h 1062827"/>
                <a:gd name="connsiteX227" fmla="*/ 282130 w 1062114"/>
                <a:gd name="connsiteY227" fmla="*/ 73136 h 1062827"/>
                <a:gd name="connsiteX228" fmla="*/ 294180 w 1062114"/>
                <a:gd name="connsiteY228" fmla="*/ 53934 h 1062827"/>
                <a:gd name="connsiteX229" fmla="*/ 296370 w 1062114"/>
                <a:gd name="connsiteY229" fmla="*/ 52886 h 1062827"/>
                <a:gd name="connsiteX230" fmla="*/ 326431 w 1062114"/>
                <a:gd name="connsiteY230" fmla="*/ 60906 h 1062827"/>
                <a:gd name="connsiteX231" fmla="*/ 318421 w 1062114"/>
                <a:gd name="connsiteY231" fmla="*/ 90967 h 1062827"/>
                <a:gd name="connsiteX232" fmla="*/ 315420 w 1062114"/>
                <a:gd name="connsiteY232" fmla="*/ 92415 h 1062827"/>
                <a:gd name="connsiteX233" fmla="*/ 313801 w 1062114"/>
                <a:gd name="connsiteY233" fmla="*/ 93272 h 1062827"/>
                <a:gd name="connsiteX234" fmla="*/ 303705 w 1062114"/>
                <a:gd name="connsiteY234" fmla="*/ 95273 h 1062827"/>
                <a:gd name="connsiteX235" fmla="*/ 707374 w 1062114"/>
                <a:gd name="connsiteY235" fmla="*/ 74699 h 1062827"/>
                <a:gd name="connsiteX236" fmla="*/ 699659 w 1062114"/>
                <a:gd name="connsiteY236" fmla="*/ 73270 h 1062827"/>
                <a:gd name="connsiteX237" fmla="*/ 697754 w 1062114"/>
                <a:gd name="connsiteY237" fmla="*/ 72603 h 1062827"/>
                <a:gd name="connsiteX238" fmla="*/ 686295 w 1062114"/>
                <a:gd name="connsiteY238" fmla="*/ 43676 h 1062827"/>
                <a:gd name="connsiteX239" fmla="*/ 712898 w 1062114"/>
                <a:gd name="connsiteY239" fmla="*/ 31360 h 1062827"/>
                <a:gd name="connsiteX240" fmla="*/ 715089 w 1062114"/>
                <a:gd name="connsiteY240" fmla="*/ 32217 h 1062827"/>
                <a:gd name="connsiteX241" fmla="*/ 728139 w 1062114"/>
                <a:gd name="connsiteY241" fmla="*/ 60316 h 1062827"/>
                <a:gd name="connsiteX242" fmla="*/ 707374 w 1062114"/>
                <a:gd name="connsiteY242" fmla="*/ 74699 h 1062827"/>
                <a:gd name="connsiteX243" fmla="*/ 400288 w 1062114"/>
                <a:gd name="connsiteY243" fmla="*/ 59459 h 1062827"/>
                <a:gd name="connsiteX244" fmla="*/ 378409 w 1062114"/>
                <a:gd name="connsiteY244" fmla="*/ 37332 h 1062827"/>
                <a:gd name="connsiteX245" fmla="*/ 394668 w 1062114"/>
                <a:gd name="connsiteY245" fmla="*/ 16215 h 1062827"/>
                <a:gd name="connsiteX246" fmla="*/ 396478 w 1062114"/>
                <a:gd name="connsiteY246" fmla="*/ 15739 h 1062827"/>
                <a:gd name="connsiteX247" fmla="*/ 423434 w 1062114"/>
                <a:gd name="connsiteY247" fmla="*/ 31550 h 1062827"/>
                <a:gd name="connsiteX248" fmla="*/ 408108 w 1062114"/>
                <a:gd name="connsiteY248" fmla="*/ 58163 h 1062827"/>
                <a:gd name="connsiteX249" fmla="*/ 407908 w 1062114"/>
                <a:gd name="connsiteY249" fmla="*/ 58221 h 1062827"/>
                <a:gd name="connsiteX250" fmla="*/ 405908 w 1062114"/>
                <a:gd name="connsiteY250" fmla="*/ 58697 h 1062827"/>
                <a:gd name="connsiteX251" fmla="*/ 400288 w 1062114"/>
                <a:gd name="connsiteY251" fmla="*/ 59173 h 1062827"/>
                <a:gd name="connsiteX252" fmla="*/ 607552 w 1062114"/>
                <a:gd name="connsiteY252" fmla="*/ 48791 h 1062827"/>
                <a:gd name="connsiteX253" fmla="*/ 604028 w 1062114"/>
                <a:gd name="connsiteY253" fmla="*/ 48791 h 1062827"/>
                <a:gd name="connsiteX254" fmla="*/ 602123 w 1062114"/>
                <a:gd name="connsiteY254" fmla="*/ 48791 h 1062827"/>
                <a:gd name="connsiteX255" fmla="*/ 582035 w 1062114"/>
                <a:gd name="connsiteY255" fmla="*/ 25026 h 1062827"/>
                <a:gd name="connsiteX256" fmla="*/ 605799 w 1062114"/>
                <a:gd name="connsiteY256" fmla="*/ 4937 h 1062827"/>
                <a:gd name="connsiteX257" fmla="*/ 608600 w 1062114"/>
                <a:gd name="connsiteY257" fmla="*/ 5357 h 1062827"/>
                <a:gd name="connsiteX258" fmla="*/ 610981 w 1062114"/>
                <a:gd name="connsiteY258" fmla="*/ 5357 h 1062827"/>
                <a:gd name="connsiteX259" fmla="*/ 629888 w 1062114"/>
                <a:gd name="connsiteY259" fmla="*/ 29903 h 1062827"/>
                <a:gd name="connsiteX260" fmla="*/ 607552 w 1062114"/>
                <a:gd name="connsiteY260" fmla="*/ 48981 h 1062827"/>
                <a:gd name="connsiteX261" fmla="*/ 502777 w 1062114"/>
                <a:gd name="connsiteY261" fmla="*/ 43647 h 1062827"/>
                <a:gd name="connsiteX262" fmla="*/ 481546 w 1062114"/>
                <a:gd name="connsiteY262" fmla="*/ 20902 h 1062827"/>
                <a:gd name="connsiteX263" fmla="*/ 501634 w 1062114"/>
                <a:gd name="connsiteY263" fmla="*/ -263 h 1062827"/>
                <a:gd name="connsiteX264" fmla="*/ 503825 w 1062114"/>
                <a:gd name="connsiteY264" fmla="*/ -263 h 1062827"/>
                <a:gd name="connsiteX265" fmla="*/ 526828 w 1062114"/>
                <a:gd name="connsiteY265" fmla="*/ 20549 h 1062827"/>
                <a:gd name="connsiteX266" fmla="*/ 506015 w 1062114"/>
                <a:gd name="connsiteY266" fmla="*/ 43552 h 1062827"/>
                <a:gd name="connsiteX267" fmla="*/ 503825 w 1062114"/>
                <a:gd name="connsiteY267" fmla="*/ 43552 h 106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1062114" h="1062827">
                  <a:moveTo>
                    <a:pt x="504396" y="1062536"/>
                  </a:moveTo>
                  <a:lnTo>
                    <a:pt x="500872" y="1062536"/>
                  </a:lnTo>
                  <a:cubicBezTo>
                    <a:pt x="488766" y="1061489"/>
                    <a:pt x="479803" y="1050830"/>
                    <a:pt x="480841" y="1038724"/>
                  </a:cubicBezTo>
                  <a:cubicBezTo>
                    <a:pt x="481851" y="1027046"/>
                    <a:pt x="491833" y="1018216"/>
                    <a:pt x="503539" y="1018626"/>
                  </a:cubicBezTo>
                  <a:lnTo>
                    <a:pt x="505444" y="1018626"/>
                  </a:lnTo>
                  <a:cubicBezTo>
                    <a:pt x="517550" y="1019665"/>
                    <a:pt x="526533" y="1030313"/>
                    <a:pt x="525494" y="1042420"/>
                  </a:cubicBezTo>
                  <a:cubicBezTo>
                    <a:pt x="524551" y="1053487"/>
                    <a:pt x="515502" y="1062117"/>
                    <a:pt x="504396" y="1062536"/>
                  </a:cubicBezTo>
                  <a:close/>
                  <a:moveTo>
                    <a:pt x="605266" y="1057678"/>
                  </a:moveTo>
                  <a:cubicBezTo>
                    <a:pt x="593112" y="1057517"/>
                    <a:pt x="583397" y="1047544"/>
                    <a:pt x="583549" y="1035390"/>
                  </a:cubicBezTo>
                  <a:cubicBezTo>
                    <a:pt x="583692" y="1024712"/>
                    <a:pt x="591483" y="1015673"/>
                    <a:pt x="602028" y="1013959"/>
                  </a:cubicBezTo>
                  <a:lnTo>
                    <a:pt x="604123" y="1013959"/>
                  </a:lnTo>
                  <a:cubicBezTo>
                    <a:pt x="616144" y="1012139"/>
                    <a:pt x="627355" y="1020417"/>
                    <a:pt x="629174" y="1032438"/>
                  </a:cubicBezTo>
                  <a:cubicBezTo>
                    <a:pt x="630993" y="1044458"/>
                    <a:pt x="622716" y="1055669"/>
                    <a:pt x="610695" y="1057488"/>
                  </a:cubicBezTo>
                  <a:lnTo>
                    <a:pt x="608505" y="1057488"/>
                  </a:lnTo>
                  <a:cubicBezTo>
                    <a:pt x="607428" y="1057641"/>
                    <a:pt x="606352" y="1057708"/>
                    <a:pt x="605266" y="1057678"/>
                  </a:cubicBezTo>
                  <a:close/>
                  <a:moveTo>
                    <a:pt x="402383" y="1047201"/>
                  </a:moveTo>
                  <a:cubicBezTo>
                    <a:pt x="400555" y="1047210"/>
                    <a:pt x="398726" y="1046992"/>
                    <a:pt x="396954" y="1046534"/>
                  </a:cubicBezTo>
                  <a:lnTo>
                    <a:pt x="394573" y="1045868"/>
                  </a:lnTo>
                  <a:cubicBezTo>
                    <a:pt x="382971" y="1042248"/>
                    <a:pt x="376504" y="1029913"/>
                    <a:pt x="380114" y="1018312"/>
                  </a:cubicBezTo>
                  <a:cubicBezTo>
                    <a:pt x="383524" y="1007387"/>
                    <a:pt x="394735" y="1000900"/>
                    <a:pt x="405908" y="1003386"/>
                  </a:cubicBezTo>
                  <a:lnTo>
                    <a:pt x="407813" y="1003958"/>
                  </a:lnTo>
                  <a:cubicBezTo>
                    <a:pt x="419547" y="1007120"/>
                    <a:pt x="426491" y="1019198"/>
                    <a:pt x="423320" y="1030932"/>
                  </a:cubicBezTo>
                  <a:cubicBezTo>
                    <a:pt x="420757" y="1040429"/>
                    <a:pt x="412213" y="1047068"/>
                    <a:pt x="402383" y="1047201"/>
                  </a:cubicBezTo>
                  <a:close/>
                  <a:moveTo>
                    <a:pt x="705279" y="1032152"/>
                  </a:moveTo>
                  <a:cubicBezTo>
                    <a:pt x="693125" y="1032056"/>
                    <a:pt x="683352" y="1022122"/>
                    <a:pt x="683457" y="1009968"/>
                  </a:cubicBezTo>
                  <a:cubicBezTo>
                    <a:pt x="683524" y="1000891"/>
                    <a:pt x="689172" y="992795"/>
                    <a:pt x="697658" y="989575"/>
                  </a:cubicBezTo>
                  <a:lnTo>
                    <a:pt x="699754" y="988813"/>
                  </a:lnTo>
                  <a:cubicBezTo>
                    <a:pt x="710908" y="983993"/>
                    <a:pt x="723862" y="989118"/>
                    <a:pt x="728682" y="1000272"/>
                  </a:cubicBezTo>
                  <a:cubicBezTo>
                    <a:pt x="733501" y="1011425"/>
                    <a:pt x="728377" y="1024379"/>
                    <a:pt x="717223" y="1029209"/>
                  </a:cubicBezTo>
                  <a:cubicBezTo>
                    <a:pt x="716461" y="1029533"/>
                    <a:pt x="715689" y="1029818"/>
                    <a:pt x="714899" y="1030056"/>
                  </a:cubicBezTo>
                  <a:lnTo>
                    <a:pt x="712994" y="1030818"/>
                  </a:lnTo>
                  <a:cubicBezTo>
                    <a:pt x="710527" y="1031723"/>
                    <a:pt x="707907" y="1032171"/>
                    <a:pt x="705279" y="1032152"/>
                  </a:cubicBezTo>
                  <a:close/>
                  <a:moveTo>
                    <a:pt x="305229" y="1011482"/>
                  </a:moveTo>
                  <a:cubicBezTo>
                    <a:pt x="301923" y="1011435"/>
                    <a:pt x="298666" y="1010654"/>
                    <a:pt x="295704" y="1009197"/>
                  </a:cubicBezTo>
                  <a:lnTo>
                    <a:pt x="293703" y="1008244"/>
                  </a:lnTo>
                  <a:cubicBezTo>
                    <a:pt x="282873" y="1002738"/>
                    <a:pt x="278549" y="989489"/>
                    <a:pt x="284055" y="978659"/>
                  </a:cubicBezTo>
                  <a:cubicBezTo>
                    <a:pt x="289484" y="967982"/>
                    <a:pt x="302447" y="963610"/>
                    <a:pt x="313230" y="968810"/>
                  </a:cubicBezTo>
                  <a:lnTo>
                    <a:pt x="315135" y="969763"/>
                  </a:lnTo>
                  <a:cubicBezTo>
                    <a:pt x="326021" y="975154"/>
                    <a:pt x="330479" y="988356"/>
                    <a:pt x="325088" y="999243"/>
                  </a:cubicBezTo>
                  <a:cubicBezTo>
                    <a:pt x="321412" y="1006663"/>
                    <a:pt x="313887" y="1011397"/>
                    <a:pt x="305610" y="1011482"/>
                  </a:cubicBezTo>
                  <a:close/>
                  <a:moveTo>
                    <a:pt x="798338" y="986527"/>
                  </a:moveTo>
                  <a:cubicBezTo>
                    <a:pt x="790642" y="986698"/>
                    <a:pt x="783422" y="982831"/>
                    <a:pt x="779288" y="976335"/>
                  </a:cubicBezTo>
                  <a:cubicBezTo>
                    <a:pt x="772801" y="966305"/>
                    <a:pt x="775668" y="952923"/>
                    <a:pt x="785698" y="946436"/>
                  </a:cubicBezTo>
                  <a:cubicBezTo>
                    <a:pt x="785746" y="946398"/>
                    <a:pt x="785803" y="946370"/>
                    <a:pt x="785860" y="946331"/>
                  </a:cubicBezTo>
                  <a:lnTo>
                    <a:pt x="787670" y="945189"/>
                  </a:lnTo>
                  <a:cubicBezTo>
                    <a:pt x="797766" y="938426"/>
                    <a:pt x="811435" y="941121"/>
                    <a:pt x="818198" y="951208"/>
                  </a:cubicBezTo>
                  <a:cubicBezTo>
                    <a:pt x="824960" y="961305"/>
                    <a:pt x="822264" y="974973"/>
                    <a:pt x="812178" y="981736"/>
                  </a:cubicBezTo>
                  <a:cubicBezTo>
                    <a:pt x="811758" y="982012"/>
                    <a:pt x="811340" y="982279"/>
                    <a:pt x="810911" y="982527"/>
                  </a:cubicBezTo>
                  <a:lnTo>
                    <a:pt x="809958" y="983098"/>
                  </a:lnTo>
                  <a:cubicBezTo>
                    <a:pt x="806558" y="985241"/>
                    <a:pt x="802643" y="986422"/>
                    <a:pt x="798623" y="986527"/>
                  </a:cubicBezTo>
                  <a:close/>
                  <a:moveTo>
                    <a:pt x="217313" y="956904"/>
                  </a:moveTo>
                  <a:cubicBezTo>
                    <a:pt x="212455" y="956895"/>
                    <a:pt x="207740" y="955285"/>
                    <a:pt x="203882" y="952332"/>
                  </a:cubicBezTo>
                  <a:lnTo>
                    <a:pt x="202168" y="950999"/>
                  </a:lnTo>
                  <a:cubicBezTo>
                    <a:pt x="192386" y="943788"/>
                    <a:pt x="190290" y="930015"/>
                    <a:pt x="197501" y="920233"/>
                  </a:cubicBezTo>
                  <a:cubicBezTo>
                    <a:pt x="204711" y="910451"/>
                    <a:pt x="218484" y="908365"/>
                    <a:pt x="228266" y="915566"/>
                  </a:cubicBezTo>
                  <a:cubicBezTo>
                    <a:pt x="228562" y="915785"/>
                    <a:pt x="228847" y="916004"/>
                    <a:pt x="229124" y="916232"/>
                  </a:cubicBezTo>
                  <a:lnTo>
                    <a:pt x="230838" y="917566"/>
                  </a:lnTo>
                  <a:cubicBezTo>
                    <a:pt x="240411" y="925053"/>
                    <a:pt x="242106" y="938874"/>
                    <a:pt x="234620" y="948455"/>
                  </a:cubicBezTo>
                  <a:cubicBezTo>
                    <a:pt x="230457" y="953780"/>
                    <a:pt x="224076" y="956895"/>
                    <a:pt x="217313" y="956904"/>
                  </a:cubicBezTo>
                  <a:close/>
                  <a:moveTo>
                    <a:pt x="879300" y="924043"/>
                  </a:moveTo>
                  <a:cubicBezTo>
                    <a:pt x="873281" y="924062"/>
                    <a:pt x="867518" y="921576"/>
                    <a:pt x="863394" y="917185"/>
                  </a:cubicBezTo>
                  <a:cubicBezTo>
                    <a:pt x="855050" y="908393"/>
                    <a:pt x="855393" y="894506"/>
                    <a:pt x="864156" y="886133"/>
                  </a:cubicBezTo>
                  <a:lnTo>
                    <a:pt x="865680" y="884800"/>
                  </a:lnTo>
                  <a:cubicBezTo>
                    <a:pt x="874414" y="876408"/>
                    <a:pt x="888292" y="876685"/>
                    <a:pt x="896683" y="885419"/>
                  </a:cubicBezTo>
                  <a:cubicBezTo>
                    <a:pt x="905075" y="894154"/>
                    <a:pt x="904799" y="908031"/>
                    <a:pt x="896064" y="916423"/>
                  </a:cubicBezTo>
                  <a:lnTo>
                    <a:pt x="894445" y="918042"/>
                  </a:lnTo>
                  <a:cubicBezTo>
                    <a:pt x="890521" y="921748"/>
                    <a:pt x="885368" y="923890"/>
                    <a:pt x="879967" y="924043"/>
                  </a:cubicBezTo>
                  <a:close/>
                  <a:moveTo>
                    <a:pt x="142446" y="885943"/>
                  </a:moveTo>
                  <a:cubicBezTo>
                    <a:pt x="136074" y="885962"/>
                    <a:pt x="130007" y="883171"/>
                    <a:pt x="125873" y="878323"/>
                  </a:cubicBezTo>
                  <a:lnTo>
                    <a:pt x="125111" y="877466"/>
                  </a:lnTo>
                  <a:cubicBezTo>
                    <a:pt x="117091" y="868255"/>
                    <a:pt x="117929" y="854301"/>
                    <a:pt x="127016" y="846129"/>
                  </a:cubicBezTo>
                  <a:cubicBezTo>
                    <a:pt x="135760" y="838147"/>
                    <a:pt x="149314" y="838766"/>
                    <a:pt x="157296" y="847510"/>
                  </a:cubicBezTo>
                  <a:cubicBezTo>
                    <a:pt x="157391" y="847624"/>
                    <a:pt x="157496" y="847729"/>
                    <a:pt x="157591" y="847843"/>
                  </a:cubicBezTo>
                  <a:lnTo>
                    <a:pt x="159020" y="849557"/>
                  </a:lnTo>
                  <a:cubicBezTo>
                    <a:pt x="166964" y="858682"/>
                    <a:pt x="166011" y="872522"/>
                    <a:pt x="156886" y="880466"/>
                  </a:cubicBezTo>
                  <a:cubicBezTo>
                    <a:pt x="156867" y="880485"/>
                    <a:pt x="156848" y="880495"/>
                    <a:pt x="156829" y="880514"/>
                  </a:cubicBezTo>
                  <a:cubicBezTo>
                    <a:pt x="153009" y="883886"/>
                    <a:pt x="148114" y="885810"/>
                    <a:pt x="143018" y="885943"/>
                  </a:cubicBezTo>
                  <a:close/>
                  <a:moveTo>
                    <a:pt x="946832" y="846033"/>
                  </a:moveTo>
                  <a:cubicBezTo>
                    <a:pt x="942270" y="846014"/>
                    <a:pt x="937822" y="844623"/>
                    <a:pt x="934069" y="842033"/>
                  </a:cubicBezTo>
                  <a:cubicBezTo>
                    <a:pt x="924230" y="834946"/>
                    <a:pt x="921934" y="821268"/>
                    <a:pt x="928926" y="811362"/>
                  </a:cubicBezTo>
                  <a:lnTo>
                    <a:pt x="930069" y="809743"/>
                  </a:lnTo>
                  <a:cubicBezTo>
                    <a:pt x="937650" y="800247"/>
                    <a:pt x="951490" y="798684"/>
                    <a:pt x="960987" y="806266"/>
                  </a:cubicBezTo>
                  <a:cubicBezTo>
                    <a:pt x="969645" y="813172"/>
                    <a:pt x="971826" y="825431"/>
                    <a:pt x="966073" y="834889"/>
                  </a:cubicBezTo>
                  <a:lnTo>
                    <a:pt x="964739" y="836794"/>
                  </a:lnTo>
                  <a:cubicBezTo>
                    <a:pt x="960730" y="842423"/>
                    <a:pt x="954310" y="845843"/>
                    <a:pt x="947404" y="846033"/>
                  </a:cubicBezTo>
                  <a:close/>
                  <a:moveTo>
                    <a:pt x="83296" y="801361"/>
                  </a:moveTo>
                  <a:cubicBezTo>
                    <a:pt x="75371" y="801275"/>
                    <a:pt x="68104" y="796951"/>
                    <a:pt x="64246" y="790026"/>
                  </a:cubicBezTo>
                  <a:lnTo>
                    <a:pt x="63103" y="788026"/>
                  </a:lnTo>
                  <a:cubicBezTo>
                    <a:pt x="56731" y="777672"/>
                    <a:pt x="59960" y="764128"/>
                    <a:pt x="70314" y="757755"/>
                  </a:cubicBezTo>
                  <a:cubicBezTo>
                    <a:pt x="80658" y="751393"/>
                    <a:pt x="94212" y="754612"/>
                    <a:pt x="100584" y="764966"/>
                  </a:cubicBezTo>
                  <a:cubicBezTo>
                    <a:pt x="100984" y="765614"/>
                    <a:pt x="101346" y="766290"/>
                    <a:pt x="101679" y="766976"/>
                  </a:cubicBezTo>
                  <a:lnTo>
                    <a:pt x="102632" y="768690"/>
                  </a:lnTo>
                  <a:cubicBezTo>
                    <a:pt x="108537" y="779291"/>
                    <a:pt x="104746" y="792674"/>
                    <a:pt x="94155" y="798599"/>
                  </a:cubicBezTo>
                  <a:cubicBezTo>
                    <a:pt x="90992" y="800313"/>
                    <a:pt x="87468" y="801266"/>
                    <a:pt x="83868" y="801361"/>
                  </a:cubicBezTo>
                  <a:close/>
                  <a:moveTo>
                    <a:pt x="997696" y="756022"/>
                  </a:moveTo>
                  <a:cubicBezTo>
                    <a:pt x="994686" y="756022"/>
                    <a:pt x="991705" y="755403"/>
                    <a:pt x="988933" y="754212"/>
                  </a:cubicBezTo>
                  <a:cubicBezTo>
                    <a:pt x="978027" y="749345"/>
                    <a:pt x="972988" y="736658"/>
                    <a:pt x="977598" y="725637"/>
                  </a:cubicBezTo>
                  <a:lnTo>
                    <a:pt x="978456" y="723732"/>
                  </a:lnTo>
                  <a:cubicBezTo>
                    <a:pt x="983589" y="712721"/>
                    <a:pt x="996686" y="707959"/>
                    <a:pt x="1007697" y="713093"/>
                  </a:cubicBezTo>
                  <a:cubicBezTo>
                    <a:pt x="1018261" y="718017"/>
                    <a:pt x="1023147" y="730333"/>
                    <a:pt x="1018841" y="741163"/>
                  </a:cubicBezTo>
                  <a:lnTo>
                    <a:pt x="1017889" y="743258"/>
                  </a:lnTo>
                  <a:cubicBezTo>
                    <a:pt x="1014279" y="751050"/>
                    <a:pt x="1006478" y="756031"/>
                    <a:pt x="997887" y="756022"/>
                  </a:cubicBezTo>
                  <a:close/>
                  <a:moveTo>
                    <a:pt x="42720" y="706587"/>
                  </a:moveTo>
                  <a:cubicBezTo>
                    <a:pt x="33118" y="706568"/>
                    <a:pt x="24631" y="700320"/>
                    <a:pt x="21764" y="691157"/>
                  </a:cubicBezTo>
                  <a:lnTo>
                    <a:pt x="21098" y="689061"/>
                  </a:lnTo>
                  <a:cubicBezTo>
                    <a:pt x="16973" y="677631"/>
                    <a:pt x="22907" y="665020"/>
                    <a:pt x="34338" y="660905"/>
                  </a:cubicBezTo>
                  <a:cubicBezTo>
                    <a:pt x="45768" y="656781"/>
                    <a:pt x="58378" y="662705"/>
                    <a:pt x="62493" y="674136"/>
                  </a:cubicBezTo>
                  <a:cubicBezTo>
                    <a:pt x="62731" y="674783"/>
                    <a:pt x="62931" y="675440"/>
                    <a:pt x="63103" y="676107"/>
                  </a:cubicBezTo>
                  <a:lnTo>
                    <a:pt x="63770" y="678107"/>
                  </a:lnTo>
                  <a:cubicBezTo>
                    <a:pt x="67370" y="689709"/>
                    <a:pt x="60884" y="702025"/>
                    <a:pt x="49292" y="705635"/>
                  </a:cubicBezTo>
                  <a:cubicBezTo>
                    <a:pt x="47225" y="706263"/>
                    <a:pt x="45072" y="706578"/>
                    <a:pt x="42910" y="706587"/>
                  </a:cubicBezTo>
                  <a:close/>
                  <a:moveTo>
                    <a:pt x="1029033" y="657724"/>
                  </a:moveTo>
                  <a:cubicBezTo>
                    <a:pt x="1027433" y="657724"/>
                    <a:pt x="1025833" y="657533"/>
                    <a:pt x="1024271" y="657152"/>
                  </a:cubicBezTo>
                  <a:cubicBezTo>
                    <a:pt x="1012412" y="654543"/>
                    <a:pt x="1004907" y="642817"/>
                    <a:pt x="1007507" y="630959"/>
                  </a:cubicBezTo>
                  <a:lnTo>
                    <a:pt x="1007507" y="629244"/>
                  </a:lnTo>
                  <a:cubicBezTo>
                    <a:pt x="1009821" y="617119"/>
                    <a:pt x="1021528" y="609165"/>
                    <a:pt x="1033653" y="611480"/>
                  </a:cubicBezTo>
                  <a:cubicBezTo>
                    <a:pt x="1045778" y="613795"/>
                    <a:pt x="1053732" y="625501"/>
                    <a:pt x="1051417" y="637626"/>
                  </a:cubicBezTo>
                  <a:lnTo>
                    <a:pt x="1050941" y="640198"/>
                  </a:lnTo>
                  <a:cubicBezTo>
                    <a:pt x="1048836" y="650495"/>
                    <a:pt x="1039730" y="657848"/>
                    <a:pt x="1029224" y="657724"/>
                  </a:cubicBezTo>
                  <a:close/>
                  <a:moveTo>
                    <a:pt x="21860" y="605527"/>
                  </a:moveTo>
                  <a:cubicBezTo>
                    <a:pt x="10592" y="605489"/>
                    <a:pt x="1172" y="596935"/>
                    <a:pt x="47" y="585715"/>
                  </a:cubicBezTo>
                  <a:lnTo>
                    <a:pt x="47" y="583619"/>
                  </a:lnTo>
                  <a:cubicBezTo>
                    <a:pt x="-1219" y="571589"/>
                    <a:pt x="7506" y="560807"/>
                    <a:pt x="19536" y="559531"/>
                  </a:cubicBezTo>
                  <a:cubicBezTo>
                    <a:pt x="19583" y="559531"/>
                    <a:pt x="19621" y="559521"/>
                    <a:pt x="19669" y="559521"/>
                  </a:cubicBezTo>
                  <a:cubicBezTo>
                    <a:pt x="31737" y="558407"/>
                    <a:pt x="42462" y="567189"/>
                    <a:pt x="43767" y="579238"/>
                  </a:cubicBezTo>
                  <a:lnTo>
                    <a:pt x="43767" y="581429"/>
                  </a:lnTo>
                  <a:cubicBezTo>
                    <a:pt x="44977" y="593468"/>
                    <a:pt x="36204" y="604213"/>
                    <a:pt x="24165" y="605422"/>
                  </a:cubicBezTo>
                  <a:cubicBezTo>
                    <a:pt x="24127" y="605422"/>
                    <a:pt x="24089" y="605432"/>
                    <a:pt x="24051" y="605432"/>
                  </a:cubicBezTo>
                  <a:close/>
                  <a:moveTo>
                    <a:pt x="1039797" y="555044"/>
                  </a:moveTo>
                  <a:lnTo>
                    <a:pt x="1039797" y="555044"/>
                  </a:lnTo>
                  <a:cubicBezTo>
                    <a:pt x="1027700" y="554940"/>
                    <a:pt x="1017975" y="545043"/>
                    <a:pt x="1018080" y="532947"/>
                  </a:cubicBezTo>
                  <a:cubicBezTo>
                    <a:pt x="1018080" y="532918"/>
                    <a:pt x="1018080" y="532880"/>
                    <a:pt x="1018080" y="532851"/>
                  </a:cubicBezTo>
                  <a:lnTo>
                    <a:pt x="1018080" y="528851"/>
                  </a:lnTo>
                  <a:cubicBezTo>
                    <a:pt x="1017279" y="516725"/>
                    <a:pt x="1026462" y="506248"/>
                    <a:pt x="1038587" y="505448"/>
                  </a:cubicBezTo>
                  <a:cubicBezTo>
                    <a:pt x="1050712" y="504648"/>
                    <a:pt x="1061190" y="513830"/>
                    <a:pt x="1061990" y="525955"/>
                  </a:cubicBezTo>
                  <a:cubicBezTo>
                    <a:pt x="1062057" y="526917"/>
                    <a:pt x="1062057" y="527889"/>
                    <a:pt x="1061990" y="528851"/>
                  </a:cubicBezTo>
                  <a:lnTo>
                    <a:pt x="1061990" y="533327"/>
                  </a:lnTo>
                  <a:cubicBezTo>
                    <a:pt x="1061885" y="545386"/>
                    <a:pt x="1052046" y="555102"/>
                    <a:pt x="1039987" y="555044"/>
                  </a:cubicBezTo>
                  <a:close/>
                  <a:moveTo>
                    <a:pt x="21860" y="502371"/>
                  </a:moveTo>
                  <a:lnTo>
                    <a:pt x="19669" y="502371"/>
                  </a:lnTo>
                  <a:cubicBezTo>
                    <a:pt x="7601" y="501123"/>
                    <a:pt x="-1172" y="490341"/>
                    <a:pt x="47" y="478273"/>
                  </a:cubicBezTo>
                  <a:lnTo>
                    <a:pt x="47" y="475892"/>
                  </a:lnTo>
                  <a:cubicBezTo>
                    <a:pt x="1057" y="463785"/>
                    <a:pt x="11687" y="454784"/>
                    <a:pt x="23803" y="455794"/>
                  </a:cubicBezTo>
                  <a:cubicBezTo>
                    <a:pt x="35909" y="456803"/>
                    <a:pt x="44910" y="467433"/>
                    <a:pt x="43901" y="479540"/>
                  </a:cubicBezTo>
                  <a:cubicBezTo>
                    <a:pt x="43872" y="479949"/>
                    <a:pt x="43824" y="480349"/>
                    <a:pt x="43767" y="480749"/>
                  </a:cubicBezTo>
                  <a:lnTo>
                    <a:pt x="43767" y="482655"/>
                  </a:lnTo>
                  <a:cubicBezTo>
                    <a:pt x="42596" y="493865"/>
                    <a:pt x="33137" y="502381"/>
                    <a:pt x="21860" y="502371"/>
                  </a:cubicBezTo>
                  <a:close/>
                  <a:moveTo>
                    <a:pt x="1029605" y="450269"/>
                  </a:moveTo>
                  <a:cubicBezTo>
                    <a:pt x="1019156" y="450250"/>
                    <a:pt x="1010155" y="442887"/>
                    <a:pt x="1008078" y="432648"/>
                  </a:cubicBezTo>
                  <a:lnTo>
                    <a:pt x="1008078" y="430743"/>
                  </a:lnTo>
                  <a:cubicBezTo>
                    <a:pt x="1005859" y="418799"/>
                    <a:pt x="1013736" y="407312"/>
                    <a:pt x="1025690" y="405083"/>
                  </a:cubicBezTo>
                  <a:cubicBezTo>
                    <a:pt x="1037244" y="402940"/>
                    <a:pt x="1048445" y="410255"/>
                    <a:pt x="1051131" y="421694"/>
                  </a:cubicBezTo>
                  <a:lnTo>
                    <a:pt x="1051607" y="423980"/>
                  </a:lnTo>
                  <a:cubicBezTo>
                    <a:pt x="1053998" y="435896"/>
                    <a:pt x="1046283" y="447498"/>
                    <a:pt x="1034367" y="449889"/>
                  </a:cubicBezTo>
                  <a:cubicBezTo>
                    <a:pt x="1034367" y="449889"/>
                    <a:pt x="1034367" y="449889"/>
                    <a:pt x="1034367" y="449889"/>
                  </a:cubicBezTo>
                  <a:cubicBezTo>
                    <a:pt x="1032796" y="450184"/>
                    <a:pt x="1031205" y="450308"/>
                    <a:pt x="1029605" y="450269"/>
                  </a:cubicBezTo>
                  <a:close/>
                  <a:moveTo>
                    <a:pt x="42338" y="401216"/>
                  </a:moveTo>
                  <a:cubicBezTo>
                    <a:pt x="40148" y="401235"/>
                    <a:pt x="37957" y="400911"/>
                    <a:pt x="35862" y="400263"/>
                  </a:cubicBezTo>
                  <a:cubicBezTo>
                    <a:pt x="24260" y="396653"/>
                    <a:pt x="17755" y="384356"/>
                    <a:pt x="21288" y="372736"/>
                  </a:cubicBezTo>
                  <a:lnTo>
                    <a:pt x="22050" y="370450"/>
                  </a:lnTo>
                  <a:cubicBezTo>
                    <a:pt x="25032" y="358668"/>
                    <a:pt x="36995" y="351533"/>
                    <a:pt x="48777" y="354515"/>
                  </a:cubicBezTo>
                  <a:cubicBezTo>
                    <a:pt x="60560" y="357505"/>
                    <a:pt x="67694" y="369469"/>
                    <a:pt x="64713" y="381251"/>
                  </a:cubicBezTo>
                  <a:cubicBezTo>
                    <a:pt x="64484" y="382147"/>
                    <a:pt x="64198" y="383023"/>
                    <a:pt x="63865" y="383880"/>
                  </a:cubicBezTo>
                  <a:lnTo>
                    <a:pt x="63294" y="385785"/>
                  </a:lnTo>
                  <a:cubicBezTo>
                    <a:pt x="60455" y="394967"/>
                    <a:pt x="51949" y="401225"/>
                    <a:pt x="42338" y="401216"/>
                  </a:cubicBezTo>
                  <a:close/>
                  <a:moveTo>
                    <a:pt x="998839" y="351876"/>
                  </a:moveTo>
                  <a:cubicBezTo>
                    <a:pt x="989971" y="351848"/>
                    <a:pt x="981989" y="346523"/>
                    <a:pt x="978551" y="338351"/>
                  </a:cubicBezTo>
                  <a:lnTo>
                    <a:pt x="977789" y="336636"/>
                  </a:lnTo>
                  <a:cubicBezTo>
                    <a:pt x="972331" y="325778"/>
                    <a:pt x="976703" y="312557"/>
                    <a:pt x="987561" y="307090"/>
                  </a:cubicBezTo>
                  <a:cubicBezTo>
                    <a:pt x="998420" y="301632"/>
                    <a:pt x="1011641" y="306013"/>
                    <a:pt x="1017108" y="316872"/>
                  </a:cubicBezTo>
                  <a:cubicBezTo>
                    <a:pt x="1017470" y="317596"/>
                    <a:pt x="1017794" y="318348"/>
                    <a:pt x="1018080" y="319110"/>
                  </a:cubicBezTo>
                  <a:lnTo>
                    <a:pt x="1019032" y="321396"/>
                  </a:lnTo>
                  <a:cubicBezTo>
                    <a:pt x="1023699" y="332502"/>
                    <a:pt x="1018470" y="345285"/>
                    <a:pt x="1007364" y="349952"/>
                  </a:cubicBezTo>
                  <a:cubicBezTo>
                    <a:pt x="1007345" y="349962"/>
                    <a:pt x="1007335" y="349962"/>
                    <a:pt x="1007316" y="349971"/>
                  </a:cubicBezTo>
                  <a:cubicBezTo>
                    <a:pt x="1004659" y="351200"/>
                    <a:pt x="1001773" y="351848"/>
                    <a:pt x="998839" y="351876"/>
                  </a:cubicBezTo>
                  <a:close/>
                  <a:moveTo>
                    <a:pt x="82820" y="306347"/>
                  </a:moveTo>
                  <a:cubicBezTo>
                    <a:pt x="70666" y="306213"/>
                    <a:pt x="60931" y="296250"/>
                    <a:pt x="61065" y="284096"/>
                  </a:cubicBezTo>
                  <a:cubicBezTo>
                    <a:pt x="61103" y="280486"/>
                    <a:pt x="62036" y="276943"/>
                    <a:pt x="63770" y="273771"/>
                  </a:cubicBezTo>
                  <a:lnTo>
                    <a:pt x="65008" y="271580"/>
                  </a:lnTo>
                  <a:cubicBezTo>
                    <a:pt x="70132" y="260560"/>
                    <a:pt x="83220" y="255779"/>
                    <a:pt x="94240" y="260903"/>
                  </a:cubicBezTo>
                  <a:cubicBezTo>
                    <a:pt x="105251" y="266027"/>
                    <a:pt x="110033" y="279115"/>
                    <a:pt x="104908" y="290135"/>
                  </a:cubicBezTo>
                  <a:cubicBezTo>
                    <a:pt x="104394" y="291240"/>
                    <a:pt x="103794" y="292297"/>
                    <a:pt x="103108" y="293297"/>
                  </a:cubicBezTo>
                  <a:lnTo>
                    <a:pt x="102155" y="294917"/>
                  </a:lnTo>
                  <a:cubicBezTo>
                    <a:pt x="98269" y="301965"/>
                    <a:pt x="90868" y="306337"/>
                    <a:pt x="82820" y="306347"/>
                  </a:cubicBezTo>
                  <a:close/>
                  <a:moveTo>
                    <a:pt x="948738" y="261579"/>
                  </a:moveTo>
                  <a:cubicBezTo>
                    <a:pt x="941498" y="261589"/>
                    <a:pt x="934726" y="258026"/>
                    <a:pt x="930640" y="252054"/>
                  </a:cubicBezTo>
                  <a:lnTo>
                    <a:pt x="929497" y="250340"/>
                  </a:lnTo>
                  <a:cubicBezTo>
                    <a:pt x="923191" y="239957"/>
                    <a:pt x="926487" y="226422"/>
                    <a:pt x="936879" y="220107"/>
                  </a:cubicBezTo>
                  <a:cubicBezTo>
                    <a:pt x="946337" y="214364"/>
                    <a:pt x="958596" y="216535"/>
                    <a:pt x="965502" y="225194"/>
                  </a:cubicBezTo>
                  <a:lnTo>
                    <a:pt x="966740" y="227004"/>
                  </a:lnTo>
                  <a:cubicBezTo>
                    <a:pt x="973683" y="236909"/>
                    <a:pt x="971283" y="250578"/>
                    <a:pt x="961377" y="257521"/>
                  </a:cubicBezTo>
                  <a:cubicBezTo>
                    <a:pt x="957672" y="260112"/>
                    <a:pt x="953262" y="261493"/>
                    <a:pt x="948738" y="261484"/>
                  </a:cubicBezTo>
                  <a:close/>
                  <a:moveTo>
                    <a:pt x="141684" y="221479"/>
                  </a:moveTo>
                  <a:cubicBezTo>
                    <a:pt x="136426" y="221507"/>
                    <a:pt x="131350" y="219603"/>
                    <a:pt x="127397" y="216145"/>
                  </a:cubicBezTo>
                  <a:cubicBezTo>
                    <a:pt x="118195" y="208287"/>
                    <a:pt x="117100" y="194466"/>
                    <a:pt x="124958" y="185255"/>
                  </a:cubicBezTo>
                  <a:cubicBezTo>
                    <a:pt x="124977" y="185236"/>
                    <a:pt x="124997" y="185208"/>
                    <a:pt x="125015" y="185189"/>
                  </a:cubicBezTo>
                  <a:lnTo>
                    <a:pt x="126254" y="183665"/>
                  </a:lnTo>
                  <a:cubicBezTo>
                    <a:pt x="134140" y="174378"/>
                    <a:pt x="148066" y="173254"/>
                    <a:pt x="157353" y="181141"/>
                  </a:cubicBezTo>
                  <a:cubicBezTo>
                    <a:pt x="166640" y="189027"/>
                    <a:pt x="167764" y="202953"/>
                    <a:pt x="159877" y="212240"/>
                  </a:cubicBezTo>
                  <a:lnTo>
                    <a:pt x="158353" y="214049"/>
                  </a:lnTo>
                  <a:cubicBezTo>
                    <a:pt x="154143" y="218831"/>
                    <a:pt x="148056" y="221545"/>
                    <a:pt x="141684" y="221479"/>
                  </a:cubicBezTo>
                  <a:close/>
                  <a:moveTo>
                    <a:pt x="880824" y="183379"/>
                  </a:moveTo>
                  <a:cubicBezTo>
                    <a:pt x="875509" y="183360"/>
                    <a:pt x="870394" y="181321"/>
                    <a:pt x="866537" y="177664"/>
                  </a:cubicBezTo>
                  <a:lnTo>
                    <a:pt x="865298" y="176521"/>
                  </a:lnTo>
                  <a:cubicBezTo>
                    <a:pt x="856431" y="168158"/>
                    <a:pt x="855964" y="154213"/>
                    <a:pt x="864251" y="145279"/>
                  </a:cubicBezTo>
                  <a:cubicBezTo>
                    <a:pt x="872318" y="136468"/>
                    <a:pt x="885996" y="135868"/>
                    <a:pt x="894798" y="143936"/>
                  </a:cubicBezTo>
                  <a:cubicBezTo>
                    <a:pt x="894874" y="144003"/>
                    <a:pt x="894940" y="144069"/>
                    <a:pt x="895016" y="144136"/>
                  </a:cubicBezTo>
                  <a:lnTo>
                    <a:pt x="895588" y="144707"/>
                  </a:lnTo>
                  <a:cubicBezTo>
                    <a:pt x="904637" y="153051"/>
                    <a:pt x="905208" y="167148"/>
                    <a:pt x="896864" y="176207"/>
                  </a:cubicBezTo>
                  <a:cubicBezTo>
                    <a:pt x="892731" y="180693"/>
                    <a:pt x="886930" y="183284"/>
                    <a:pt x="880824" y="183379"/>
                  </a:cubicBezTo>
                  <a:close/>
                  <a:moveTo>
                    <a:pt x="216265" y="150518"/>
                  </a:moveTo>
                  <a:cubicBezTo>
                    <a:pt x="204111" y="150451"/>
                    <a:pt x="194319" y="140545"/>
                    <a:pt x="194386" y="128401"/>
                  </a:cubicBezTo>
                  <a:cubicBezTo>
                    <a:pt x="194415" y="121666"/>
                    <a:pt x="197529" y="115323"/>
                    <a:pt x="202835" y="111180"/>
                  </a:cubicBezTo>
                  <a:lnTo>
                    <a:pt x="204454" y="109846"/>
                  </a:lnTo>
                  <a:cubicBezTo>
                    <a:pt x="213998" y="102378"/>
                    <a:pt x="227800" y="104064"/>
                    <a:pt x="235267" y="113608"/>
                  </a:cubicBezTo>
                  <a:cubicBezTo>
                    <a:pt x="242735" y="123152"/>
                    <a:pt x="241049" y="136954"/>
                    <a:pt x="231505" y="144422"/>
                  </a:cubicBezTo>
                  <a:lnTo>
                    <a:pt x="229695" y="145850"/>
                  </a:lnTo>
                  <a:cubicBezTo>
                    <a:pt x="225838" y="148784"/>
                    <a:pt x="221104" y="150327"/>
                    <a:pt x="216265" y="150232"/>
                  </a:cubicBezTo>
                  <a:close/>
                  <a:moveTo>
                    <a:pt x="799957" y="120323"/>
                  </a:moveTo>
                  <a:cubicBezTo>
                    <a:pt x="795833" y="120304"/>
                    <a:pt x="791804" y="119114"/>
                    <a:pt x="788337" y="116894"/>
                  </a:cubicBezTo>
                  <a:lnTo>
                    <a:pt x="786622" y="115847"/>
                  </a:lnTo>
                  <a:cubicBezTo>
                    <a:pt x="776316" y="109484"/>
                    <a:pt x="773116" y="95958"/>
                    <a:pt x="779478" y="85652"/>
                  </a:cubicBezTo>
                  <a:cubicBezTo>
                    <a:pt x="785841" y="75337"/>
                    <a:pt x="799366" y="72146"/>
                    <a:pt x="809672" y="78509"/>
                  </a:cubicBezTo>
                  <a:lnTo>
                    <a:pt x="811673" y="79747"/>
                  </a:lnTo>
                  <a:cubicBezTo>
                    <a:pt x="821931" y="86262"/>
                    <a:pt x="824970" y="99854"/>
                    <a:pt x="818455" y="110113"/>
                  </a:cubicBezTo>
                  <a:cubicBezTo>
                    <a:pt x="814425" y="116447"/>
                    <a:pt x="807463" y="120295"/>
                    <a:pt x="799957" y="120323"/>
                  </a:cubicBezTo>
                  <a:close/>
                  <a:moveTo>
                    <a:pt x="303705" y="95558"/>
                  </a:moveTo>
                  <a:cubicBezTo>
                    <a:pt x="291551" y="95320"/>
                    <a:pt x="281892" y="85290"/>
                    <a:pt x="282130" y="73136"/>
                  </a:cubicBezTo>
                  <a:cubicBezTo>
                    <a:pt x="282283" y="65002"/>
                    <a:pt x="286922" y="57611"/>
                    <a:pt x="294180" y="53934"/>
                  </a:cubicBezTo>
                  <a:lnTo>
                    <a:pt x="296370" y="52886"/>
                  </a:lnTo>
                  <a:cubicBezTo>
                    <a:pt x="306886" y="46800"/>
                    <a:pt x="320345" y="50391"/>
                    <a:pt x="326431" y="60906"/>
                  </a:cubicBezTo>
                  <a:cubicBezTo>
                    <a:pt x="332527" y="71422"/>
                    <a:pt x="328936" y="84881"/>
                    <a:pt x="318421" y="90967"/>
                  </a:cubicBezTo>
                  <a:cubicBezTo>
                    <a:pt x="317459" y="91529"/>
                    <a:pt x="316458" y="92006"/>
                    <a:pt x="315420" y="92415"/>
                  </a:cubicBezTo>
                  <a:lnTo>
                    <a:pt x="313801" y="93272"/>
                  </a:lnTo>
                  <a:cubicBezTo>
                    <a:pt x="310629" y="94701"/>
                    <a:pt x="307181" y="95387"/>
                    <a:pt x="303705" y="95273"/>
                  </a:cubicBezTo>
                  <a:close/>
                  <a:moveTo>
                    <a:pt x="707374" y="74699"/>
                  </a:moveTo>
                  <a:cubicBezTo>
                    <a:pt x="704736" y="74689"/>
                    <a:pt x="702126" y="74203"/>
                    <a:pt x="699659" y="73270"/>
                  </a:cubicBezTo>
                  <a:lnTo>
                    <a:pt x="697754" y="72603"/>
                  </a:lnTo>
                  <a:cubicBezTo>
                    <a:pt x="686600" y="67784"/>
                    <a:pt x="681466" y="54829"/>
                    <a:pt x="686295" y="43676"/>
                  </a:cubicBezTo>
                  <a:cubicBezTo>
                    <a:pt x="690734" y="33398"/>
                    <a:pt x="702192" y="28093"/>
                    <a:pt x="712898" y="31360"/>
                  </a:cubicBezTo>
                  <a:lnTo>
                    <a:pt x="715089" y="32217"/>
                  </a:lnTo>
                  <a:cubicBezTo>
                    <a:pt x="726453" y="36370"/>
                    <a:pt x="732291" y="48953"/>
                    <a:pt x="728139" y="60316"/>
                  </a:cubicBezTo>
                  <a:cubicBezTo>
                    <a:pt x="724957" y="69022"/>
                    <a:pt x="716642" y="74775"/>
                    <a:pt x="707374" y="74699"/>
                  </a:cubicBezTo>
                  <a:close/>
                  <a:moveTo>
                    <a:pt x="400288" y="59459"/>
                  </a:moveTo>
                  <a:cubicBezTo>
                    <a:pt x="388134" y="59392"/>
                    <a:pt x="378342" y="49486"/>
                    <a:pt x="378409" y="37332"/>
                  </a:cubicBezTo>
                  <a:cubicBezTo>
                    <a:pt x="378457" y="27436"/>
                    <a:pt x="385115" y="18796"/>
                    <a:pt x="394668" y="16215"/>
                  </a:cubicBezTo>
                  <a:lnTo>
                    <a:pt x="396478" y="15739"/>
                  </a:lnTo>
                  <a:cubicBezTo>
                    <a:pt x="408289" y="12662"/>
                    <a:pt x="420357" y="19739"/>
                    <a:pt x="423434" y="31550"/>
                  </a:cubicBezTo>
                  <a:cubicBezTo>
                    <a:pt x="426548" y="43133"/>
                    <a:pt x="419690" y="55049"/>
                    <a:pt x="408108" y="58163"/>
                  </a:cubicBezTo>
                  <a:cubicBezTo>
                    <a:pt x="408041" y="58182"/>
                    <a:pt x="407975" y="58201"/>
                    <a:pt x="407908" y="58221"/>
                  </a:cubicBezTo>
                  <a:lnTo>
                    <a:pt x="405908" y="58697"/>
                  </a:lnTo>
                  <a:cubicBezTo>
                    <a:pt x="404069" y="59135"/>
                    <a:pt x="402174" y="59297"/>
                    <a:pt x="400288" y="59173"/>
                  </a:cubicBezTo>
                  <a:close/>
                  <a:moveTo>
                    <a:pt x="607552" y="48791"/>
                  </a:moveTo>
                  <a:cubicBezTo>
                    <a:pt x="606381" y="48886"/>
                    <a:pt x="605200" y="48886"/>
                    <a:pt x="604028" y="48791"/>
                  </a:cubicBezTo>
                  <a:lnTo>
                    <a:pt x="602123" y="48791"/>
                  </a:lnTo>
                  <a:cubicBezTo>
                    <a:pt x="590016" y="47771"/>
                    <a:pt x="581016" y="37132"/>
                    <a:pt x="582035" y="25026"/>
                  </a:cubicBezTo>
                  <a:cubicBezTo>
                    <a:pt x="583054" y="12920"/>
                    <a:pt x="593693" y="3928"/>
                    <a:pt x="605799" y="4937"/>
                  </a:cubicBezTo>
                  <a:cubicBezTo>
                    <a:pt x="606742" y="5014"/>
                    <a:pt x="607676" y="5157"/>
                    <a:pt x="608600" y="5357"/>
                  </a:cubicBezTo>
                  <a:lnTo>
                    <a:pt x="610981" y="5357"/>
                  </a:lnTo>
                  <a:cubicBezTo>
                    <a:pt x="622982" y="6909"/>
                    <a:pt x="631441" y="17901"/>
                    <a:pt x="629888" y="29903"/>
                  </a:cubicBezTo>
                  <a:cubicBezTo>
                    <a:pt x="628440" y="41047"/>
                    <a:pt x="618791" y="49296"/>
                    <a:pt x="607552" y="48981"/>
                  </a:cubicBezTo>
                  <a:close/>
                  <a:moveTo>
                    <a:pt x="502777" y="43647"/>
                  </a:moveTo>
                  <a:cubicBezTo>
                    <a:pt x="490633" y="43228"/>
                    <a:pt x="481127" y="33046"/>
                    <a:pt x="481546" y="20902"/>
                  </a:cubicBezTo>
                  <a:cubicBezTo>
                    <a:pt x="481927" y="9786"/>
                    <a:pt x="490547" y="699"/>
                    <a:pt x="501634" y="-263"/>
                  </a:cubicBezTo>
                  <a:lnTo>
                    <a:pt x="503825" y="-263"/>
                  </a:lnTo>
                  <a:cubicBezTo>
                    <a:pt x="515922" y="-873"/>
                    <a:pt x="526228" y="8452"/>
                    <a:pt x="526828" y="20549"/>
                  </a:cubicBezTo>
                  <a:cubicBezTo>
                    <a:pt x="527437" y="32646"/>
                    <a:pt x="518112" y="42942"/>
                    <a:pt x="506015" y="43552"/>
                  </a:cubicBezTo>
                  <a:lnTo>
                    <a:pt x="503825" y="43552"/>
                  </a:lnTo>
                  <a:close/>
                </a:path>
              </a:pathLst>
            </a:custGeom>
            <a:solidFill>
              <a:schemeClr val="tx2"/>
            </a:solidFill>
            <a:ln w="9525" cap="flat">
              <a:noFill/>
              <a:prstDash val="solid"/>
              <a:miter/>
            </a:ln>
          </p:spPr>
          <p:txBody>
            <a:bodyPr rtlCol="0" anchor="ctr"/>
            <a:lstStyle/>
            <a:p>
              <a:endParaRPr lang="en-US"/>
            </a:p>
          </p:txBody>
        </p:sp>
        <p:sp>
          <p:nvSpPr>
            <p:cNvPr id="64" name="Freeform: Shape 63"/>
            <p:cNvSpPr/>
            <p:nvPr/>
          </p:nvSpPr>
          <p:spPr>
            <a:xfrm>
              <a:off x="2823212" y="2899484"/>
              <a:ext cx="1062608" cy="1064439"/>
            </a:xfrm>
            <a:custGeom>
              <a:avLst/>
              <a:gdLst>
                <a:gd name="connsiteX0" fmla="*/ 511034 w 1062608"/>
                <a:gd name="connsiteY0" fmla="*/ 1064148 h 1064439"/>
                <a:gd name="connsiteX1" fmla="*/ 507986 w 1062608"/>
                <a:gd name="connsiteY1" fmla="*/ 1064148 h 1064439"/>
                <a:gd name="connsiteX2" fmla="*/ 486926 w 1062608"/>
                <a:gd name="connsiteY2" fmla="*/ 1041421 h 1064439"/>
                <a:gd name="connsiteX3" fmla="*/ 486936 w 1062608"/>
                <a:gd name="connsiteY3" fmla="*/ 1041288 h 1064439"/>
                <a:gd name="connsiteX4" fmla="*/ 509091 w 1062608"/>
                <a:gd name="connsiteY4" fmla="*/ 1020209 h 1064439"/>
                <a:gd name="connsiteX5" fmla="*/ 509796 w 1062608"/>
                <a:gd name="connsiteY5" fmla="*/ 1020238 h 1064439"/>
                <a:gd name="connsiteX6" fmla="*/ 511987 w 1062608"/>
                <a:gd name="connsiteY6" fmla="*/ 1020238 h 1064439"/>
                <a:gd name="connsiteX7" fmla="*/ 532065 w 1062608"/>
                <a:gd name="connsiteY7" fmla="*/ 1044003 h 1064439"/>
                <a:gd name="connsiteX8" fmla="*/ 511034 w 1062608"/>
                <a:gd name="connsiteY8" fmla="*/ 1064148 h 1064439"/>
                <a:gd name="connsiteX9" fmla="*/ 611904 w 1062608"/>
                <a:gd name="connsiteY9" fmla="*/ 1058052 h 1064439"/>
                <a:gd name="connsiteX10" fmla="*/ 590073 w 1062608"/>
                <a:gd name="connsiteY10" fmla="*/ 1035878 h 1064439"/>
                <a:gd name="connsiteX11" fmla="*/ 607998 w 1062608"/>
                <a:gd name="connsiteY11" fmla="*/ 1014427 h 1064439"/>
                <a:gd name="connsiteX12" fmla="*/ 610570 w 1062608"/>
                <a:gd name="connsiteY12" fmla="*/ 1014427 h 1064439"/>
                <a:gd name="connsiteX13" fmla="*/ 635240 w 1062608"/>
                <a:gd name="connsiteY13" fmla="*/ 1033401 h 1064439"/>
                <a:gd name="connsiteX14" fmla="*/ 617523 w 1062608"/>
                <a:gd name="connsiteY14" fmla="*/ 1057861 h 1064439"/>
                <a:gd name="connsiteX15" fmla="*/ 615809 w 1062608"/>
                <a:gd name="connsiteY15" fmla="*/ 1057861 h 1064439"/>
                <a:gd name="connsiteX16" fmla="*/ 611904 w 1062608"/>
                <a:gd name="connsiteY16" fmla="*/ 1058052 h 1064439"/>
                <a:gd name="connsiteX17" fmla="*/ 408831 w 1062608"/>
                <a:gd name="connsiteY17" fmla="*/ 1049670 h 1064439"/>
                <a:gd name="connsiteX18" fmla="*/ 403592 w 1062608"/>
                <a:gd name="connsiteY18" fmla="*/ 1049099 h 1064439"/>
                <a:gd name="connsiteX19" fmla="*/ 401592 w 1062608"/>
                <a:gd name="connsiteY19" fmla="*/ 1048623 h 1064439"/>
                <a:gd name="connsiteX20" fmla="*/ 385399 w 1062608"/>
                <a:gd name="connsiteY20" fmla="*/ 1022047 h 1064439"/>
                <a:gd name="connsiteX21" fmla="*/ 411974 w 1062608"/>
                <a:gd name="connsiteY21" fmla="*/ 1005855 h 1064439"/>
                <a:gd name="connsiteX22" fmla="*/ 414070 w 1062608"/>
                <a:gd name="connsiteY22" fmla="*/ 1006427 h 1064439"/>
                <a:gd name="connsiteX23" fmla="*/ 430443 w 1062608"/>
                <a:gd name="connsiteY23" fmla="*/ 1032725 h 1064439"/>
                <a:gd name="connsiteX24" fmla="*/ 408831 w 1062608"/>
                <a:gd name="connsiteY24" fmla="*/ 1049670 h 1064439"/>
                <a:gd name="connsiteX25" fmla="*/ 711631 w 1062608"/>
                <a:gd name="connsiteY25" fmla="*/ 1030620 h 1064439"/>
                <a:gd name="connsiteX26" fmla="*/ 689437 w 1062608"/>
                <a:gd name="connsiteY26" fmla="*/ 1009008 h 1064439"/>
                <a:gd name="connsiteX27" fmla="*/ 703820 w 1062608"/>
                <a:gd name="connsiteY27" fmla="*/ 988138 h 1064439"/>
                <a:gd name="connsiteX28" fmla="*/ 705725 w 1062608"/>
                <a:gd name="connsiteY28" fmla="*/ 987377 h 1064439"/>
                <a:gd name="connsiteX29" fmla="*/ 733519 w 1062608"/>
                <a:gd name="connsiteY29" fmla="*/ 1001359 h 1064439"/>
                <a:gd name="connsiteX30" fmla="*/ 721441 w 1062608"/>
                <a:gd name="connsiteY30" fmla="*/ 1028430 h 1064439"/>
                <a:gd name="connsiteX31" fmla="*/ 719346 w 1062608"/>
                <a:gd name="connsiteY31" fmla="*/ 1029191 h 1064439"/>
                <a:gd name="connsiteX32" fmla="*/ 711631 w 1062608"/>
                <a:gd name="connsiteY32" fmla="*/ 1031287 h 1064439"/>
                <a:gd name="connsiteX33" fmla="*/ 311580 w 1062608"/>
                <a:gd name="connsiteY33" fmla="*/ 1014713 h 1064439"/>
                <a:gd name="connsiteX34" fmla="*/ 302055 w 1062608"/>
                <a:gd name="connsiteY34" fmla="*/ 1012618 h 1064439"/>
                <a:gd name="connsiteX35" fmla="*/ 302055 w 1062608"/>
                <a:gd name="connsiteY35" fmla="*/ 1012618 h 1064439"/>
                <a:gd name="connsiteX36" fmla="*/ 290626 w 1062608"/>
                <a:gd name="connsiteY36" fmla="*/ 983186 h 1064439"/>
                <a:gd name="connsiteX37" fmla="*/ 318724 w 1062608"/>
                <a:gd name="connsiteY37" fmla="*/ 971832 h 1064439"/>
                <a:gd name="connsiteX38" fmla="*/ 319201 w 1062608"/>
                <a:gd name="connsiteY38" fmla="*/ 972041 h 1064439"/>
                <a:gd name="connsiteX39" fmla="*/ 321296 w 1062608"/>
                <a:gd name="connsiteY39" fmla="*/ 972994 h 1064439"/>
                <a:gd name="connsiteX40" fmla="*/ 331773 w 1062608"/>
                <a:gd name="connsiteY40" fmla="*/ 1002426 h 1064439"/>
                <a:gd name="connsiteX41" fmla="*/ 311485 w 1062608"/>
                <a:gd name="connsiteY41" fmla="*/ 1015380 h 1064439"/>
                <a:gd name="connsiteX42" fmla="*/ 803928 w 1062608"/>
                <a:gd name="connsiteY42" fmla="*/ 984329 h 1064439"/>
                <a:gd name="connsiteX43" fmla="*/ 781887 w 1062608"/>
                <a:gd name="connsiteY43" fmla="*/ 962554 h 1064439"/>
                <a:gd name="connsiteX44" fmla="*/ 791736 w 1062608"/>
                <a:gd name="connsiteY44" fmla="*/ 944133 h 1064439"/>
                <a:gd name="connsiteX45" fmla="*/ 793927 w 1062608"/>
                <a:gd name="connsiteY45" fmla="*/ 942705 h 1064439"/>
                <a:gd name="connsiteX46" fmla="*/ 824626 w 1062608"/>
                <a:gd name="connsiteY46" fmla="*/ 947781 h 1064439"/>
                <a:gd name="connsiteX47" fmla="*/ 819549 w 1062608"/>
                <a:gd name="connsiteY47" fmla="*/ 978480 h 1064439"/>
                <a:gd name="connsiteX48" fmla="*/ 817548 w 1062608"/>
                <a:gd name="connsiteY48" fmla="*/ 979756 h 1064439"/>
                <a:gd name="connsiteX49" fmla="*/ 816120 w 1062608"/>
                <a:gd name="connsiteY49" fmla="*/ 980709 h 1064439"/>
                <a:gd name="connsiteX50" fmla="*/ 803832 w 1062608"/>
                <a:gd name="connsiteY50" fmla="*/ 984996 h 1064439"/>
                <a:gd name="connsiteX51" fmla="*/ 223379 w 1062608"/>
                <a:gd name="connsiteY51" fmla="*/ 961278 h 1064439"/>
                <a:gd name="connsiteX52" fmla="*/ 210330 w 1062608"/>
                <a:gd name="connsiteY52" fmla="*/ 956992 h 1064439"/>
                <a:gd name="connsiteX53" fmla="*/ 209091 w 1062608"/>
                <a:gd name="connsiteY53" fmla="*/ 956039 h 1064439"/>
                <a:gd name="connsiteX54" fmla="*/ 204520 w 1062608"/>
                <a:gd name="connsiteY54" fmla="*/ 925083 h 1064439"/>
                <a:gd name="connsiteX55" fmla="*/ 234714 w 1062608"/>
                <a:gd name="connsiteY55" fmla="*/ 920283 h 1064439"/>
                <a:gd name="connsiteX56" fmla="*/ 234904 w 1062608"/>
                <a:gd name="connsiteY56" fmla="*/ 920416 h 1064439"/>
                <a:gd name="connsiteX57" fmla="*/ 222331 w 1062608"/>
                <a:gd name="connsiteY57" fmla="*/ 938513 h 1064439"/>
                <a:gd name="connsiteX58" fmla="*/ 236523 w 1062608"/>
                <a:gd name="connsiteY58" fmla="*/ 921654 h 1064439"/>
                <a:gd name="connsiteX59" fmla="*/ 240972 w 1062608"/>
                <a:gd name="connsiteY59" fmla="*/ 952449 h 1064439"/>
                <a:gd name="connsiteX60" fmla="*/ 223379 w 1062608"/>
                <a:gd name="connsiteY60" fmla="*/ 961278 h 1064439"/>
                <a:gd name="connsiteX61" fmla="*/ 884986 w 1062608"/>
                <a:gd name="connsiteY61" fmla="*/ 920416 h 1064439"/>
                <a:gd name="connsiteX62" fmla="*/ 869269 w 1062608"/>
                <a:gd name="connsiteY62" fmla="*/ 913939 h 1064439"/>
                <a:gd name="connsiteX63" fmla="*/ 869269 w 1062608"/>
                <a:gd name="connsiteY63" fmla="*/ 882792 h 1064439"/>
                <a:gd name="connsiteX64" fmla="*/ 870889 w 1062608"/>
                <a:gd name="connsiteY64" fmla="*/ 881173 h 1064439"/>
                <a:gd name="connsiteX65" fmla="*/ 901978 w 1062608"/>
                <a:gd name="connsiteY65" fmla="*/ 882554 h 1064439"/>
                <a:gd name="connsiteX66" fmla="*/ 901559 w 1062608"/>
                <a:gd name="connsiteY66" fmla="*/ 912701 h 1064439"/>
                <a:gd name="connsiteX67" fmla="*/ 900130 w 1062608"/>
                <a:gd name="connsiteY67" fmla="*/ 914130 h 1064439"/>
                <a:gd name="connsiteX68" fmla="*/ 884890 w 1062608"/>
                <a:gd name="connsiteY68" fmla="*/ 921083 h 1064439"/>
                <a:gd name="connsiteX69" fmla="*/ 147655 w 1062608"/>
                <a:gd name="connsiteY69" fmla="*/ 891174 h 1064439"/>
                <a:gd name="connsiteX70" fmla="*/ 131177 w 1062608"/>
                <a:gd name="connsiteY70" fmla="*/ 883745 h 1064439"/>
                <a:gd name="connsiteX71" fmla="*/ 129748 w 1062608"/>
                <a:gd name="connsiteY71" fmla="*/ 882125 h 1064439"/>
                <a:gd name="connsiteX72" fmla="*/ 133482 w 1062608"/>
                <a:gd name="connsiteY72" fmla="*/ 851236 h 1064439"/>
                <a:gd name="connsiteX73" fmla="*/ 162705 w 1062608"/>
                <a:gd name="connsiteY73" fmla="*/ 853074 h 1064439"/>
                <a:gd name="connsiteX74" fmla="*/ 164134 w 1062608"/>
                <a:gd name="connsiteY74" fmla="*/ 854694 h 1064439"/>
                <a:gd name="connsiteX75" fmla="*/ 162229 w 1062608"/>
                <a:gd name="connsiteY75" fmla="*/ 885745 h 1064439"/>
                <a:gd name="connsiteX76" fmla="*/ 147560 w 1062608"/>
                <a:gd name="connsiteY76" fmla="*/ 891841 h 1064439"/>
                <a:gd name="connsiteX77" fmla="*/ 951470 w 1062608"/>
                <a:gd name="connsiteY77" fmla="*/ 841644 h 1064439"/>
                <a:gd name="connsiteX78" fmla="*/ 929591 w 1062608"/>
                <a:gd name="connsiteY78" fmla="*/ 819517 h 1064439"/>
                <a:gd name="connsiteX79" fmla="*/ 933468 w 1062608"/>
                <a:gd name="connsiteY79" fmla="*/ 807163 h 1064439"/>
                <a:gd name="connsiteX80" fmla="*/ 934611 w 1062608"/>
                <a:gd name="connsiteY80" fmla="*/ 805544 h 1064439"/>
                <a:gd name="connsiteX81" fmla="*/ 964872 w 1062608"/>
                <a:gd name="connsiteY81" fmla="*/ 798296 h 1064439"/>
                <a:gd name="connsiteX82" fmla="*/ 972120 w 1062608"/>
                <a:gd name="connsiteY82" fmla="*/ 828566 h 1064439"/>
                <a:gd name="connsiteX83" fmla="*/ 970996 w 1062608"/>
                <a:gd name="connsiteY83" fmla="*/ 830214 h 1064439"/>
                <a:gd name="connsiteX84" fmla="*/ 969663 w 1062608"/>
                <a:gd name="connsiteY84" fmla="*/ 832119 h 1064439"/>
                <a:gd name="connsiteX85" fmla="*/ 950994 w 1062608"/>
                <a:gd name="connsiteY85" fmla="*/ 842311 h 1064439"/>
                <a:gd name="connsiteX86" fmla="*/ 87553 w 1062608"/>
                <a:gd name="connsiteY86" fmla="*/ 807354 h 1064439"/>
                <a:gd name="connsiteX87" fmla="*/ 68503 w 1062608"/>
                <a:gd name="connsiteY87" fmla="*/ 796210 h 1064439"/>
                <a:gd name="connsiteX88" fmla="*/ 67550 w 1062608"/>
                <a:gd name="connsiteY88" fmla="*/ 794590 h 1064439"/>
                <a:gd name="connsiteX89" fmla="*/ 75551 w 1062608"/>
                <a:gd name="connsiteY89" fmla="*/ 764492 h 1064439"/>
                <a:gd name="connsiteX90" fmla="*/ 105650 w 1062608"/>
                <a:gd name="connsiteY90" fmla="*/ 772493 h 1064439"/>
                <a:gd name="connsiteX91" fmla="*/ 106793 w 1062608"/>
                <a:gd name="connsiteY91" fmla="*/ 774588 h 1064439"/>
                <a:gd name="connsiteX92" fmla="*/ 98573 w 1062608"/>
                <a:gd name="connsiteY92" fmla="*/ 804458 h 1064439"/>
                <a:gd name="connsiteX93" fmla="*/ 98506 w 1062608"/>
                <a:gd name="connsiteY93" fmla="*/ 804497 h 1064439"/>
                <a:gd name="connsiteX94" fmla="*/ 87457 w 1062608"/>
                <a:gd name="connsiteY94" fmla="*/ 808021 h 1064439"/>
                <a:gd name="connsiteX95" fmla="*/ 1000905 w 1062608"/>
                <a:gd name="connsiteY95" fmla="*/ 750966 h 1064439"/>
                <a:gd name="connsiteX96" fmla="*/ 992332 w 1062608"/>
                <a:gd name="connsiteY96" fmla="*/ 749252 h 1064439"/>
                <a:gd name="connsiteX97" fmla="*/ 980712 w 1062608"/>
                <a:gd name="connsiteY97" fmla="*/ 720677 h 1064439"/>
                <a:gd name="connsiteX98" fmla="*/ 981474 w 1062608"/>
                <a:gd name="connsiteY98" fmla="*/ 718772 h 1064439"/>
                <a:gd name="connsiteX99" fmla="*/ 1010239 w 1062608"/>
                <a:gd name="connsiteY99" fmla="*/ 706865 h 1064439"/>
                <a:gd name="connsiteX100" fmla="*/ 1022146 w 1062608"/>
                <a:gd name="connsiteY100" fmla="*/ 735631 h 1064439"/>
                <a:gd name="connsiteX101" fmla="*/ 1021193 w 1062608"/>
                <a:gd name="connsiteY101" fmla="*/ 737822 h 1064439"/>
                <a:gd name="connsiteX102" fmla="*/ 1000810 w 1062608"/>
                <a:gd name="connsiteY102" fmla="*/ 751633 h 1064439"/>
                <a:gd name="connsiteX103" fmla="*/ 45452 w 1062608"/>
                <a:gd name="connsiteY103" fmla="*/ 712866 h 1064439"/>
                <a:gd name="connsiteX104" fmla="*/ 24592 w 1062608"/>
                <a:gd name="connsiteY104" fmla="*/ 697817 h 1064439"/>
                <a:gd name="connsiteX105" fmla="*/ 23830 w 1062608"/>
                <a:gd name="connsiteY105" fmla="*/ 695531 h 1064439"/>
                <a:gd name="connsiteX106" fmla="*/ 36280 w 1062608"/>
                <a:gd name="connsiteY106" fmla="*/ 667013 h 1064439"/>
                <a:gd name="connsiteX107" fmla="*/ 64797 w 1062608"/>
                <a:gd name="connsiteY107" fmla="*/ 679471 h 1064439"/>
                <a:gd name="connsiteX108" fmla="*/ 65645 w 1062608"/>
                <a:gd name="connsiteY108" fmla="*/ 682100 h 1064439"/>
                <a:gd name="connsiteX109" fmla="*/ 66312 w 1062608"/>
                <a:gd name="connsiteY109" fmla="*/ 683910 h 1064439"/>
                <a:gd name="connsiteX110" fmla="*/ 51881 w 1062608"/>
                <a:gd name="connsiteY110" fmla="*/ 711485 h 1064439"/>
                <a:gd name="connsiteX111" fmla="*/ 45452 w 1062608"/>
                <a:gd name="connsiteY111" fmla="*/ 712485 h 1064439"/>
                <a:gd name="connsiteX112" fmla="*/ 1031099 w 1062608"/>
                <a:gd name="connsiteY112" fmla="*/ 652001 h 1064439"/>
                <a:gd name="connsiteX113" fmla="*/ 1026622 w 1062608"/>
                <a:gd name="connsiteY113" fmla="*/ 651525 h 1064439"/>
                <a:gd name="connsiteX114" fmla="*/ 1009477 w 1062608"/>
                <a:gd name="connsiteY114" fmla="*/ 625617 h 1064439"/>
                <a:gd name="connsiteX115" fmla="*/ 1009477 w 1062608"/>
                <a:gd name="connsiteY115" fmla="*/ 623807 h 1064439"/>
                <a:gd name="connsiteX116" fmla="*/ 1034052 w 1062608"/>
                <a:gd name="connsiteY116" fmla="*/ 604719 h 1064439"/>
                <a:gd name="connsiteX117" fmla="*/ 1053140 w 1062608"/>
                <a:gd name="connsiteY117" fmla="*/ 629284 h 1064439"/>
                <a:gd name="connsiteX118" fmla="*/ 1052626 w 1062608"/>
                <a:gd name="connsiteY118" fmla="*/ 631999 h 1064439"/>
                <a:gd name="connsiteX119" fmla="*/ 1052149 w 1062608"/>
                <a:gd name="connsiteY119" fmla="*/ 634380 h 1064439"/>
                <a:gd name="connsiteX120" fmla="*/ 1031004 w 1062608"/>
                <a:gd name="connsiteY120" fmla="*/ 652954 h 1064439"/>
                <a:gd name="connsiteX121" fmla="*/ 23354 w 1062608"/>
                <a:gd name="connsiteY121" fmla="*/ 612092 h 1064439"/>
                <a:gd name="connsiteX122" fmla="*/ 1542 w 1062608"/>
                <a:gd name="connsiteY122" fmla="*/ 593042 h 1064439"/>
                <a:gd name="connsiteX123" fmla="*/ 1542 w 1062608"/>
                <a:gd name="connsiteY123" fmla="*/ 590565 h 1064439"/>
                <a:gd name="connsiteX124" fmla="*/ 22068 w 1062608"/>
                <a:gd name="connsiteY124" fmla="*/ 567172 h 1064439"/>
                <a:gd name="connsiteX125" fmla="*/ 45262 w 1062608"/>
                <a:gd name="connsiteY125" fmla="*/ 585898 h 1064439"/>
                <a:gd name="connsiteX126" fmla="*/ 45262 w 1062608"/>
                <a:gd name="connsiteY126" fmla="*/ 587803 h 1064439"/>
                <a:gd name="connsiteX127" fmla="*/ 26212 w 1062608"/>
                <a:gd name="connsiteY127" fmla="*/ 612187 h 1064439"/>
                <a:gd name="connsiteX128" fmla="*/ 1040529 w 1062608"/>
                <a:gd name="connsiteY128" fmla="*/ 549227 h 1064439"/>
                <a:gd name="connsiteX129" fmla="*/ 1018621 w 1062608"/>
                <a:gd name="connsiteY129" fmla="*/ 527510 h 1064439"/>
                <a:gd name="connsiteX130" fmla="*/ 1018621 w 1062608"/>
                <a:gd name="connsiteY130" fmla="*/ 525319 h 1064439"/>
                <a:gd name="connsiteX131" fmla="*/ 1040243 w 1062608"/>
                <a:gd name="connsiteY131" fmla="*/ 502078 h 1064439"/>
                <a:gd name="connsiteX132" fmla="*/ 1062522 w 1062608"/>
                <a:gd name="connsiteY132" fmla="*/ 522423 h 1064439"/>
                <a:gd name="connsiteX133" fmla="*/ 1062531 w 1062608"/>
                <a:gd name="connsiteY133" fmla="*/ 522556 h 1064439"/>
                <a:gd name="connsiteX134" fmla="*/ 1062531 w 1062608"/>
                <a:gd name="connsiteY134" fmla="*/ 527033 h 1064439"/>
                <a:gd name="connsiteX135" fmla="*/ 1040910 w 1062608"/>
                <a:gd name="connsiteY135" fmla="*/ 549227 h 1064439"/>
                <a:gd name="connsiteX136" fmla="*/ 1040814 w 1062608"/>
                <a:gd name="connsiteY136" fmla="*/ 549227 h 1064439"/>
                <a:gd name="connsiteX137" fmla="*/ 21925 w 1062608"/>
                <a:gd name="connsiteY137" fmla="*/ 508840 h 1064439"/>
                <a:gd name="connsiteX138" fmla="*/ 19925 w 1062608"/>
                <a:gd name="connsiteY138" fmla="*/ 508840 h 1064439"/>
                <a:gd name="connsiteX139" fmla="*/ 18 w 1062608"/>
                <a:gd name="connsiteY139" fmla="*/ 484933 h 1064439"/>
                <a:gd name="connsiteX140" fmla="*/ 18 w 1062608"/>
                <a:gd name="connsiteY140" fmla="*/ 482837 h 1064439"/>
                <a:gd name="connsiteX141" fmla="*/ 23783 w 1062608"/>
                <a:gd name="connsiteY141" fmla="*/ 462883 h 1064439"/>
                <a:gd name="connsiteX142" fmla="*/ 43738 w 1062608"/>
                <a:gd name="connsiteY142" fmla="*/ 486647 h 1064439"/>
                <a:gd name="connsiteX143" fmla="*/ 43738 w 1062608"/>
                <a:gd name="connsiteY143" fmla="*/ 488933 h 1064439"/>
                <a:gd name="connsiteX144" fmla="*/ 21830 w 1062608"/>
                <a:gd name="connsiteY144" fmla="*/ 509793 h 1064439"/>
                <a:gd name="connsiteX145" fmla="*/ 1028908 w 1062608"/>
                <a:gd name="connsiteY145" fmla="*/ 444642 h 1064439"/>
                <a:gd name="connsiteX146" fmla="*/ 1007477 w 1062608"/>
                <a:gd name="connsiteY146" fmla="*/ 427212 h 1064439"/>
                <a:gd name="connsiteX147" fmla="*/ 1007477 w 1062608"/>
                <a:gd name="connsiteY147" fmla="*/ 425306 h 1064439"/>
                <a:gd name="connsiteX148" fmla="*/ 1025889 w 1062608"/>
                <a:gd name="connsiteY148" fmla="*/ 400227 h 1064439"/>
                <a:gd name="connsiteX149" fmla="*/ 1050340 w 1062608"/>
                <a:gd name="connsiteY149" fmla="*/ 415781 h 1064439"/>
                <a:gd name="connsiteX150" fmla="*/ 1050816 w 1062608"/>
                <a:gd name="connsiteY150" fmla="*/ 418258 h 1064439"/>
                <a:gd name="connsiteX151" fmla="*/ 1033947 w 1062608"/>
                <a:gd name="connsiteY151" fmla="*/ 444242 h 1064439"/>
                <a:gd name="connsiteX152" fmla="*/ 1033861 w 1062608"/>
                <a:gd name="connsiteY152" fmla="*/ 444261 h 1064439"/>
                <a:gd name="connsiteX153" fmla="*/ 1028813 w 1062608"/>
                <a:gd name="connsiteY153" fmla="*/ 445595 h 1064439"/>
                <a:gd name="connsiteX154" fmla="*/ 41166 w 1062608"/>
                <a:gd name="connsiteY154" fmla="*/ 407495 h 1064439"/>
                <a:gd name="connsiteX155" fmla="*/ 34879 w 1062608"/>
                <a:gd name="connsiteY155" fmla="*/ 406637 h 1064439"/>
                <a:gd name="connsiteX156" fmla="*/ 20020 w 1062608"/>
                <a:gd name="connsiteY156" fmla="*/ 379301 h 1064439"/>
                <a:gd name="connsiteX157" fmla="*/ 20782 w 1062608"/>
                <a:gd name="connsiteY157" fmla="*/ 376919 h 1064439"/>
                <a:gd name="connsiteX158" fmla="*/ 48262 w 1062608"/>
                <a:gd name="connsiteY158" fmla="*/ 362489 h 1064439"/>
                <a:gd name="connsiteX159" fmla="*/ 62692 w 1062608"/>
                <a:gd name="connsiteY159" fmla="*/ 389968 h 1064439"/>
                <a:gd name="connsiteX160" fmla="*/ 62216 w 1062608"/>
                <a:gd name="connsiteY160" fmla="*/ 391778 h 1064439"/>
                <a:gd name="connsiteX161" fmla="*/ 41071 w 1062608"/>
                <a:gd name="connsiteY161" fmla="*/ 408447 h 1064439"/>
                <a:gd name="connsiteX162" fmla="*/ 996999 w 1062608"/>
                <a:gd name="connsiteY162" fmla="*/ 346534 h 1064439"/>
                <a:gd name="connsiteX163" fmla="*/ 976902 w 1062608"/>
                <a:gd name="connsiteY163" fmla="*/ 333581 h 1064439"/>
                <a:gd name="connsiteX164" fmla="*/ 976045 w 1062608"/>
                <a:gd name="connsiteY164" fmla="*/ 331485 h 1064439"/>
                <a:gd name="connsiteX165" fmla="*/ 987189 w 1062608"/>
                <a:gd name="connsiteY165" fmla="*/ 302529 h 1064439"/>
                <a:gd name="connsiteX166" fmla="*/ 1016145 w 1062608"/>
                <a:gd name="connsiteY166" fmla="*/ 313673 h 1064439"/>
                <a:gd name="connsiteX167" fmla="*/ 1017002 w 1062608"/>
                <a:gd name="connsiteY167" fmla="*/ 315483 h 1064439"/>
                <a:gd name="connsiteX168" fmla="*/ 1005753 w 1062608"/>
                <a:gd name="connsiteY168" fmla="*/ 344639 h 1064439"/>
                <a:gd name="connsiteX169" fmla="*/ 996999 w 1062608"/>
                <a:gd name="connsiteY169" fmla="*/ 346534 h 1064439"/>
                <a:gd name="connsiteX170" fmla="*/ 80504 w 1062608"/>
                <a:gd name="connsiteY170" fmla="*/ 312054 h 1064439"/>
                <a:gd name="connsiteX171" fmla="*/ 58720 w 1062608"/>
                <a:gd name="connsiteY171" fmla="*/ 290214 h 1064439"/>
                <a:gd name="connsiteX172" fmla="*/ 61454 w 1062608"/>
                <a:gd name="connsiteY172" fmla="*/ 279669 h 1064439"/>
                <a:gd name="connsiteX173" fmla="*/ 62502 w 1062608"/>
                <a:gd name="connsiteY173" fmla="*/ 277669 h 1064439"/>
                <a:gd name="connsiteX174" fmla="*/ 91858 w 1062608"/>
                <a:gd name="connsiteY174" fmla="*/ 267353 h 1064439"/>
                <a:gd name="connsiteX175" fmla="*/ 102173 w 1062608"/>
                <a:gd name="connsiteY175" fmla="*/ 296709 h 1064439"/>
                <a:gd name="connsiteX176" fmla="*/ 101078 w 1062608"/>
                <a:gd name="connsiteY176" fmla="*/ 298719 h 1064439"/>
                <a:gd name="connsiteX177" fmla="*/ 100126 w 1062608"/>
                <a:gd name="connsiteY177" fmla="*/ 300529 h 1064439"/>
                <a:gd name="connsiteX178" fmla="*/ 80409 w 1062608"/>
                <a:gd name="connsiteY178" fmla="*/ 313006 h 1064439"/>
                <a:gd name="connsiteX179" fmla="*/ 945755 w 1062608"/>
                <a:gd name="connsiteY179" fmla="*/ 256904 h 1064439"/>
                <a:gd name="connsiteX180" fmla="*/ 927848 w 1062608"/>
                <a:gd name="connsiteY180" fmla="*/ 247379 h 1064439"/>
                <a:gd name="connsiteX181" fmla="*/ 926705 w 1062608"/>
                <a:gd name="connsiteY181" fmla="*/ 245665 h 1064439"/>
                <a:gd name="connsiteX182" fmla="*/ 931706 w 1062608"/>
                <a:gd name="connsiteY182" fmla="*/ 215042 h 1064439"/>
                <a:gd name="connsiteX183" fmla="*/ 962329 w 1062608"/>
                <a:gd name="connsiteY183" fmla="*/ 220043 h 1064439"/>
                <a:gd name="connsiteX184" fmla="*/ 963567 w 1062608"/>
                <a:gd name="connsiteY184" fmla="*/ 221757 h 1064439"/>
                <a:gd name="connsiteX185" fmla="*/ 958690 w 1062608"/>
                <a:gd name="connsiteY185" fmla="*/ 252351 h 1064439"/>
                <a:gd name="connsiteX186" fmla="*/ 945755 w 1062608"/>
                <a:gd name="connsiteY186" fmla="*/ 256523 h 1064439"/>
                <a:gd name="connsiteX187" fmla="*/ 138226 w 1062608"/>
                <a:gd name="connsiteY187" fmla="*/ 226615 h 1064439"/>
                <a:gd name="connsiteX188" fmla="*/ 124224 w 1062608"/>
                <a:gd name="connsiteY188" fmla="*/ 221471 h 1064439"/>
                <a:gd name="connsiteX189" fmla="*/ 121366 w 1062608"/>
                <a:gd name="connsiteY189" fmla="*/ 190515 h 1064439"/>
                <a:gd name="connsiteX190" fmla="*/ 122795 w 1062608"/>
                <a:gd name="connsiteY190" fmla="*/ 188896 h 1064439"/>
                <a:gd name="connsiteX191" fmla="*/ 153627 w 1062608"/>
                <a:gd name="connsiteY191" fmla="*/ 184705 h 1064439"/>
                <a:gd name="connsiteX192" fmla="*/ 157818 w 1062608"/>
                <a:gd name="connsiteY192" fmla="*/ 215537 h 1064439"/>
                <a:gd name="connsiteX193" fmla="*/ 156609 w 1062608"/>
                <a:gd name="connsiteY193" fmla="*/ 216995 h 1064439"/>
                <a:gd name="connsiteX194" fmla="*/ 155180 w 1062608"/>
                <a:gd name="connsiteY194" fmla="*/ 218709 h 1064439"/>
                <a:gd name="connsiteX195" fmla="*/ 138130 w 1062608"/>
                <a:gd name="connsiteY195" fmla="*/ 227567 h 1064439"/>
                <a:gd name="connsiteX196" fmla="*/ 876889 w 1062608"/>
                <a:gd name="connsiteY196" fmla="*/ 178990 h 1064439"/>
                <a:gd name="connsiteX197" fmla="*/ 862888 w 1062608"/>
                <a:gd name="connsiteY197" fmla="*/ 173561 h 1064439"/>
                <a:gd name="connsiteX198" fmla="*/ 861649 w 1062608"/>
                <a:gd name="connsiteY198" fmla="*/ 172418 h 1064439"/>
                <a:gd name="connsiteX199" fmla="*/ 860125 w 1062608"/>
                <a:gd name="connsiteY199" fmla="*/ 141176 h 1064439"/>
                <a:gd name="connsiteX200" fmla="*/ 890653 w 1062608"/>
                <a:gd name="connsiteY200" fmla="*/ 139433 h 1064439"/>
                <a:gd name="connsiteX201" fmla="*/ 890891 w 1062608"/>
                <a:gd name="connsiteY201" fmla="*/ 139652 h 1064439"/>
                <a:gd name="connsiteX202" fmla="*/ 891463 w 1062608"/>
                <a:gd name="connsiteY202" fmla="*/ 139652 h 1064439"/>
                <a:gd name="connsiteX203" fmla="*/ 893272 w 1062608"/>
                <a:gd name="connsiteY203" fmla="*/ 171179 h 1064439"/>
                <a:gd name="connsiteX204" fmla="*/ 876794 w 1062608"/>
                <a:gd name="connsiteY204" fmla="*/ 180133 h 1064439"/>
                <a:gd name="connsiteX205" fmla="*/ 212044 w 1062608"/>
                <a:gd name="connsiteY205" fmla="*/ 154225 h 1064439"/>
                <a:gd name="connsiteX206" fmla="*/ 191613 w 1062608"/>
                <a:gd name="connsiteY206" fmla="*/ 130755 h 1064439"/>
                <a:gd name="connsiteX207" fmla="*/ 198519 w 1062608"/>
                <a:gd name="connsiteY207" fmla="*/ 116220 h 1064439"/>
                <a:gd name="connsiteX208" fmla="*/ 200233 w 1062608"/>
                <a:gd name="connsiteY208" fmla="*/ 114791 h 1064439"/>
                <a:gd name="connsiteX209" fmla="*/ 230885 w 1062608"/>
                <a:gd name="connsiteY209" fmla="*/ 120154 h 1064439"/>
                <a:gd name="connsiteX210" fmla="*/ 227570 w 1062608"/>
                <a:gd name="connsiteY210" fmla="*/ 149177 h 1064439"/>
                <a:gd name="connsiteX211" fmla="*/ 225951 w 1062608"/>
                <a:gd name="connsiteY211" fmla="*/ 150510 h 1064439"/>
                <a:gd name="connsiteX212" fmla="*/ 211949 w 1062608"/>
                <a:gd name="connsiteY212" fmla="*/ 155368 h 1064439"/>
                <a:gd name="connsiteX213" fmla="*/ 795355 w 1062608"/>
                <a:gd name="connsiteY213" fmla="*/ 116982 h 1064439"/>
                <a:gd name="connsiteX214" fmla="*/ 783639 w 1062608"/>
                <a:gd name="connsiteY214" fmla="*/ 113553 h 1064439"/>
                <a:gd name="connsiteX215" fmla="*/ 782211 w 1062608"/>
                <a:gd name="connsiteY215" fmla="*/ 112696 h 1064439"/>
                <a:gd name="connsiteX216" fmla="*/ 774448 w 1062608"/>
                <a:gd name="connsiteY216" fmla="*/ 82359 h 1064439"/>
                <a:gd name="connsiteX217" fmla="*/ 804785 w 1062608"/>
                <a:gd name="connsiteY217" fmla="*/ 74596 h 1064439"/>
                <a:gd name="connsiteX218" fmla="*/ 806976 w 1062608"/>
                <a:gd name="connsiteY218" fmla="*/ 76025 h 1064439"/>
                <a:gd name="connsiteX219" fmla="*/ 813758 w 1062608"/>
                <a:gd name="connsiteY219" fmla="*/ 106390 h 1064439"/>
                <a:gd name="connsiteX220" fmla="*/ 795355 w 1062608"/>
                <a:gd name="connsiteY220" fmla="*/ 116601 h 1064439"/>
                <a:gd name="connsiteX221" fmla="*/ 298722 w 1062608"/>
                <a:gd name="connsiteY221" fmla="*/ 97932 h 1064439"/>
                <a:gd name="connsiteX222" fmla="*/ 276862 w 1062608"/>
                <a:gd name="connsiteY222" fmla="*/ 75786 h 1064439"/>
                <a:gd name="connsiteX223" fmla="*/ 288721 w 1062608"/>
                <a:gd name="connsiteY223" fmla="*/ 56403 h 1064439"/>
                <a:gd name="connsiteX224" fmla="*/ 290911 w 1062608"/>
                <a:gd name="connsiteY224" fmla="*/ 55355 h 1064439"/>
                <a:gd name="connsiteX225" fmla="*/ 320820 w 1062608"/>
                <a:gd name="connsiteY225" fmla="*/ 63461 h 1064439"/>
                <a:gd name="connsiteX226" fmla="*/ 312714 w 1062608"/>
                <a:gd name="connsiteY226" fmla="*/ 93360 h 1064439"/>
                <a:gd name="connsiteX227" fmla="*/ 309961 w 1062608"/>
                <a:gd name="connsiteY227" fmla="*/ 94693 h 1064439"/>
                <a:gd name="connsiteX228" fmla="*/ 308342 w 1062608"/>
                <a:gd name="connsiteY228" fmla="*/ 95551 h 1064439"/>
                <a:gd name="connsiteX229" fmla="*/ 298627 w 1062608"/>
                <a:gd name="connsiteY229" fmla="*/ 99361 h 1064439"/>
                <a:gd name="connsiteX230" fmla="*/ 702201 w 1062608"/>
                <a:gd name="connsiteY230" fmla="*/ 72215 h 1064439"/>
                <a:gd name="connsiteX231" fmla="*/ 694771 w 1062608"/>
                <a:gd name="connsiteY231" fmla="*/ 70881 h 1064439"/>
                <a:gd name="connsiteX232" fmla="*/ 692771 w 1062608"/>
                <a:gd name="connsiteY232" fmla="*/ 70214 h 1064439"/>
                <a:gd name="connsiteX233" fmla="*/ 680750 w 1062608"/>
                <a:gd name="connsiteY233" fmla="*/ 41515 h 1064439"/>
                <a:gd name="connsiteX234" fmla="*/ 707439 w 1062608"/>
                <a:gd name="connsiteY234" fmla="*/ 28781 h 1064439"/>
                <a:gd name="connsiteX235" fmla="*/ 709630 w 1062608"/>
                <a:gd name="connsiteY235" fmla="*/ 29543 h 1064439"/>
                <a:gd name="connsiteX236" fmla="*/ 722756 w 1062608"/>
                <a:gd name="connsiteY236" fmla="*/ 57756 h 1064439"/>
                <a:gd name="connsiteX237" fmla="*/ 702201 w 1062608"/>
                <a:gd name="connsiteY237" fmla="*/ 72215 h 1064439"/>
                <a:gd name="connsiteX238" fmla="*/ 394924 w 1062608"/>
                <a:gd name="connsiteY238" fmla="*/ 60689 h 1064439"/>
                <a:gd name="connsiteX239" fmla="*/ 373093 w 1062608"/>
                <a:gd name="connsiteY239" fmla="*/ 38515 h 1064439"/>
                <a:gd name="connsiteX240" fmla="*/ 389019 w 1062608"/>
                <a:gd name="connsiteY240" fmla="*/ 17541 h 1064439"/>
                <a:gd name="connsiteX241" fmla="*/ 391590 w 1062608"/>
                <a:gd name="connsiteY241" fmla="*/ 16874 h 1064439"/>
                <a:gd name="connsiteX242" fmla="*/ 417660 w 1062608"/>
                <a:gd name="connsiteY242" fmla="*/ 33858 h 1064439"/>
                <a:gd name="connsiteX243" fmla="*/ 402544 w 1062608"/>
                <a:gd name="connsiteY243" fmla="*/ 59451 h 1064439"/>
                <a:gd name="connsiteX244" fmla="*/ 400830 w 1062608"/>
                <a:gd name="connsiteY244" fmla="*/ 59451 h 1064439"/>
                <a:gd name="connsiteX245" fmla="*/ 394829 w 1062608"/>
                <a:gd name="connsiteY245" fmla="*/ 62118 h 1064439"/>
                <a:gd name="connsiteX246" fmla="*/ 601998 w 1062608"/>
                <a:gd name="connsiteY246" fmla="*/ 47545 h 1064439"/>
                <a:gd name="connsiteX247" fmla="*/ 598950 w 1062608"/>
                <a:gd name="connsiteY247" fmla="*/ 47545 h 1064439"/>
                <a:gd name="connsiteX248" fmla="*/ 596759 w 1062608"/>
                <a:gd name="connsiteY248" fmla="*/ 47545 h 1064439"/>
                <a:gd name="connsiteX249" fmla="*/ 579243 w 1062608"/>
                <a:gd name="connsiteY249" fmla="*/ 21828 h 1064439"/>
                <a:gd name="connsiteX250" fmla="*/ 602855 w 1062608"/>
                <a:gd name="connsiteY250" fmla="*/ 4015 h 1064439"/>
                <a:gd name="connsiteX251" fmla="*/ 605046 w 1062608"/>
                <a:gd name="connsiteY251" fmla="*/ 4015 h 1064439"/>
                <a:gd name="connsiteX252" fmla="*/ 623972 w 1062608"/>
                <a:gd name="connsiteY252" fmla="*/ 28714 h 1064439"/>
                <a:gd name="connsiteX253" fmla="*/ 601998 w 1062608"/>
                <a:gd name="connsiteY253" fmla="*/ 47831 h 1064439"/>
                <a:gd name="connsiteX254" fmla="*/ 496651 w 1062608"/>
                <a:gd name="connsiteY254" fmla="*/ 43640 h 1064439"/>
                <a:gd name="connsiteX255" fmla="*/ 475201 w 1062608"/>
                <a:gd name="connsiteY255" fmla="*/ 21103 h 1064439"/>
                <a:gd name="connsiteX256" fmla="*/ 495222 w 1062608"/>
                <a:gd name="connsiteY256" fmla="*/ -271 h 1064439"/>
                <a:gd name="connsiteX257" fmla="*/ 497413 w 1062608"/>
                <a:gd name="connsiteY257" fmla="*/ -271 h 1064439"/>
                <a:gd name="connsiteX258" fmla="*/ 520349 w 1062608"/>
                <a:gd name="connsiteY258" fmla="*/ 20761 h 1064439"/>
                <a:gd name="connsiteX259" fmla="*/ 500176 w 1062608"/>
                <a:gd name="connsiteY259" fmla="*/ 43640 h 1064439"/>
                <a:gd name="connsiteX260" fmla="*/ 496651 w 1062608"/>
                <a:gd name="connsiteY260" fmla="*/ 43640 h 106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1062608" h="1064439">
                  <a:moveTo>
                    <a:pt x="511034" y="1064148"/>
                  </a:moveTo>
                  <a:lnTo>
                    <a:pt x="507986" y="1064148"/>
                  </a:lnTo>
                  <a:cubicBezTo>
                    <a:pt x="495899" y="1063691"/>
                    <a:pt x="486469" y="1053509"/>
                    <a:pt x="486926" y="1041421"/>
                  </a:cubicBezTo>
                  <a:cubicBezTo>
                    <a:pt x="486936" y="1041374"/>
                    <a:pt x="486936" y="1041336"/>
                    <a:pt x="486936" y="1041288"/>
                  </a:cubicBezTo>
                  <a:cubicBezTo>
                    <a:pt x="487231" y="1029353"/>
                    <a:pt x="497146" y="1019914"/>
                    <a:pt x="509091" y="1020209"/>
                  </a:cubicBezTo>
                  <a:cubicBezTo>
                    <a:pt x="509320" y="1020219"/>
                    <a:pt x="509558" y="1020228"/>
                    <a:pt x="509796" y="1020238"/>
                  </a:cubicBezTo>
                  <a:lnTo>
                    <a:pt x="511987" y="1020238"/>
                  </a:lnTo>
                  <a:cubicBezTo>
                    <a:pt x="524093" y="1021257"/>
                    <a:pt x="533084" y="1031896"/>
                    <a:pt x="532065" y="1044003"/>
                  </a:cubicBezTo>
                  <a:cubicBezTo>
                    <a:pt x="531141" y="1055061"/>
                    <a:pt x="522121" y="1063701"/>
                    <a:pt x="511034" y="1064148"/>
                  </a:cubicBezTo>
                  <a:close/>
                  <a:moveTo>
                    <a:pt x="611904" y="1058052"/>
                  </a:moveTo>
                  <a:cubicBezTo>
                    <a:pt x="599750" y="1057957"/>
                    <a:pt x="589977" y="1048032"/>
                    <a:pt x="590073" y="1035878"/>
                  </a:cubicBezTo>
                  <a:cubicBezTo>
                    <a:pt x="590149" y="1025362"/>
                    <a:pt x="597664" y="1016371"/>
                    <a:pt x="607998" y="1014427"/>
                  </a:cubicBezTo>
                  <a:lnTo>
                    <a:pt x="610570" y="1014427"/>
                  </a:lnTo>
                  <a:cubicBezTo>
                    <a:pt x="622619" y="1012856"/>
                    <a:pt x="633659" y="1021352"/>
                    <a:pt x="635240" y="1033401"/>
                  </a:cubicBezTo>
                  <a:cubicBezTo>
                    <a:pt x="636745" y="1044955"/>
                    <a:pt x="628972" y="1055690"/>
                    <a:pt x="617523" y="1057861"/>
                  </a:cubicBezTo>
                  <a:lnTo>
                    <a:pt x="615809" y="1057861"/>
                  </a:lnTo>
                  <a:cubicBezTo>
                    <a:pt x="614514" y="1058024"/>
                    <a:pt x="613209" y="1058081"/>
                    <a:pt x="611904" y="1058052"/>
                  </a:cubicBezTo>
                  <a:close/>
                  <a:moveTo>
                    <a:pt x="408831" y="1049670"/>
                  </a:moveTo>
                  <a:cubicBezTo>
                    <a:pt x="407069" y="1049661"/>
                    <a:pt x="405316" y="1049470"/>
                    <a:pt x="403592" y="1049099"/>
                  </a:cubicBezTo>
                  <a:lnTo>
                    <a:pt x="401592" y="1048623"/>
                  </a:lnTo>
                  <a:cubicBezTo>
                    <a:pt x="389781" y="1045755"/>
                    <a:pt x="382532" y="1033859"/>
                    <a:pt x="385399" y="1022047"/>
                  </a:cubicBezTo>
                  <a:cubicBezTo>
                    <a:pt x="388266" y="1010236"/>
                    <a:pt x="400163" y="1002988"/>
                    <a:pt x="411974" y="1005855"/>
                  </a:cubicBezTo>
                  <a:lnTo>
                    <a:pt x="414070" y="1006427"/>
                  </a:lnTo>
                  <a:cubicBezTo>
                    <a:pt x="425852" y="1009170"/>
                    <a:pt x="433186" y="1020943"/>
                    <a:pt x="430443" y="1032725"/>
                  </a:cubicBezTo>
                  <a:cubicBezTo>
                    <a:pt x="428109" y="1042755"/>
                    <a:pt x="419118" y="1049803"/>
                    <a:pt x="408831" y="1049670"/>
                  </a:cubicBezTo>
                  <a:close/>
                  <a:moveTo>
                    <a:pt x="711631" y="1030620"/>
                  </a:moveTo>
                  <a:cubicBezTo>
                    <a:pt x="699534" y="1030782"/>
                    <a:pt x="689599" y="1021104"/>
                    <a:pt x="689437" y="1009008"/>
                  </a:cubicBezTo>
                  <a:cubicBezTo>
                    <a:pt x="689314" y="999702"/>
                    <a:pt x="695076" y="991329"/>
                    <a:pt x="703820" y="988138"/>
                  </a:cubicBezTo>
                  <a:lnTo>
                    <a:pt x="705725" y="987377"/>
                  </a:lnTo>
                  <a:cubicBezTo>
                    <a:pt x="717260" y="983567"/>
                    <a:pt x="729709" y="989824"/>
                    <a:pt x="733519" y="1001359"/>
                  </a:cubicBezTo>
                  <a:cubicBezTo>
                    <a:pt x="737091" y="1012151"/>
                    <a:pt x="731852" y="1023876"/>
                    <a:pt x="721441" y="1028430"/>
                  </a:cubicBezTo>
                  <a:lnTo>
                    <a:pt x="719346" y="1029191"/>
                  </a:lnTo>
                  <a:cubicBezTo>
                    <a:pt x="716926" y="1030353"/>
                    <a:pt x="714307" y="1031068"/>
                    <a:pt x="711631" y="1031287"/>
                  </a:cubicBezTo>
                  <a:close/>
                  <a:moveTo>
                    <a:pt x="311580" y="1014713"/>
                  </a:moveTo>
                  <a:cubicBezTo>
                    <a:pt x="308285" y="1014742"/>
                    <a:pt x="305027" y="1014027"/>
                    <a:pt x="302055" y="1012618"/>
                  </a:cubicBezTo>
                  <a:lnTo>
                    <a:pt x="302055" y="1012618"/>
                  </a:lnTo>
                  <a:cubicBezTo>
                    <a:pt x="290873" y="1007551"/>
                    <a:pt x="285796" y="994473"/>
                    <a:pt x="290626" y="983186"/>
                  </a:cubicBezTo>
                  <a:cubicBezTo>
                    <a:pt x="295255" y="972289"/>
                    <a:pt x="307837" y="967212"/>
                    <a:pt x="318724" y="971832"/>
                  </a:cubicBezTo>
                  <a:cubicBezTo>
                    <a:pt x="318886" y="971899"/>
                    <a:pt x="319048" y="971975"/>
                    <a:pt x="319201" y="972041"/>
                  </a:cubicBezTo>
                  <a:lnTo>
                    <a:pt x="321296" y="972994"/>
                  </a:lnTo>
                  <a:cubicBezTo>
                    <a:pt x="332269" y="978271"/>
                    <a:pt x="336946" y="991406"/>
                    <a:pt x="331773" y="1002426"/>
                  </a:cubicBezTo>
                  <a:cubicBezTo>
                    <a:pt x="328202" y="1010408"/>
                    <a:pt x="320229" y="1015494"/>
                    <a:pt x="311485" y="1015380"/>
                  </a:cubicBezTo>
                  <a:close/>
                  <a:moveTo>
                    <a:pt x="803928" y="984329"/>
                  </a:moveTo>
                  <a:cubicBezTo>
                    <a:pt x="791831" y="984405"/>
                    <a:pt x="781963" y="974651"/>
                    <a:pt x="781887" y="962554"/>
                  </a:cubicBezTo>
                  <a:cubicBezTo>
                    <a:pt x="781849" y="955144"/>
                    <a:pt x="785554" y="948210"/>
                    <a:pt x="791736" y="944133"/>
                  </a:cubicBezTo>
                  <a:lnTo>
                    <a:pt x="793927" y="942705"/>
                  </a:lnTo>
                  <a:cubicBezTo>
                    <a:pt x="803804" y="935627"/>
                    <a:pt x="817548" y="937904"/>
                    <a:pt x="824626" y="947781"/>
                  </a:cubicBezTo>
                  <a:cubicBezTo>
                    <a:pt x="831703" y="957659"/>
                    <a:pt x="829426" y="971413"/>
                    <a:pt x="819549" y="978480"/>
                  </a:cubicBezTo>
                  <a:cubicBezTo>
                    <a:pt x="818901" y="978947"/>
                    <a:pt x="818234" y="979366"/>
                    <a:pt x="817548" y="979756"/>
                  </a:cubicBezTo>
                  <a:lnTo>
                    <a:pt x="816120" y="980709"/>
                  </a:lnTo>
                  <a:cubicBezTo>
                    <a:pt x="812557" y="983347"/>
                    <a:pt x="808271" y="984843"/>
                    <a:pt x="803832" y="984996"/>
                  </a:cubicBezTo>
                  <a:close/>
                  <a:moveTo>
                    <a:pt x="223379" y="961278"/>
                  </a:moveTo>
                  <a:cubicBezTo>
                    <a:pt x="218693" y="961249"/>
                    <a:pt x="214130" y="959745"/>
                    <a:pt x="210330" y="956992"/>
                  </a:cubicBezTo>
                  <a:lnTo>
                    <a:pt x="209091" y="956039"/>
                  </a:lnTo>
                  <a:cubicBezTo>
                    <a:pt x="199366" y="948705"/>
                    <a:pt x="197328" y="934913"/>
                    <a:pt x="204520" y="925083"/>
                  </a:cubicBezTo>
                  <a:cubicBezTo>
                    <a:pt x="211530" y="915415"/>
                    <a:pt x="225056" y="913263"/>
                    <a:pt x="234714" y="920283"/>
                  </a:cubicBezTo>
                  <a:cubicBezTo>
                    <a:pt x="234781" y="920320"/>
                    <a:pt x="234837" y="920368"/>
                    <a:pt x="234904" y="920416"/>
                  </a:cubicBezTo>
                  <a:lnTo>
                    <a:pt x="222331" y="938513"/>
                  </a:lnTo>
                  <a:lnTo>
                    <a:pt x="236523" y="921654"/>
                  </a:lnTo>
                  <a:cubicBezTo>
                    <a:pt x="246258" y="928931"/>
                    <a:pt x="248249" y="942723"/>
                    <a:pt x="240972" y="952449"/>
                  </a:cubicBezTo>
                  <a:cubicBezTo>
                    <a:pt x="236819" y="958001"/>
                    <a:pt x="230304" y="961269"/>
                    <a:pt x="223379" y="961278"/>
                  </a:cubicBezTo>
                  <a:close/>
                  <a:moveTo>
                    <a:pt x="884986" y="920416"/>
                  </a:moveTo>
                  <a:cubicBezTo>
                    <a:pt x="879099" y="920406"/>
                    <a:pt x="873451" y="918082"/>
                    <a:pt x="869269" y="913939"/>
                  </a:cubicBezTo>
                  <a:cubicBezTo>
                    <a:pt x="860706" y="905318"/>
                    <a:pt x="860706" y="891412"/>
                    <a:pt x="869269" y="882792"/>
                  </a:cubicBezTo>
                  <a:lnTo>
                    <a:pt x="870889" y="881173"/>
                  </a:lnTo>
                  <a:cubicBezTo>
                    <a:pt x="879852" y="872972"/>
                    <a:pt x="893768" y="873591"/>
                    <a:pt x="901978" y="882554"/>
                  </a:cubicBezTo>
                  <a:cubicBezTo>
                    <a:pt x="909827" y="891136"/>
                    <a:pt x="909646" y="904338"/>
                    <a:pt x="901559" y="912701"/>
                  </a:cubicBezTo>
                  <a:lnTo>
                    <a:pt x="900130" y="914130"/>
                  </a:lnTo>
                  <a:cubicBezTo>
                    <a:pt x="896158" y="918358"/>
                    <a:pt x="890681" y="920854"/>
                    <a:pt x="884890" y="921083"/>
                  </a:cubicBezTo>
                  <a:close/>
                  <a:moveTo>
                    <a:pt x="147655" y="891174"/>
                  </a:moveTo>
                  <a:cubicBezTo>
                    <a:pt x="141350" y="891193"/>
                    <a:pt x="135339" y="888488"/>
                    <a:pt x="131177" y="883745"/>
                  </a:cubicBezTo>
                  <a:lnTo>
                    <a:pt x="129748" y="882125"/>
                  </a:lnTo>
                  <a:cubicBezTo>
                    <a:pt x="122252" y="872562"/>
                    <a:pt x="123919" y="858732"/>
                    <a:pt x="133482" y="851236"/>
                  </a:cubicBezTo>
                  <a:cubicBezTo>
                    <a:pt x="142274" y="844340"/>
                    <a:pt x="154847" y="845130"/>
                    <a:pt x="162705" y="853074"/>
                  </a:cubicBezTo>
                  <a:lnTo>
                    <a:pt x="164134" y="854694"/>
                  </a:lnTo>
                  <a:cubicBezTo>
                    <a:pt x="172125" y="863809"/>
                    <a:pt x="171277" y="877668"/>
                    <a:pt x="162229" y="885745"/>
                  </a:cubicBezTo>
                  <a:cubicBezTo>
                    <a:pt x="158247" y="889498"/>
                    <a:pt x="153027" y="891669"/>
                    <a:pt x="147560" y="891841"/>
                  </a:cubicBezTo>
                  <a:close/>
                  <a:moveTo>
                    <a:pt x="951470" y="841644"/>
                  </a:moveTo>
                  <a:cubicBezTo>
                    <a:pt x="939316" y="841578"/>
                    <a:pt x="929524" y="831671"/>
                    <a:pt x="929591" y="819517"/>
                  </a:cubicBezTo>
                  <a:cubicBezTo>
                    <a:pt x="929610" y="815108"/>
                    <a:pt x="930963" y="810802"/>
                    <a:pt x="933468" y="807163"/>
                  </a:cubicBezTo>
                  <a:lnTo>
                    <a:pt x="934611" y="805544"/>
                  </a:lnTo>
                  <a:cubicBezTo>
                    <a:pt x="940964" y="795191"/>
                    <a:pt x="954518" y="791943"/>
                    <a:pt x="964872" y="798296"/>
                  </a:cubicBezTo>
                  <a:cubicBezTo>
                    <a:pt x="975225" y="804658"/>
                    <a:pt x="978474" y="818203"/>
                    <a:pt x="972120" y="828566"/>
                  </a:cubicBezTo>
                  <a:cubicBezTo>
                    <a:pt x="971768" y="829128"/>
                    <a:pt x="971396" y="829681"/>
                    <a:pt x="970996" y="830214"/>
                  </a:cubicBezTo>
                  <a:lnTo>
                    <a:pt x="969663" y="832119"/>
                  </a:lnTo>
                  <a:cubicBezTo>
                    <a:pt x="965605" y="838501"/>
                    <a:pt x="958557" y="842349"/>
                    <a:pt x="950994" y="842311"/>
                  </a:cubicBezTo>
                  <a:close/>
                  <a:moveTo>
                    <a:pt x="87553" y="807354"/>
                  </a:moveTo>
                  <a:cubicBezTo>
                    <a:pt x="79656" y="807363"/>
                    <a:pt x="72370" y="803096"/>
                    <a:pt x="68503" y="796210"/>
                  </a:cubicBezTo>
                  <a:lnTo>
                    <a:pt x="67550" y="794590"/>
                  </a:lnTo>
                  <a:cubicBezTo>
                    <a:pt x="61445" y="784065"/>
                    <a:pt x="65026" y="770597"/>
                    <a:pt x="75551" y="764492"/>
                  </a:cubicBezTo>
                  <a:cubicBezTo>
                    <a:pt x="86076" y="758386"/>
                    <a:pt x="99545" y="761967"/>
                    <a:pt x="105650" y="772493"/>
                  </a:cubicBezTo>
                  <a:lnTo>
                    <a:pt x="106793" y="774588"/>
                  </a:lnTo>
                  <a:cubicBezTo>
                    <a:pt x="112775" y="785104"/>
                    <a:pt x="109088" y="798477"/>
                    <a:pt x="98573" y="804458"/>
                  </a:cubicBezTo>
                  <a:cubicBezTo>
                    <a:pt x="98554" y="804468"/>
                    <a:pt x="98525" y="804487"/>
                    <a:pt x="98506" y="804497"/>
                  </a:cubicBezTo>
                  <a:cubicBezTo>
                    <a:pt x="95230" y="806687"/>
                    <a:pt x="91401" y="807906"/>
                    <a:pt x="87457" y="808021"/>
                  </a:cubicBezTo>
                  <a:close/>
                  <a:moveTo>
                    <a:pt x="1000905" y="750966"/>
                  </a:moveTo>
                  <a:cubicBezTo>
                    <a:pt x="997962" y="750995"/>
                    <a:pt x="995037" y="750413"/>
                    <a:pt x="992332" y="749252"/>
                  </a:cubicBezTo>
                  <a:cubicBezTo>
                    <a:pt x="981274" y="744527"/>
                    <a:pt x="976083" y="731773"/>
                    <a:pt x="980712" y="720677"/>
                  </a:cubicBezTo>
                  <a:lnTo>
                    <a:pt x="981474" y="718772"/>
                  </a:lnTo>
                  <a:cubicBezTo>
                    <a:pt x="986131" y="707542"/>
                    <a:pt x="999009" y="702208"/>
                    <a:pt x="1010239" y="706865"/>
                  </a:cubicBezTo>
                  <a:cubicBezTo>
                    <a:pt x="1021469" y="711523"/>
                    <a:pt x="1026803" y="724401"/>
                    <a:pt x="1022146" y="735631"/>
                  </a:cubicBezTo>
                  <a:lnTo>
                    <a:pt x="1021193" y="737822"/>
                  </a:lnTo>
                  <a:cubicBezTo>
                    <a:pt x="1017850" y="746156"/>
                    <a:pt x="1009782" y="751614"/>
                    <a:pt x="1000810" y="751633"/>
                  </a:cubicBezTo>
                  <a:close/>
                  <a:moveTo>
                    <a:pt x="45452" y="712866"/>
                  </a:moveTo>
                  <a:cubicBezTo>
                    <a:pt x="35975" y="712885"/>
                    <a:pt x="27554" y="706818"/>
                    <a:pt x="24592" y="697817"/>
                  </a:cubicBezTo>
                  <a:lnTo>
                    <a:pt x="23830" y="695531"/>
                  </a:lnTo>
                  <a:cubicBezTo>
                    <a:pt x="19392" y="684215"/>
                    <a:pt x="24973" y="671451"/>
                    <a:pt x="36280" y="667013"/>
                  </a:cubicBezTo>
                  <a:cubicBezTo>
                    <a:pt x="47595" y="662584"/>
                    <a:pt x="60368" y="668156"/>
                    <a:pt x="64797" y="679471"/>
                  </a:cubicBezTo>
                  <a:cubicBezTo>
                    <a:pt x="65140" y="680329"/>
                    <a:pt x="65416" y="681205"/>
                    <a:pt x="65645" y="682100"/>
                  </a:cubicBezTo>
                  <a:lnTo>
                    <a:pt x="66312" y="683910"/>
                  </a:lnTo>
                  <a:cubicBezTo>
                    <a:pt x="69941" y="695511"/>
                    <a:pt x="63483" y="707846"/>
                    <a:pt x="51881" y="711485"/>
                  </a:cubicBezTo>
                  <a:cubicBezTo>
                    <a:pt x="49805" y="712133"/>
                    <a:pt x="47633" y="712476"/>
                    <a:pt x="45452" y="712485"/>
                  </a:cubicBezTo>
                  <a:close/>
                  <a:moveTo>
                    <a:pt x="1031099" y="652001"/>
                  </a:moveTo>
                  <a:cubicBezTo>
                    <a:pt x="1029594" y="651982"/>
                    <a:pt x="1028099" y="651821"/>
                    <a:pt x="1026622" y="651525"/>
                  </a:cubicBezTo>
                  <a:cubicBezTo>
                    <a:pt x="1014745" y="649086"/>
                    <a:pt x="1007077" y="637505"/>
                    <a:pt x="1009477" y="625617"/>
                  </a:cubicBezTo>
                  <a:lnTo>
                    <a:pt x="1009477" y="623807"/>
                  </a:lnTo>
                  <a:cubicBezTo>
                    <a:pt x="1010992" y="611749"/>
                    <a:pt x="1021993" y="603205"/>
                    <a:pt x="1034052" y="604719"/>
                  </a:cubicBezTo>
                  <a:cubicBezTo>
                    <a:pt x="1046110" y="606234"/>
                    <a:pt x="1054654" y="617235"/>
                    <a:pt x="1053140" y="629284"/>
                  </a:cubicBezTo>
                  <a:cubicBezTo>
                    <a:pt x="1053026" y="630199"/>
                    <a:pt x="1052854" y="631104"/>
                    <a:pt x="1052626" y="631999"/>
                  </a:cubicBezTo>
                  <a:lnTo>
                    <a:pt x="1052149" y="634380"/>
                  </a:lnTo>
                  <a:cubicBezTo>
                    <a:pt x="1050501" y="644858"/>
                    <a:pt x="1041605" y="652668"/>
                    <a:pt x="1031004" y="652954"/>
                  </a:cubicBezTo>
                  <a:close/>
                  <a:moveTo>
                    <a:pt x="23354" y="612092"/>
                  </a:moveTo>
                  <a:cubicBezTo>
                    <a:pt x="12343" y="612092"/>
                    <a:pt x="3018" y="603957"/>
                    <a:pt x="1542" y="593042"/>
                  </a:cubicBezTo>
                  <a:lnTo>
                    <a:pt x="1542" y="590565"/>
                  </a:lnTo>
                  <a:cubicBezTo>
                    <a:pt x="751" y="578440"/>
                    <a:pt x="9943" y="567972"/>
                    <a:pt x="22068" y="567172"/>
                  </a:cubicBezTo>
                  <a:cubicBezTo>
                    <a:pt x="33489" y="566429"/>
                    <a:pt x="43576" y="574572"/>
                    <a:pt x="45262" y="585898"/>
                  </a:cubicBezTo>
                  <a:lnTo>
                    <a:pt x="45262" y="587803"/>
                  </a:lnTo>
                  <a:cubicBezTo>
                    <a:pt x="46719" y="599795"/>
                    <a:pt x="38194" y="610701"/>
                    <a:pt x="26212" y="612187"/>
                  </a:cubicBezTo>
                  <a:close/>
                  <a:moveTo>
                    <a:pt x="1040529" y="549227"/>
                  </a:moveTo>
                  <a:cubicBezTo>
                    <a:pt x="1028508" y="549227"/>
                    <a:pt x="1018726" y="539530"/>
                    <a:pt x="1018621" y="527510"/>
                  </a:cubicBezTo>
                  <a:lnTo>
                    <a:pt x="1018621" y="525319"/>
                  </a:lnTo>
                  <a:cubicBezTo>
                    <a:pt x="1018450" y="513031"/>
                    <a:pt x="1027975" y="502792"/>
                    <a:pt x="1040243" y="502078"/>
                  </a:cubicBezTo>
                  <a:cubicBezTo>
                    <a:pt x="1052016" y="501544"/>
                    <a:pt x="1061989" y="510650"/>
                    <a:pt x="1062522" y="522423"/>
                  </a:cubicBezTo>
                  <a:cubicBezTo>
                    <a:pt x="1062531" y="522471"/>
                    <a:pt x="1062531" y="522509"/>
                    <a:pt x="1062531" y="522556"/>
                  </a:cubicBezTo>
                  <a:lnTo>
                    <a:pt x="1062531" y="527033"/>
                  </a:lnTo>
                  <a:cubicBezTo>
                    <a:pt x="1062693" y="539130"/>
                    <a:pt x="1053006" y="549065"/>
                    <a:pt x="1040910" y="549227"/>
                  </a:cubicBezTo>
                  <a:cubicBezTo>
                    <a:pt x="1040881" y="549227"/>
                    <a:pt x="1040843" y="549227"/>
                    <a:pt x="1040814" y="549227"/>
                  </a:cubicBezTo>
                  <a:close/>
                  <a:moveTo>
                    <a:pt x="21925" y="508840"/>
                  </a:moveTo>
                  <a:lnTo>
                    <a:pt x="19925" y="508840"/>
                  </a:lnTo>
                  <a:cubicBezTo>
                    <a:pt x="7828" y="507736"/>
                    <a:pt x="-1087" y="497029"/>
                    <a:pt x="18" y="484933"/>
                  </a:cubicBezTo>
                  <a:lnTo>
                    <a:pt x="18" y="482837"/>
                  </a:lnTo>
                  <a:cubicBezTo>
                    <a:pt x="1066" y="470759"/>
                    <a:pt x="11714" y="461834"/>
                    <a:pt x="23783" y="462883"/>
                  </a:cubicBezTo>
                  <a:cubicBezTo>
                    <a:pt x="35851" y="463930"/>
                    <a:pt x="44785" y="474570"/>
                    <a:pt x="43738" y="486647"/>
                  </a:cubicBezTo>
                  <a:lnTo>
                    <a:pt x="43738" y="488933"/>
                  </a:lnTo>
                  <a:cubicBezTo>
                    <a:pt x="43176" y="500620"/>
                    <a:pt x="33527" y="509802"/>
                    <a:pt x="21830" y="509793"/>
                  </a:cubicBezTo>
                  <a:close/>
                  <a:moveTo>
                    <a:pt x="1028908" y="444642"/>
                  </a:moveTo>
                  <a:cubicBezTo>
                    <a:pt x="1018554" y="444594"/>
                    <a:pt x="1009630" y="437337"/>
                    <a:pt x="1007477" y="427212"/>
                  </a:cubicBezTo>
                  <a:lnTo>
                    <a:pt x="1007477" y="425306"/>
                  </a:lnTo>
                  <a:cubicBezTo>
                    <a:pt x="1005639" y="413296"/>
                    <a:pt x="1013878" y="402065"/>
                    <a:pt x="1025889" y="400227"/>
                  </a:cubicBezTo>
                  <a:cubicBezTo>
                    <a:pt x="1036785" y="398551"/>
                    <a:pt x="1047234" y="405199"/>
                    <a:pt x="1050340" y="415781"/>
                  </a:cubicBezTo>
                  <a:lnTo>
                    <a:pt x="1050816" y="418258"/>
                  </a:lnTo>
                  <a:cubicBezTo>
                    <a:pt x="1053330" y="430097"/>
                    <a:pt x="1045777" y="441728"/>
                    <a:pt x="1033947" y="444242"/>
                  </a:cubicBezTo>
                  <a:cubicBezTo>
                    <a:pt x="1033918" y="444252"/>
                    <a:pt x="1033890" y="444252"/>
                    <a:pt x="1033861" y="444261"/>
                  </a:cubicBezTo>
                  <a:cubicBezTo>
                    <a:pt x="1032232" y="444880"/>
                    <a:pt x="1030537" y="445328"/>
                    <a:pt x="1028813" y="445595"/>
                  </a:cubicBezTo>
                  <a:close/>
                  <a:moveTo>
                    <a:pt x="41166" y="407495"/>
                  </a:moveTo>
                  <a:cubicBezTo>
                    <a:pt x="39042" y="407495"/>
                    <a:pt x="36927" y="407199"/>
                    <a:pt x="34879" y="406637"/>
                  </a:cubicBezTo>
                  <a:cubicBezTo>
                    <a:pt x="23259" y="403151"/>
                    <a:pt x="16629" y="390950"/>
                    <a:pt x="20020" y="379301"/>
                  </a:cubicBezTo>
                  <a:lnTo>
                    <a:pt x="20782" y="376919"/>
                  </a:lnTo>
                  <a:cubicBezTo>
                    <a:pt x="24383" y="365347"/>
                    <a:pt x="36689" y="358888"/>
                    <a:pt x="48262" y="362489"/>
                  </a:cubicBezTo>
                  <a:cubicBezTo>
                    <a:pt x="59835" y="366089"/>
                    <a:pt x="66293" y="378396"/>
                    <a:pt x="62692" y="389968"/>
                  </a:cubicBezTo>
                  <a:lnTo>
                    <a:pt x="62216" y="391778"/>
                  </a:lnTo>
                  <a:cubicBezTo>
                    <a:pt x="59759" y="401484"/>
                    <a:pt x="51081" y="408323"/>
                    <a:pt x="41071" y="408447"/>
                  </a:cubicBezTo>
                  <a:close/>
                  <a:moveTo>
                    <a:pt x="996999" y="346534"/>
                  </a:moveTo>
                  <a:cubicBezTo>
                    <a:pt x="988351" y="346506"/>
                    <a:pt x="980502" y="341448"/>
                    <a:pt x="976902" y="333581"/>
                  </a:cubicBezTo>
                  <a:lnTo>
                    <a:pt x="976045" y="331485"/>
                  </a:lnTo>
                  <a:cubicBezTo>
                    <a:pt x="971130" y="320408"/>
                    <a:pt x="976111" y="307444"/>
                    <a:pt x="987189" y="302529"/>
                  </a:cubicBezTo>
                  <a:cubicBezTo>
                    <a:pt x="998266" y="297614"/>
                    <a:pt x="1011230" y="302596"/>
                    <a:pt x="1016145" y="313673"/>
                  </a:cubicBezTo>
                  <a:lnTo>
                    <a:pt x="1017002" y="315483"/>
                  </a:lnTo>
                  <a:cubicBezTo>
                    <a:pt x="1021946" y="326637"/>
                    <a:pt x="1016907" y="339695"/>
                    <a:pt x="1005753" y="344639"/>
                  </a:cubicBezTo>
                  <a:cubicBezTo>
                    <a:pt x="1003000" y="345858"/>
                    <a:pt x="1000019" y="346506"/>
                    <a:pt x="996999" y="346534"/>
                  </a:cubicBezTo>
                  <a:close/>
                  <a:moveTo>
                    <a:pt x="80504" y="312054"/>
                  </a:moveTo>
                  <a:cubicBezTo>
                    <a:pt x="68455" y="312035"/>
                    <a:pt x="58701" y="302262"/>
                    <a:pt x="58720" y="290214"/>
                  </a:cubicBezTo>
                  <a:cubicBezTo>
                    <a:pt x="58730" y="286527"/>
                    <a:pt x="59663" y="282898"/>
                    <a:pt x="61454" y="279669"/>
                  </a:cubicBezTo>
                  <a:lnTo>
                    <a:pt x="62502" y="277669"/>
                  </a:lnTo>
                  <a:cubicBezTo>
                    <a:pt x="67760" y="266715"/>
                    <a:pt x="80904" y="262095"/>
                    <a:pt x="91858" y="267353"/>
                  </a:cubicBezTo>
                  <a:cubicBezTo>
                    <a:pt x="102812" y="272611"/>
                    <a:pt x="107431" y="285756"/>
                    <a:pt x="102173" y="296709"/>
                  </a:cubicBezTo>
                  <a:cubicBezTo>
                    <a:pt x="101840" y="297395"/>
                    <a:pt x="101478" y="298071"/>
                    <a:pt x="101078" y="298719"/>
                  </a:cubicBezTo>
                  <a:lnTo>
                    <a:pt x="100126" y="300529"/>
                  </a:lnTo>
                  <a:cubicBezTo>
                    <a:pt x="96515" y="308149"/>
                    <a:pt x="88838" y="313006"/>
                    <a:pt x="80409" y="313006"/>
                  </a:cubicBezTo>
                  <a:close/>
                  <a:moveTo>
                    <a:pt x="945755" y="256904"/>
                  </a:moveTo>
                  <a:cubicBezTo>
                    <a:pt x="938583" y="256847"/>
                    <a:pt x="931896" y="253294"/>
                    <a:pt x="927848" y="247379"/>
                  </a:cubicBezTo>
                  <a:lnTo>
                    <a:pt x="926705" y="245665"/>
                  </a:lnTo>
                  <a:cubicBezTo>
                    <a:pt x="919628" y="235826"/>
                    <a:pt x="921866" y="222119"/>
                    <a:pt x="931706" y="215042"/>
                  </a:cubicBezTo>
                  <a:cubicBezTo>
                    <a:pt x="941545" y="207965"/>
                    <a:pt x="955251" y="210203"/>
                    <a:pt x="962329" y="220043"/>
                  </a:cubicBezTo>
                  <a:lnTo>
                    <a:pt x="963567" y="221757"/>
                  </a:lnTo>
                  <a:cubicBezTo>
                    <a:pt x="970673" y="231548"/>
                    <a:pt x="968482" y="245255"/>
                    <a:pt x="958690" y="252351"/>
                  </a:cubicBezTo>
                  <a:cubicBezTo>
                    <a:pt x="954928" y="255076"/>
                    <a:pt x="950403" y="256542"/>
                    <a:pt x="945755" y="256523"/>
                  </a:cubicBezTo>
                  <a:close/>
                  <a:moveTo>
                    <a:pt x="138226" y="226615"/>
                  </a:moveTo>
                  <a:cubicBezTo>
                    <a:pt x="133101" y="226605"/>
                    <a:pt x="128138" y="224786"/>
                    <a:pt x="124224" y="221471"/>
                  </a:cubicBezTo>
                  <a:cubicBezTo>
                    <a:pt x="114899" y="213708"/>
                    <a:pt x="113622" y="199859"/>
                    <a:pt x="121366" y="190515"/>
                  </a:cubicBezTo>
                  <a:lnTo>
                    <a:pt x="122795" y="188896"/>
                  </a:lnTo>
                  <a:cubicBezTo>
                    <a:pt x="130148" y="179228"/>
                    <a:pt x="143960" y="177352"/>
                    <a:pt x="153627" y="184705"/>
                  </a:cubicBezTo>
                  <a:cubicBezTo>
                    <a:pt x="163295" y="192068"/>
                    <a:pt x="165172" y="205869"/>
                    <a:pt x="157818" y="215537"/>
                  </a:cubicBezTo>
                  <a:cubicBezTo>
                    <a:pt x="157438" y="216042"/>
                    <a:pt x="157028" y="216528"/>
                    <a:pt x="156609" y="216995"/>
                  </a:cubicBezTo>
                  <a:lnTo>
                    <a:pt x="155180" y="218709"/>
                  </a:lnTo>
                  <a:cubicBezTo>
                    <a:pt x="151113" y="224072"/>
                    <a:pt x="144855" y="227329"/>
                    <a:pt x="138130" y="227567"/>
                  </a:cubicBezTo>
                  <a:close/>
                  <a:moveTo>
                    <a:pt x="876889" y="178990"/>
                  </a:moveTo>
                  <a:cubicBezTo>
                    <a:pt x="871708" y="179009"/>
                    <a:pt x="866707" y="177066"/>
                    <a:pt x="862888" y="173561"/>
                  </a:cubicBezTo>
                  <a:lnTo>
                    <a:pt x="861649" y="172418"/>
                  </a:lnTo>
                  <a:cubicBezTo>
                    <a:pt x="852696" y="164169"/>
                    <a:pt x="852010" y="150253"/>
                    <a:pt x="860125" y="141176"/>
                  </a:cubicBezTo>
                  <a:cubicBezTo>
                    <a:pt x="868079" y="132270"/>
                    <a:pt x="881747" y="131489"/>
                    <a:pt x="890653" y="139433"/>
                  </a:cubicBezTo>
                  <a:cubicBezTo>
                    <a:pt x="890729" y="139509"/>
                    <a:pt x="890815" y="139576"/>
                    <a:pt x="890891" y="139652"/>
                  </a:cubicBezTo>
                  <a:lnTo>
                    <a:pt x="891463" y="139652"/>
                  </a:lnTo>
                  <a:cubicBezTo>
                    <a:pt x="900492" y="147948"/>
                    <a:pt x="901292" y="161911"/>
                    <a:pt x="893272" y="171179"/>
                  </a:cubicBezTo>
                  <a:cubicBezTo>
                    <a:pt x="889386" y="176475"/>
                    <a:pt x="883347" y="179752"/>
                    <a:pt x="876794" y="180133"/>
                  </a:cubicBezTo>
                  <a:close/>
                  <a:moveTo>
                    <a:pt x="212044" y="154225"/>
                  </a:moveTo>
                  <a:cubicBezTo>
                    <a:pt x="199919" y="153386"/>
                    <a:pt x="190775" y="142881"/>
                    <a:pt x="191613" y="130755"/>
                  </a:cubicBezTo>
                  <a:cubicBezTo>
                    <a:pt x="191994" y="125211"/>
                    <a:pt x="194461" y="120020"/>
                    <a:pt x="198519" y="116220"/>
                  </a:cubicBezTo>
                  <a:lnTo>
                    <a:pt x="200233" y="114791"/>
                  </a:lnTo>
                  <a:cubicBezTo>
                    <a:pt x="210177" y="107810"/>
                    <a:pt x="223903" y="110210"/>
                    <a:pt x="230885" y="120154"/>
                  </a:cubicBezTo>
                  <a:cubicBezTo>
                    <a:pt x="237286" y="129269"/>
                    <a:pt x="235866" y="141738"/>
                    <a:pt x="227570" y="149177"/>
                  </a:cubicBezTo>
                  <a:lnTo>
                    <a:pt x="225951" y="150510"/>
                  </a:lnTo>
                  <a:cubicBezTo>
                    <a:pt x="221979" y="153682"/>
                    <a:pt x="217035" y="155396"/>
                    <a:pt x="211949" y="155368"/>
                  </a:cubicBezTo>
                  <a:close/>
                  <a:moveTo>
                    <a:pt x="795355" y="116982"/>
                  </a:moveTo>
                  <a:cubicBezTo>
                    <a:pt x="791202" y="116963"/>
                    <a:pt x="787145" y="115782"/>
                    <a:pt x="783639" y="113553"/>
                  </a:cubicBezTo>
                  <a:lnTo>
                    <a:pt x="782211" y="112696"/>
                  </a:lnTo>
                  <a:cubicBezTo>
                    <a:pt x="771686" y="106467"/>
                    <a:pt x="768219" y="92884"/>
                    <a:pt x="774448" y="82359"/>
                  </a:cubicBezTo>
                  <a:cubicBezTo>
                    <a:pt x="780677" y="71834"/>
                    <a:pt x="794260" y="68367"/>
                    <a:pt x="804785" y="74596"/>
                  </a:cubicBezTo>
                  <a:lnTo>
                    <a:pt x="806976" y="76025"/>
                  </a:lnTo>
                  <a:cubicBezTo>
                    <a:pt x="817234" y="82540"/>
                    <a:pt x="820273" y="96132"/>
                    <a:pt x="813758" y="106390"/>
                  </a:cubicBezTo>
                  <a:cubicBezTo>
                    <a:pt x="809747" y="112696"/>
                    <a:pt x="802823" y="116544"/>
                    <a:pt x="795355" y="116601"/>
                  </a:cubicBezTo>
                  <a:close/>
                  <a:moveTo>
                    <a:pt x="298722" y="97932"/>
                  </a:moveTo>
                  <a:cubicBezTo>
                    <a:pt x="286568" y="97856"/>
                    <a:pt x="276786" y="87940"/>
                    <a:pt x="276862" y="75786"/>
                  </a:cubicBezTo>
                  <a:cubicBezTo>
                    <a:pt x="276910" y="67624"/>
                    <a:pt x="281472" y="60165"/>
                    <a:pt x="288721" y="56403"/>
                  </a:cubicBezTo>
                  <a:lnTo>
                    <a:pt x="290911" y="55355"/>
                  </a:lnTo>
                  <a:cubicBezTo>
                    <a:pt x="301408" y="49336"/>
                    <a:pt x="314790" y="52965"/>
                    <a:pt x="320820" y="63461"/>
                  </a:cubicBezTo>
                  <a:cubicBezTo>
                    <a:pt x="326839" y="73948"/>
                    <a:pt x="323211" y="87340"/>
                    <a:pt x="312714" y="93360"/>
                  </a:cubicBezTo>
                  <a:cubicBezTo>
                    <a:pt x="311828" y="93865"/>
                    <a:pt x="310904" y="94313"/>
                    <a:pt x="309961" y="94693"/>
                  </a:cubicBezTo>
                  <a:lnTo>
                    <a:pt x="308342" y="95551"/>
                  </a:lnTo>
                  <a:cubicBezTo>
                    <a:pt x="305456" y="97580"/>
                    <a:pt x="302122" y="98884"/>
                    <a:pt x="298627" y="99361"/>
                  </a:cubicBezTo>
                  <a:close/>
                  <a:moveTo>
                    <a:pt x="702201" y="72215"/>
                  </a:moveTo>
                  <a:cubicBezTo>
                    <a:pt x="699667" y="72234"/>
                    <a:pt x="697143" y="71786"/>
                    <a:pt x="694771" y="70881"/>
                  </a:cubicBezTo>
                  <a:lnTo>
                    <a:pt x="692771" y="70214"/>
                  </a:lnTo>
                  <a:cubicBezTo>
                    <a:pt x="681522" y="65604"/>
                    <a:pt x="676150" y="52755"/>
                    <a:pt x="680750" y="41515"/>
                  </a:cubicBezTo>
                  <a:cubicBezTo>
                    <a:pt x="685046" y="31029"/>
                    <a:pt x="696590" y="25523"/>
                    <a:pt x="707439" y="28781"/>
                  </a:cubicBezTo>
                  <a:lnTo>
                    <a:pt x="709630" y="29543"/>
                  </a:lnTo>
                  <a:cubicBezTo>
                    <a:pt x="721041" y="33705"/>
                    <a:pt x="726918" y="46335"/>
                    <a:pt x="722756" y="57756"/>
                  </a:cubicBezTo>
                  <a:cubicBezTo>
                    <a:pt x="719603" y="66395"/>
                    <a:pt x="711402" y="72167"/>
                    <a:pt x="702201" y="72215"/>
                  </a:cubicBezTo>
                  <a:close/>
                  <a:moveTo>
                    <a:pt x="394924" y="60689"/>
                  </a:moveTo>
                  <a:cubicBezTo>
                    <a:pt x="382770" y="60594"/>
                    <a:pt x="372998" y="50669"/>
                    <a:pt x="373093" y="38515"/>
                  </a:cubicBezTo>
                  <a:cubicBezTo>
                    <a:pt x="373169" y="28771"/>
                    <a:pt x="379656" y="20236"/>
                    <a:pt x="389019" y="17541"/>
                  </a:cubicBezTo>
                  <a:lnTo>
                    <a:pt x="391590" y="16874"/>
                  </a:lnTo>
                  <a:cubicBezTo>
                    <a:pt x="403478" y="14369"/>
                    <a:pt x="415155" y="21970"/>
                    <a:pt x="417660" y="33858"/>
                  </a:cubicBezTo>
                  <a:cubicBezTo>
                    <a:pt x="420013" y="45021"/>
                    <a:pt x="413450" y="56127"/>
                    <a:pt x="402544" y="59451"/>
                  </a:cubicBezTo>
                  <a:lnTo>
                    <a:pt x="400830" y="59451"/>
                  </a:lnTo>
                  <a:cubicBezTo>
                    <a:pt x="398982" y="60651"/>
                    <a:pt x="396953" y="61547"/>
                    <a:pt x="394829" y="62118"/>
                  </a:cubicBezTo>
                  <a:close/>
                  <a:moveTo>
                    <a:pt x="601998" y="47545"/>
                  </a:moveTo>
                  <a:lnTo>
                    <a:pt x="598950" y="47545"/>
                  </a:lnTo>
                  <a:lnTo>
                    <a:pt x="596759" y="47545"/>
                  </a:lnTo>
                  <a:cubicBezTo>
                    <a:pt x="584824" y="45278"/>
                    <a:pt x="576976" y="33762"/>
                    <a:pt x="579243" y="21828"/>
                  </a:cubicBezTo>
                  <a:cubicBezTo>
                    <a:pt x="581357" y="10693"/>
                    <a:pt x="591577" y="2987"/>
                    <a:pt x="602855" y="4015"/>
                  </a:cubicBezTo>
                  <a:lnTo>
                    <a:pt x="605046" y="4015"/>
                  </a:lnTo>
                  <a:cubicBezTo>
                    <a:pt x="617095" y="5606"/>
                    <a:pt x="625563" y="16665"/>
                    <a:pt x="623972" y="28714"/>
                  </a:cubicBezTo>
                  <a:cubicBezTo>
                    <a:pt x="622515" y="39715"/>
                    <a:pt x="613094" y="47916"/>
                    <a:pt x="601998" y="47831"/>
                  </a:cubicBezTo>
                  <a:close/>
                  <a:moveTo>
                    <a:pt x="496651" y="43640"/>
                  </a:moveTo>
                  <a:cubicBezTo>
                    <a:pt x="484507" y="43344"/>
                    <a:pt x="474896" y="33248"/>
                    <a:pt x="475201" y="21103"/>
                  </a:cubicBezTo>
                  <a:cubicBezTo>
                    <a:pt x="475477" y="9921"/>
                    <a:pt x="484088" y="729"/>
                    <a:pt x="495222" y="-271"/>
                  </a:cubicBezTo>
                  <a:lnTo>
                    <a:pt x="497413" y="-271"/>
                  </a:lnTo>
                  <a:cubicBezTo>
                    <a:pt x="509558" y="-794"/>
                    <a:pt x="519826" y="8616"/>
                    <a:pt x="520349" y="20761"/>
                  </a:cubicBezTo>
                  <a:cubicBezTo>
                    <a:pt x="520854" y="32562"/>
                    <a:pt x="511948" y="42668"/>
                    <a:pt x="500176" y="43640"/>
                  </a:cubicBezTo>
                  <a:lnTo>
                    <a:pt x="496651" y="43640"/>
                  </a:lnTo>
                  <a:close/>
                </a:path>
              </a:pathLst>
            </a:custGeom>
            <a:solidFill>
              <a:schemeClr val="accent3">
                <a:lumMod val="75000"/>
              </a:schemeClr>
            </a:solidFill>
            <a:ln w="9525" cap="flat">
              <a:noFill/>
              <a:prstDash val="solid"/>
              <a:miter/>
            </a:ln>
          </p:spPr>
          <p:txBody>
            <a:bodyPr rtlCol="0" anchor="ctr"/>
            <a:lstStyle/>
            <a:p>
              <a:endParaRPr lang="en-US"/>
            </a:p>
          </p:txBody>
        </p:sp>
        <p:sp>
          <p:nvSpPr>
            <p:cNvPr id="65" name="Freeform: Shape 64"/>
            <p:cNvSpPr/>
            <p:nvPr/>
          </p:nvSpPr>
          <p:spPr>
            <a:xfrm>
              <a:off x="6666925" y="658105"/>
              <a:ext cx="1063132" cy="1062966"/>
            </a:xfrm>
            <a:custGeom>
              <a:avLst/>
              <a:gdLst>
                <a:gd name="connsiteX0" fmla="*/ 540853 w 1063132"/>
                <a:gd name="connsiteY0" fmla="*/ 1062675 h 1062966"/>
                <a:gd name="connsiteX1" fmla="*/ 520346 w 1063132"/>
                <a:gd name="connsiteY1" fmla="*/ 1039272 h 1062966"/>
                <a:gd name="connsiteX2" fmla="*/ 540853 w 1063132"/>
                <a:gd name="connsiteY2" fmla="*/ 1018765 h 1062966"/>
                <a:gd name="connsiteX3" fmla="*/ 543425 w 1063132"/>
                <a:gd name="connsiteY3" fmla="*/ 1018765 h 1062966"/>
                <a:gd name="connsiteX4" fmla="*/ 563933 w 1063132"/>
                <a:gd name="connsiteY4" fmla="*/ 1042168 h 1062966"/>
                <a:gd name="connsiteX5" fmla="*/ 543425 w 1063132"/>
                <a:gd name="connsiteY5" fmla="*/ 1062675 h 1062966"/>
                <a:gd name="connsiteX6" fmla="*/ 540758 w 1063132"/>
                <a:gd name="connsiteY6" fmla="*/ 1062675 h 1062966"/>
                <a:gd name="connsiteX7" fmla="*/ 440174 w 1063132"/>
                <a:gd name="connsiteY7" fmla="*/ 1054579 h 1062966"/>
                <a:gd name="connsiteX8" fmla="*/ 436269 w 1063132"/>
                <a:gd name="connsiteY8" fmla="*/ 1054579 h 1062966"/>
                <a:gd name="connsiteX9" fmla="*/ 433888 w 1063132"/>
                <a:gd name="connsiteY9" fmla="*/ 1054579 h 1062966"/>
                <a:gd name="connsiteX10" fmla="*/ 415018 w 1063132"/>
                <a:gd name="connsiteY10" fmla="*/ 1029833 h 1062966"/>
                <a:gd name="connsiteX11" fmla="*/ 439765 w 1063132"/>
                <a:gd name="connsiteY11" fmla="*/ 1010964 h 1062966"/>
                <a:gd name="connsiteX12" fmla="*/ 442174 w 1063132"/>
                <a:gd name="connsiteY12" fmla="*/ 1011431 h 1062966"/>
                <a:gd name="connsiteX13" fmla="*/ 444079 w 1063132"/>
                <a:gd name="connsiteY13" fmla="*/ 1011431 h 1062966"/>
                <a:gd name="connsiteX14" fmla="*/ 461624 w 1063132"/>
                <a:gd name="connsiteY14" fmla="*/ 1037129 h 1062966"/>
                <a:gd name="connsiteX15" fmla="*/ 440174 w 1063132"/>
                <a:gd name="connsiteY15" fmla="*/ 1055055 h 1062966"/>
                <a:gd name="connsiteX16" fmla="*/ 643342 w 1063132"/>
                <a:gd name="connsiteY16" fmla="*/ 1050388 h 1062966"/>
                <a:gd name="connsiteX17" fmla="*/ 621644 w 1063132"/>
                <a:gd name="connsiteY17" fmla="*/ 1028081 h 1062966"/>
                <a:gd name="connsiteX18" fmla="*/ 638675 w 1063132"/>
                <a:gd name="connsiteY18" fmla="*/ 1006954 h 1062966"/>
                <a:gd name="connsiteX19" fmla="*/ 640676 w 1063132"/>
                <a:gd name="connsiteY19" fmla="*/ 1006954 h 1062966"/>
                <a:gd name="connsiteX20" fmla="*/ 665755 w 1063132"/>
                <a:gd name="connsiteY20" fmla="*/ 1025366 h 1062966"/>
                <a:gd name="connsiteX21" fmla="*/ 650201 w 1063132"/>
                <a:gd name="connsiteY21" fmla="*/ 1049817 h 1062966"/>
                <a:gd name="connsiteX22" fmla="*/ 648009 w 1063132"/>
                <a:gd name="connsiteY22" fmla="*/ 1049817 h 1062966"/>
                <a:gd name="connsiteX23" fmla="*/ 643342 w 1063132"/>
                <a:gd name="connsiteY23" fmla="*/ 1050388 h 1062966"/>
                <a:gd name="connsiteX24" fmla="*/ 341019 w 1063132"/>
                <a:gd name="connsiteY24" fmla="*/ 1025909 h 1062966"/>
                <a:gd name="connsiteX25" fmla="*/ 332732 w 1063132"/>
                <a:gd name="connsiteY25" fmla="*/ 1024290 h 1062966"/>
                <a:gd name="connsiteX26" fmla="*/ 330542 w 1063132"/>
                <a:gd name="connsiteY26" fmla="*/ 1023432 h 1062966"/>
                <a:gd name="connsiteX27" fmla="*/ 320254 w 1063132"/>
                <a:gd name="connsiteY27" fmla="*/ 994067 h 1062966"/>
                <a:gd name="connsiteX28" fmla="*/ 347400 w 1063132"/>
                <a:gd name="connsiteY28" fmla="*/ 982856 h 1062966"/>
                <a:gd name="connsiteX29" fmla="*/ 349306 w 1063132"/>
                <a:gd name="connsiteY29" fmla="*/ 983618 h 1062966"/>
                <a:gd name="connsiteX30" fmla="*/ 361669 w 1063132"/>
                <a:gd name="connsiteY30" fmla="*/ 1012031 h 1062966"/>
                <a:gd name="connsiteX31" fmla="*/ 341019 w 1063132"/>
                <a:gd name="connsiteY31" fmla="*/ 1025909 h 1062966"/>
                <a:gd name="connsiteX32" fmla="*/ 741069 w 1063132"/>
                <a:gd name="connsiteY32" fmla="*/ 1017813 h 1062966"/>
                <a:gd name="connsiteX33" fmla="*/ 718923 w 1063132"/>
                <a:gd name="connsiteY33" fmla="*/ 996143 h 1062966"/>
                <a:gd name="connsiteX34" fmla="*/ 732115 w 1063132"/>
                <a:gd name="connsiteY34" fmla="*/ 975807 h 1062966"/>
                <a:gd name="connsiteX35" fmla="*/ 733925 w 1063132"/>
                <a:gd name="connsiteY35" fmla="*/ 974950 h 1062966"/>
                <a:gd name="connsiteX36" fmla="*/ 763586 w 1063132"/>
                <a:gd name="connsiteY36" fmla="*/ 984361 h 1062966"/>
                <a:gd name="connsiteX37" fmla="*/ 754175 w 1063132"/>
                <a:gd name="connsiteY37" fmla="*/ 1014022 h 1062966"/>
                <a:gd name="connsiteX38" fmla="*/ 752118 w 1063132"/>
                <a:gd name="connsiteY38" fmla="*/ 1014955 h 1062966"/>
                <a:gd name="connsiteX39" fmla="*/ 750022 w 1063132"/>
                <a:gd name="connsiteY39" fmla="*/ 1015908 h 1062966"/>
                <a:gd name="connsiteX40" fmla="*/ 741260 w 1063132"/>
                <a:gd name="connsiteY40" fmla="*/ 1017813 h 1062966"/>
                <a:gd name="connsiteX41" fmla="*/ 249484 w 1063132"/>
                <a:gd name="connsiteY41" fmla="*/ 977808 h 1062966"/>
                <a:gd name="connsiteX42" fmla="*/ 237291 w 1063132"/>
                <a:gd name="connsiteY42" fmla="*/ 974093 h 1062966"/>
                <a:gd name="connsiteX43" fmla="*/ 235386 w 1063132"/>
                <a:gd name="connsiteY43" fmla="*/ 972855 h 1062966"/>
                <a:gd name="connsiteX44" fmla="*/ 228138 w 1063132"/>
                <a:gd name="connsiteY44" fmla="*/ 942594 h 1062966"/>
                <a:gd name="connsiteX45" fmla="*/ 258409 w 1063132"/>
                <a:gd name="connsiteY45" fmla="*/ 935345 h 1062966"/>
                <a:gd name="connsiteX46" fmla="*/ 260056 w 1063132"/>
                <a:gd name="connsiteY46" fmla="*/ 936469 h 1062966"/>
                <a:gd name="connsiteX47" fmla="*/ 261675 w 1063132"/>
                <a:gd name="connsiteY47" fmla="*/ 937612 h 1062966"/>
                <a:gd name="connsiteX48" fmla="*/ 267905 w 1063132"/>
                <a:gd name="connsiteY48" fmla="*/ 967959 h 1062966"/>
                <a:gd name="connsiteX49" fmla="*/ 249484 w 1063132"/>
                <a:gd name="connsiteY49" fmla="*/ 977808 h 1062966"/>
                <a:gd name="connsiteX50" fmla="*/ 830509 w 1063132"/>
                <a:gd name="connsiteY50" fmla="*/ 966092 h 1062966"/>
                <a:gd name="connsiteX51" fmla="*/ 808439 w 1063132"/>
                <a:gd name="connsiteY51" fmla="*/ 944346 h 1062966"/>
                <a:gd name="connsiteX52" fmla="*/ 817460 w 1063132"/>
                <a:gd name="connsiteY52" fmla="*/ 926468 h 1062966"/>
                <a:gd name="connsiteX53" fmla="*/ 819364 w 1063132"/>
                <a:gd name="connsiteY53" fmla="*/ 925039 h 1062966"/>
                <a:gd name="connsiteX54" fmla="*/ 850311 w 1063132"/>
                <a:gd name="connsiteY54" fmla="*/ 928278 h 1062966"/>
                <a:gd name="connsiteX55" fmla="*/ 847082 w 1063132"/>
                <a:gd name="connsiteY55" fmla="*/ 959224 h 1062966"/>
                <a:gd name="connsiteX56" fmla="*/ 845082 w 1063132"/>
                <a:gd name="connsiteY56" fmla="*/ 960663 h 1062966"/>
                <a:gd name="connsiteX57" fmla="*/ 843463 w 1063132"/>
                <a:gd name="connsiteY57" fmla="*/ 961806 h 1062966"/>
                <a:gd name="connsiteX58" fmla="*/ 830604 w 1063132"/>
                <a:gd name="connsiteY58" fmla="*/ 966092 h 1062966"/>
                <a:gd name="connsiteX59" fmla="*/ 169760 w 1063132"/>
                <a:gd name="connsiteY59" fmla="*/ 912371 h 1062966"/>
                <a:gd name="connsiteX60" fmla="*/ 154234 w 1063132"/>
                <a:gd name="connsiteY60" fmla="*/ 905989 h 1062966"/>
                <a:gd name="connsiteX61" fmla="*/ 152614 w 1063132"/>
                <a:gd name="connsiteY61" fmla="*/ 904275 h 1062966"/>
                <a:gd name="connsiteX62" fmla="*/ 153872 w 1063132"/>
                <a:gd name="connsiteY62" fmla="*/ 873185 h 1062966"/>
                <a:gd name="connsiteX63" fmla="*/ 183952 w 1063132"/>
                <a:gd name="connsiteY63" fmla="*/ 873414 h 1062966"/>
                <a:gd name="connsiteX64" fmla="*/ 185380 w 1063132"/>
                <a:gd name="connsiteY64" fmla="*/ 874842 h 1062966"/>
                <a:gd name="connsiteX65" fmla="*/ 185314 w 1063132"/>
                <a:gd name="connsiteY65" fmla="*/ 905960 h 1062966"/>
                <a:gd name="connsiteX66" fmla="*/ 169760 w 1063132"/>
                <a:gd name="connsiteY66" fmla="*/ 912371 h 1062966"/>
                <a:gd name="connsiteX67" fmla="*/ 907756 w 1063132"/>
                <a:gd name="connsiteY67" fmla="*/ 897417 h 1062966"/>
                <a:gd name="connsiteX68" fmla="*/ 892897 w 1063132"/>
                <a:gd name="connsiteY68" fmla="*/ 891702 h 1062966"/>
                <a:gd name="connsiteX69" fmla="*/ 891659 w 1063132"/>
                <a:gd name="connsiteY69" fmla="*/ 860650 h 1062966"/>
                <a:gd name="connsiteX70" fmla="*/ 892993 w 1063132"/>
                <a:gd name="connsiteY70" fmla="*/ 859126 h 1062966"/>
                <a:gd name="connsiteX71" fmla="*/ 924111 w 1063132"/>
                <a:gd name="connsiteY71" fmla="*/ 858916 h 1062966"/>
                <a:gd name="connsiteX72" fmla="*/ 925568 w 1063132"/>
                <a:gd name="connsiteY72" fmla="*/ 888654 h 1062966"/>
                <a:gd name="connsiteX73" fmla="*/ 923949 w 1063132"/>
                <a:gd name="connsiteY73" fmla="*/ 890368 h 1062966"/>
                <a:gd name="connsiteX74" fmla="*/ 907756 w 1063132"/>
                <a:gd name="connsiteY74" fmla="*/ 897417 h 1062966"/>
                <a:gd name="connsiteX75" fmla="*/ 104989 w 1063132"/>
                <a:gd name="connsiteY75" fmla="*/ 832265 h 1062966"/>
                <a:gd name="connsiteX76" fmla="*/ 86701 w 1063132"/>
                <a:gd name="connsiteY76" fmla="*/ 822740 h 1062966"/>
                <a:gd name="connsiteX77" fmla="*/ 85273 w 1063132"/>
                <a:gd name="connsiteY77" fmla="*/ 820455 h 1062966"/>
                <a:gd name="connsiteX78" fmla="*/ 92035 w 1063132"/>
                <a:gd name="connsiteY78" fmla="*/ 790165 h 1062966"/>
                <a:gd name="connsiteX79" fmla="*/ 122325 w 1063132"/>
                <a:gd name="connsiteY79" fmla="*/ 796928 h 1062966"/>
                <a:gd name="connsiteX80" fmla="*/ 123277 w 1063132"/>
                <a:gd name="connsiteY80" fmla="*/ 798356 h 1062966"/>
                <a:gd name="connsiteX81" fmla="*/ 117267 w 1063132"/>
                <a:gd name="connsiteY81" fmla="*/ 828751 h 1062966"/>
                <a:gd name="connsiteX82" fmla="*/ 104989 w 1063132"/>
                <a:gd name="connsiteY82" fmla="*/ 832456 h 1062966"/>
                <a:gd name="connsiteX83" fmla="*/ 969383 w 1063132"/>
                <a:gd name="connsiteY83" fmla="*/ 814549 h 1062966"/>
                <a:gd name="connsiteX84" fmla="*/ 958143 w 1063132"/>
                <a:gd name="connsiteY84" fmla="*/ 811501 h 1062966"/>
                <a:gd name="connsiteX85" fmla="*/ 950410 w 1063132"/>
                <a:gd name="connsiteY85" fmla="*/ 781497 h 1062966"/>
                <a:gd name="connsiteX86" fmla="*/ 950524 w 1063132"/>
                <a:gd name="connsiteY86" fmla="*/ 781307 h 1062966"/>
                <a:gd name="connsiteX87" fmla="*/ 951666 w 1063132"/>
                <a:gd name="connsiteY87" fmla="*/ 779497 h 1062966"/>
                <a:gd name="connsiteX88" fmla="*/ 981956 w 1063132"/>
                <a:gd name="connsiteY88" fmla="*/ 771687 h 1062966"/>
                <a:gd name="connsiteX89" fmla="*/ 989766 w 1063132"/>
                <a:gd name="connsiteY89" fmla="*/ 801976 h 1062966"/>
                <a:gd name="connsiteX90" fmla="*/ 988624 w 1063132"/>
                <a:gd name="connsiteY90" fmla="*/ 803881 h 1062966"/>
                <a:gd name="connsiteX91" fmla="*/ 969383 w 1063132"/>
                <a:gd name="connsiteY91" fmla="*/ 814549 h 1062966"/>
                <a:gd name="connsiteX92" fmla="*/ 57174 w 1063132"/>
                <a:gd name="connsiteY92" fmla="*/ 740540 h 1062966"/>
                <a:gd name="connsiteX93" fmla="*/ 36790 w 1063132"/>
                <a:gd name="connsiteY93" fmla="*/ 726824 h 1062966"/>
                <a:gd name="connsiteX94" fmla="*/ 35838 w 1063132"/>
                <a:gd name="connsiteY94" fmla="*/ 724443 h 1062966"/>
                <a:gd name="connsiteX95" fmla="*/ 49820 w 1063132"/>
                <a:gd name="connsiteY95" fmla="*/ 696649 h 1062966"/>
                <a:gd name="connsiteX96" fmla="*/ 76891 w 1063132"/>
                <a:gd name="connsiteY96" fmla="*/ 708727 h 1062966"/>
                <a:gd name="connsiteX97" fmla="*/ 77558 w 1063132"/>
                <a:gd name="connsiteY97" fmla="*/ 710346 h 1062966"/>
                <a:gd name="connsiteX98" fmla="*/ 65461 w 1063132"/>
                <a:gd name="connsiteY98" fmla="*/ 738921 h 1062966"/>
                <a:gd name="connsiteX99" fmla="*/ 57174 w 1063132"/>
                <a:gd name="connsiteY99" fmla="*/ 740730 h 1062966"/>
                <a:gd name="connsiteX100" fmla="*/ 1013294 w 1063132"/>
                <a:gd name="connsiteY100" fmla="*/ 721490 h 1062966"/>
                <a:gd name="connsiteX101" fmla="*/ 991433 w 1063132"/>
                <a:gd name="connsiteY101" fmla="*/ 699354 h 1062966"/>
                <a:gd name="connsiteX102" fmla="*/ 992434 w 1063132"/>
                <a:gd name="connsiteY102" fmla="*/ 692915 h 1062966"/>
                <a:gd name="connsiteX103" fmla="*/ 993291 w 1063132"/>
                <a:gd name="connsiteY103" fmla="*/ 690438 h 1062966"/>
                <a:gd name="connsiteX104" fmla="*/ 1021989 w 1063132"/>
                <a:gd name="connsiteY104" fmla="*/ 678418 h 1062966"/>
                <a:gd name="connsiteX105" fmla="*/ 1034725 w 1063132"/>
                <a:gd name="connsiteY105" fmla="*/ 705107 h 1062966"/>
                <a:gd name="connsiteX106" fmla="*/ 1034153 w 1063132"/>
                <a:gd name="connsiteY106" fmla="*/ 706821 h 1062966"/>
                <a:gd name="connsiteX107" fmla="*/ 1013294 w 1063132"/>
                <a:gd name="connsiteY107" fmla="*/ 721395 h 1062966"/>
                <a:gd name="connsiteX108" fmla="*/ 29075 w 1063132"/>
                <a:gd name="connsiteY108" fmla="*/ 641575 h 1062966"/>
                <a:gd name="connsiteX109" fmla="*/ 7453 w 1063132"/>
                <a:gd name="connsiteY109" fmla="*/ 623478 h 1062966"/>
                <a:gd name="connsiteX110" fmla="*/ 7453 w 1063132"/>
                <a:gd name="connsiteY110" fmla="*/ 620906 h 1062966"/>
                <a:gd name="connsiteX111" fmla="*/ 25646 w 1063132"/>
                <a:gd name="connsiteY111" fmla="*/ 595760 h 1062966"/>
                <a:gd name="connsiteX112" fmla="*/ 50792 w 1063132"/>
                <a:gd name="connsiteY112" fmla="*/ 613953 h 1062966"/>
                <a:gd name="connsiteX113" fmla="*/ 50792 w 1063132"/>
                <a:gd name="connsiteY113" fmla="*/ 615667 h 1062966"/>
                <a:gd name="connsiteX114" fmla="*/ 32999 w 1063132"/>
                <a:gd name="connsiteY114" fmla="*/ 641194 h 1062966"/>
                <a:gd name="connsiteX115" fmla="*/ 32980 w 1063132"/>
                <a:gd name="connsiteY115" fmla="*/ 641194 h 1062966"/>
                <a:gd name="connsiteX116" fmla="*/ 29075 w 1063132"/>
                <a:gd name="connsiteY116" fmla="*/ 641480 h 1062966"/>
                <a:gd name="connsiteX117" fmla="*/ 1037391 w 1063132"/>
                <a:gd name="connsiteY117" fmla="*/ 621096 h 1062966"/>
                <a:gd name="connsiteX118" fmla="*/ 1034820 w 1063132"/>
                <a:gd name="connsiteY118" fmla="*/ 621096 h 1062966"/>
                <a:gd name="connsiteX119" fmla="*/ 1015770 w 1063132"/>
                <a:gd name="connsiteY119" fmla="*/ 596712 h 1062966"/>
                <a:gd name="connsiteX120" fmla="*/ 1015770 w 1063132"/>
                <a:gd name="connsiteY120" fmla="*/ 594140 h 1062966"/>
                <a:gd name="connsiteX121" fmla="*/ 1040535 w 1063132"/>
                <a:gd name="connsiteY121" fmla="*/ 575472 h 1062966"/>
                <a:gd name="connsiteX122" fmla="*/ 1059204 w 1063132"/>
                <a:gd name="connsiteY122" fmla="*/ 600237 h 1062966"/>
                <a:gd name="connsiteX123" fmla="*/ 1059204 w 1063132"/>
                <a:gd name="connsiteY123" fmla="*/ 601951 h 1062966"/>
                <a:gd name="connsiteX124" fmla="*/ 1037391 w 1063132"/>
                <a:gd name="connsiteY124" fmla="*/ 621001 h 1062966"/>
                <a:gd name="connsiteX125" fmla="*/ 21931 w 1063132"/>
                <a:gd name="connsiteY125" fmla="*/ 538324 h 1062966"/>
                <a:gd name="connsiteX126" fmla="*/ 21455 w 1063132"/>
                <a:gd name="connsiteY126" fmla="*/ 538324 h 1062966"/>
                <a:gd name="connsiteX127" fmla="*/ -71 w 1063132"/>
                <a:gd name="connsiteY127" fmla="*/ 516045 h 1062966"/>
                <a:gd name="connsiteX128" fmla="*/ -71 w 1063132"/>
                <a:gd name="connsiteY128" fmla="*/ 515940 h 1062966"/>
                <a:gd name="connsiteX129" fmla="*/ -71 w 1063132"/>
                <a:gd name="connsiteY129" fmla="*/ 513369 h 1062966"/>
                <a:gd name="connsiteX130" fmla="*/ 22789 w 1063132"/>
                <a:gd name="connsiteY130" fmla="*/ 492223 h 1062966"/>
                <a:gd name="connsiteX131" fmla="*/ 43849 w 1063132"/>
                <a:gd name="connsiteY131" fmla="*/ 514950 h 1062966"/>
                <a:gd name="connsiteX132" fmla="*/ 43839 w 1063132"/>
                <a:gd name="connsiteY132" fmla="*/ 515083 h 1062966"/>
                <a:gd name="connsiteX133" fmla="*/ 43839 w 1063132"/>
                <a:gd name="connsiteY133" fmla="*/ 516798 h 1062966"/>
                <a:gd name="connsiteX134" fmla="*/ 21931 w 1063132"/>
                <a:gd name="connsiteY134" fmla="*/ 538324 h 1062966"/>
                <a:gd name="connsiteX135" fmla="*/ 1041106 w 1063132"/>
                <a:gd name="connsiteY135" fmla="*/ 517655 h 1062966"/>
                <a:gd name="connsiteX136" fmla="*/ 1019199 w 1063132"/>
                <a:gd name="connsiteY136" fmla="*/ 496986 h 1062966"/>
                <a:gd name="connsiteX137" fmla="*/ 1019199 w 1063132"/>
                <a:gd name="connsiteY137" fmla="*/ 492985 h 1062966"/>
                <a:gd name="connsiteX138" fmla="*/ 1039677 w 1063132"/>
                <a:gd name="connsiteY138" fmla="*/ 469649 h 1062966"/>
                <a:gd name="connsiteX139" fmla="*/ 1063014 w 1063132"/>
                <a:gd name="connsiteY139" fmla="*/ 490128 h 1062966"/>
                <a:gd name="connsiteX140" fmla="*/ 1063014 w 1063132"/>
                <a:gd name="connsiteY140" fmla="*/ 494414 h 1062966"/>
                <a:gd name="connsiteX141" fmla="*/ 1042516 w 1063132"/>
                <a:gd name="connsiteY141" fmla="*/ 517645 h 1062966"/>
                <a:gd name="connsiteX142" fmla="*/ 1042440 w 1063132"/>
                <a:gd name="connsiteY142" fmla="*/ 517655 h 1062966"/>
                <a:gd name="connsiteX143" fmla="*/ 35076 w 1063132"/>
                <a:gd name="connsiteY143" fmla="*/ 436026 h 1062966"/>
                <a:gd name="connsiteX144" fmla="*/ 29837 w 1063132"/>
                <a:gd name="connsiteY144" fmla="*/ 435359 h 1062966"/>
                <a:gd name="connsiteX145" fmla="*/ 13645 w 1063132"/>
                <a:gd name="connsiteY145" fmla="*/ 408784 h 1062966"/>
                <a:gd name="connsiteX146" fmla="*/ 13645 w 1063132"/>
                <a:gd name="connsiteY146" fmla="*/ 408784 h 1062966"/>
                <a:gd name="connsiteX147" fmla="*/ 13645 w 1063132"/>
                <a:gd name="connsiteY147" fmla="*/ 407165 h 1062966"/>
                <a:gd name="connsiteX148" fmla="*/ 39838 w 1063132"/>
                <a:gd name="connsiteY148" fmla="*/ 390496 h 1062966"/>
                <a:gd name="connsiteX149" fmla="*/ 56507 w 1063132"/>
                <a:gd name="connsiteY149" fmla="*/ 416690 h 1062966"/>
                <a:gd name="connsiteX150" fmla="*/ 55936 w 1063132"/>
                <a:gd name="connsiteY150" fmla="*/ 419166 h 1062966"/>
                <a:gd name="connsiteX151" fmla="*/ 34695 w 1063132"/>
                <a:gd name="connsiteY151" fmla="*/ 436216 h 1062966"/>
                <a:gd name="connsiteX152" fmla="*/ 1022914 w 1063132"/>
                <a:gd name="connsiteY152" fmla="*/ 414499 h 1062966"/>
                <a:gd name="connsiteX153" fmla="*/ 1001863 w 1063132"/>
                <a:gd name="connsiteY153" fmla="*/ 398592 h 1062966"/>
                <a:gd name="connsiteX154" fmla="*/ 1001197 w 1063132"/>
                <a:gd name="connsiteY154" fmla="*/ 396592 h 1062966"/>
                <a:gd name="connsiteX155" fmla="*/ 1016246 w 1063132"/>
                <a:gd name="connsiteY155" fmla="*/ 369351 h 1062966"/>
                <a:gd name="connsiteX156" fmla="*/ 1043488 w 1063132"/>
                <a:gd name="connsiteY156" fmla="*/ 384400 h 1062966"/>
                <a:gd name="connsiteX157" fmla="*/ 1044059 w 1063132"/>
                <a:gd name="connsiteY157" fmla="*/ 386496 h 1062966"/>
                <a:gd name="connsiteX158" fmla="*/ 1029086 w 1063132"/>
                <a:gd name="connsiteY158" fmla="*/ 413623 h 1062966"/>
                <a:gd name="connsiteX159" fmla="*/ 1029009 w 1063132"/>
                <a:gd name="connsiteY159" fmla="*/ 413642 h 1062966"/>
                <a:gd name="connsiteX160" fmla="*/ 1022914 w 1063132"/>
                <a:gd name="connsiteY160" fmla="*/ 414499 h 1062966"/>
                <a:gd name="connsiteX161" fmla="*/ 68223 w 1063132"/>
                <a:gd name="connsiteY161" fmla="*/ 338299 h 1062966"/>
                <a:gd name="connsiteX162" fmla="*/ 58698 w 1063132"/>
                <a:gd name="connsiteY162" fmla="*/ 336299 h 1062966"/>
                <a:gd name="connsiteX163" fmla="*/ 47839 w 1063132"/>
                <a:gd name="connsiteY163" fmla="*/ 307152 h 1062966"/>
                <a:gd name="connsiteX164" fmla="*/ 48983 w 1063132"/>
                <a:gd name="connsiteY164" fmla="*/ 304866 h 1062966"/>
                <a:gd name="connsiteX165" fmla="*/ 77881 w 1063132"/>
                <a:gd name="connsiteY165" fmla="*/ 293331 h 1062966"/>
                <a:gd name="connsiteX166" fmla="*/ 89416 w 1063132"/>
                <a:gd name="connsiteY166" fmla="*/ 322221 h 1062966"/>
                <a:gd name="connsiteX167" fmla="*/ 88606 w 1063132"/>
                <a:gd name="connsiteY167" fmla="*/ 323916 h 1062966"/>
                <a:gd name="connsiteX168" fmla="*/ 87844 w 1063132"/>
                <a:gd name="connsiteY168" fmla="*/ 325536 h 1062966"/>
                <a:gd name="connsiteX169" fmla="*/ 68223 w 1063132"/>
                <a:gd name="connsiteY169" fmla="*/ 338299 h 1062966"/>
                <a:gd name="connsiteX170" fmla="*/ 985099 w 1063132"/>
                <a:gd name="connsiteY170" fmla="*/ 317915 h 1062966"/>
                <a:gd name="connsiteX171" fmla="*/ 966049 w 1063132"/>
                <a:gd name="connsiteY171" fmla="*/ 306295 h 1062966"/>
                <a:gd name="connsiteX172" fmla="*/ 964906 w 1063132"/>
                <a:gd name="connsiteY172" fmla="*/ 304104 h 1062966"/>
                <a:gd name="connsiteX173" fmla="*/ 975622 w 1063132"/>
                <a:gd name="connsiteY173" fmla="*/ 274891 h 1062966"/>
                <a:gd name="connsiteX174" fmla="*/ 1003959 w 1063132"/>
                <a:gd name="connsiteY174" fmla="*/ 283911 h 1062966"/>
                <a:gd name="connsiteX175" fmla="*/ 1004816 w 1063132"/>
                <a:gd name="connsiteY175" fmla="*/ 285626 h 1062966"/>
                <a:gd name="connsiteX176" fmla="*/ 995767 w 1063132"/>
                <a:gd name="connsiteY176" fmla="*/ 315344 h 1062966"/>
                <a:gd name="connsiteX177" fmla="*/ 985099 w 1063132"/>
                <a:gd name="connsiteY177" fmla="*/ 318201 h 1062966"/>
                <a:gd name="connsiteX178" fmla="*/ 120801 w 1063132"/>
                <a:gd name="connsiteY178" fmla="*/ 249431 h 1062966"/>
                <a:gd name="connsiteX179" fmla="*/ 107752 w 1063132"/>
                <a:gd name="connsiteY179" fmla="*/ 245145 h 1062966"/>
                <a:gd name="connsiteX180" fmla="*/ 103075 w 1063132"/>
                <a:gd name="connsiteY180" fmla="*/ 214522 h 1062966"/>
                <a:gd name="connsiteX181" fmla="*/ 103180 w 1063132"/>
                <a:gd name="connsiteY181" fmla="*/ 214379 h 1062966"/>
                <a:gd name="connsiteX182" fmla="*/ 104323 w 1063132"/>
                <a:gd name="connsiteY182" fmla="*/ 212760 h 1062966"/>
                <a:gd name="connsiteX183" fmla="*/ 135088 w 1063132"/>
                <a:gd name="connsiteY183" fmla="*/ 207997 h 1062966"/>
                <a:gd name="connsiteX184" fmla="*/ 139851 w 1063132"/>
                <a:gd name="connsiteY184" fmla="*/ 238763 h 1062966"/>
                <a:gd name="connsiteX185" fmla="*/ 138422 w 1063132"/>
                <a:gd name="connsiteY185" fmla="*/ 240572 h 1062966"/>
                <a:gd name="connsiteX186" fmla="*/ 120801 w 1063132"/>
                <a:gd name="connsiteY186" fmla="*/ 249717 h 1062966"/>
                <a:gd name="connsiteX187" fmla="*/ 928711 w 1063132"/>
                <a:gd name="connsiteY187" fmla="*/ 231619 h 1062966"/>
                <a:gd name="connsiteX188" fmla="*/ 911661 w 1063132"/>
                <a:gd name="connsiteY188" fmla="*/ 223428 h 1062966"/>
                <a:gd name="connsiteX189" fmla="*/ 910328 w 1063132"/>
                <a:gd name="connsiteY189" fmla="*/ 221904 h 1062966"/>
                <a:gd name="connsiteX190" fmla="*/ 914186 w 1063132"/>
                <a:gd name="connsiteY190" fmla="*/ 191023 h 1062966"/>
                <a:gd name="connsiteX191" fmla="*/ 944333 w 1063132"/>
                <a:gd name="connsiteY191" fmla="*/ 193995 h 1062966"/>
                <a:gd name="connsiteX192" fmla="*/ 945761 w 1063132"/>
                <a:gd name="connsiteY192" fmla="*/ 195805 h 1062966"/>
                <a:gd name="connsiteX193" fmla="*/ 942447 w 1063132"/>
                <a:gd name="connsiteY193" fmla="*/ 226742 h 1062966"/>
                <a:gd name="connsiteX194" fmla="*/ 928711 w 1063132"/>
                <a:gd name="connsiteY194" fmla="*/ 231619 h 1062966"/>
                <a:gd name="connsiteX195" fmla="*/ 190143 w 1063132"/>
                <a:gd name="connsiteY195" fmla="*/ 172945 h 1062966"/>
                <a:gd name="connsiteX196" fmla="*/ 168131 w 1063132"/>
                <a:gd name="connsiteY196" fmla="*/ 151142 h 1062966"/>
                <a:gd name="connsiteX197" fmla="*/ 175284 w 1063132"/>
                <a:gd name="connsiteY197" fmla="*/ 134845 h 1062966"/>
                <a:gd name="connsiteX198" fmla="*/ 176236 w 1063132"/>
                <a:gd name="connsiteY198" fmla="*/ 133988 h 1062966"/>
                <a:gd name="connsiteX199" fmla="*/ 207573 w 1063132"/>
                <a:gd name="connsiteY199" fmla="*/ 135131 h 1062966"/>
                <a:gd name="connsiteX200" fmla="*/ 206774 w 1063132"/>
                <a:gd name="connsiteY200" fmla="*/ 165563 h 1062966"/>
                <a:gd name="connsiteX201" fmla="*/ 206621 w 1063132"/>
                <a:gd name="connsiteY201" fmla="*/ 165706 h 1062966"/>
                <a:gd name="connsiteX202" fmla="*/ 205002 w 1063132"/>
                <a:gd name="connsiteY202" fmla="*/ 167230 h 1062966"/>
                <a:gd name="connsiteX203" fmla="*/ 190143 w 1063132"/>
                <a:gd name="connsiteY203" fmla="*/ 173231 h 1062966"/>
                <a:gd name="connsiteX204" fmla="*/ 856036 w 1063132"/>
                <a:gd name="connsiteY204" fmla="*/ 158277 h 1062966"/>
                <a:gd name="connsiteX205" fmla="*/ 842129 w 1063132"/>
                <a:gd name="connsiteY205" fmla="*/ 153323 h 1062966"/>
                <a:gd name="connsiteX206" fmla="*/ 840415 w 1063132"/>
                <a:gd name="connsiteY206" fmla="*/ 151895 h 1062966"/>
                <a:gd name="connsiteX207" fmla="*/ 835452 w 1063132"/>
                <a:gd name="connsiteY207" fmla="*/ 121177 h 1062966"/>
                <a:gd name="connsiteX208" fmla="*/ 866170 w 1063132"/>
                <a:gd name="connsiteY208" fmla="*/ 116214 h 1062966"/>
                <a:gd name="connsiteX209" fmla="*/ 868323 w 1063132"/>
                <a:gd name="connsiteY209" fmla="*/ 117986 h 1062966"/>
                <a:gd name="connsiteX210" fmla="*/ 869942 w 1063132"/>
                <a:gd name="connsiteY210" fmla="*/ 119319 h 1062966"/>
                <a:gd name="connsiteX211" fmla="*/ 872876 w 1063132"/>
                <a:gd name="connsiteY211" fmla="*/ 150295 h 1062966"/>
                <a:gd name="connsiteX212" fmla="*/ 856036 w 1063132"/>
                <a:gd name="connsiteY212" fmla="*/ 158277 h 1062966"/>
                <a:gd name="connsiteX213" fmla="*/ 273296 w 1063132"/>
                <a:gd name="connsiteY213" fmla="*/ 111985 h 1062966"/>
                <a:gd name="connsiteX214" fmla="*/ 251484 w 1063132"/>
                <a:gd name="connsiteY214" fmla="*/ 89792 h 1062966"/>
                <a:gd name="connsiteX215" fmla="*/ 262152 w 1063132"/>
                <a:gd name="connsiteY215" fmla="*/ 71123 h 1062966"/>
                <a:gd name="connsiteX216" fmla="*/ 264343 w 1063132"/>
                <a:gd name="connsiteY216" fmla="*/ 69789 h 1062966"/>
                <a:gd name="connsiteX217" fmla="*/ 293575 w 1063132"/>
                <a:gd name="connsiteY217" fmla="*/ 80467 h 1062966"/>
                <a:gd name="connsiteX218" fmla="*/ 286059 w 1063132"/>
                <a:gd name="connsiteY218" fmla="*/ 107889 h 1062966"/>
                <a:gd name="connsiteX219" fmla="*/ 284536 w 1063132"/>
                <a:gd name="connsiteY219" fmla="*/ 108842 h 1062966"/>
                <a:gd name="connsiteX220" fmla="*/ 273296 w 1063132"/>
                <a:gd name="connsiteY220" fmla="*/ 112271 h 1062966"/>
                <a:gd name="connsiteX221" fmla="*/ 770215 w 1063132"/>
                <a:gd name="connsiteY221" fmla="*/ 101031 h 1062966"/>
                <a:gd name="connsiteX222" fmla="*/ 759833 w 1063132"/>
                <a:gd name="connsiteY222" fmla="*/ 98460 h 1062966"/>
                <a:gd name="connsiteX223" fmla="*/ 758118 w 1063132"/>
                <a:gd name="connsiteY223" fmla="*/ 97507 h 1062966"/>
                <a:gd name="connsiteX224" fmla="*/ 750594 w 1063132"/>
                <a:gd name="connsiteY224" fmla="*/ 67313 h 1062966"/>
                <a:gd name="connsiteX225" fmla="*/ 778407 w 1063132"/>
                <a:gd name="connsiteY225" fmla="*/ 58550 h 1062966"/>
                <a:gd name="connsiteX226" fmla="*/ 780502 w 1063132"/>
                <a:gd name="connsiteY226" fmla="*/ 59693 h 1062966"/>
                <a:gd name="connsiteX227" fmla="*/ 789341 w 1063132"/>
                <a:gd name="connsiteY227" fmla="*/ 89525 h 1062966"/>
                <a:gd name="connsiteX228" fmla="*/ 770215 w 1063132"/>
                <a:gd name="connsiteY228" fmla="*/ 101031 h 1062966"/>
                <a:gd name="connsiteX229" fmla="*/ 367117 w 1063132"/>
                <a:gd name="connsiteY229" fmla="*/ 69027 h 1062966"/>
                <a:gd name="connsiteX230" fmla="*/ 345248 w 1063132"/>
                <a:gd name="connsiteY230" fmla="*/ 46891 h 1062966"/>
                <a:gd name="connsiteX231" fmla="*/ 359973 w 1063132"/>
                <a:gd name="connsiteY231" fmla="*/ 26260 h 1062966"/>
                <a:gd name="connsiteX232" fmla="*/ 362259 w 1063132"/>
                <a:gd name="connsiteY232" fmla="*/ 25498 h 1062966"/>
                <a:gd name="connsiteX233" fmla="*/ 389568 w 1063132"/>
                <a:gd name="connsiteY233" fmla="*/ 40424 h 1062966"/>
                <a:gd name="connsiteX234" fmla="*/ 376166 w 1063132"/>
                <a:gd name="connsiteY234" fmla="*/ 67218 h 1062966"/>
                <a:gd name="connsiteX235" fmla="*/ 374261 w 1063132"/>
                <a:gd name="connsiteY235" fmla="*/ 67789 h 1062966"/>
                <a:gd name="connsiteX236" fmla="*/ 367117 w 1063132"/>
                <a:gd name="connsiteY236" fmla="*/ 69313 h 1062966"/>
                <a:gd name="connsiteX237" fmla="*/ 674585 w 1063132"/>
                <a:gd name="connsiteY237" fmla="*/ 62169 h 1062966"/>
                <a:gd name="connsiteX238" fmla="*/ 668202 w 1063132"/>
                <a:gd name="connsiteY238" fmla="*/ 61217 h 1062966"/>
                <a:gd name="connsiteX239" fmla="*/ 666393 w 1063132"/>
                <a:gd name="connsiteY239" fmla="*/ 60740 h 1062966"/>
                <a:gd name="connsiteX240" fmla="*/ 652086 w 1063132"/>
                <a:gd name="connsiteY240" fmla="*/ 33109 h 1062966"/>
                <a:gd name="connsiteX241" fmla="*/ 678490 w 1063132"/>
                <a:gd name="connsiteY241" fmla="*/ 18450 h 1062966"/>
                <a:gd name="connsiteX242" fmla="*/ 680871 w 1063132"/>
                <a:gd name="connsiteY242" fmla="*/ 19212 h 1062966"/>
                <a:gd name="connsiteX243" fmla="*/ 695854 w 1063132"/>
                <a:gd name="connsiteY243" fmla="*/ 46329 h 1062966"/>
                <a:gd name="connsiteX244" fmla="*/ 674585 w 1063132"/>
                <a:gd name="connsiteY244" fmla="*/ 62169 h 1062966"/>
                <a:gd name="connsiteX245" fmla="*/ 467701 w 1063132"/>
                <a:gd name="connsiteY245" fmla="*/ 45881 h 1062966"/>
                <a:gd name="connsiteX246" fmla="*/ 444603 w 1063132"/>
                <a:gd name="connsiteY246" fmla="*/ 25231 h 1062966"/>
                <a:gd name="connsiteX247" fmla="*/ 464844 w 1063132"/>
                <a:gd name="connsiteY247" fmla="*/ 2162 h 1062966"/>
                <a:gd name="connsiteX248" fmla="*/ 467225 w 1063132"/>
                <a:gd name="connsiteY248" fmla="*/ 2162 h 1062966"/>
                <a:gd name="connsiteX249" fmla="*/ 492724 w 1063132"/>
                <a:gd name="connsiteY249" fmla="*/ 20002 h 1062966"/>
                <a:gd name="connsiteX250" fmla="*/ 474883 w 1063132"/>
                <a:gd name="connsiteY250" fmla="*/ 45491 h 1062966"/>
                <a:gd name="connsiteX251" fmla="*/ 472464 w 1063132"/>
                <a:gd name="connsiteY251" fmla="*/ 45786 h 1062966"/>
                <a:gd name="connsiteX252" fmla="*/ 470559 w 1063132"/>
                <a:gd name="connsiteY252" fmla="*/ 45786 h 1062966"/>
                <a:gd name="connsiteX253" fmla="*/ 467701 w 1063132"/>
                <a:gd name="connsiteY253" fmla="*/ 46167 h 1062966"/>
                <a:gd name="connsiteX254" fmla="*/ 573048 w 1063132"/>
                <a:gd name="connsiteY254" fmla="*/ 43500 h 1062966"/>
                <a:gd name="connsiteX255" fmla="*/ 571333 w 1063132"/>
                <a:gd name="connsiteY255" fmla="*/ 43500 h 1062966"/>
                <a:gd name="connsiteX256" fmla="*/ 569143 w 1063132"/>
                <a:gd name="connsiteY256" fmla="*/ 43500 h 1062966"/>
                <a:gd name="connsiteX257" fmla="*/ 549045 w 1063132"/>
                <a:gd name="connsiteY257" fmla="*/ 19878 h 1062966"/>
                <a:gd name="connsiteX258" fmla="*/ 572667 w 1063132"/>
                <a:gd name="connsiteY258" fmla="*/ -220 h 1062966"/>
                <a:gd name="connsiteX259" fmla="*/ 574381 w 1063132"/>
                <a:gd name="connsiteY259" fmla="*/ -220 h 1062966"/>
                <a:gd name="connsiteX260" fmla="*/ 594270 w 1063132"/>
                <a:gd name="connsiteY260" fmla="*/ 23717 h 1062966"/>
                <a:gd name="connsiteX261" fmla="*/ 572667 w 1063132"/>
                <a:gd name="connsiteY261" fmla="*/ 43691 h 106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1063132" h="1062966">
                  <a:moveTo>
                    <a:pt x="540853" y="1062675"/>
                  </a:moveTo>
                  <a:cubicBezTo>
                    <a:pt x="528728" y="1061875"/>
                    <a:pt x="519546" y="1051398"/>
                    <a:pt x="520346" y="1039272"/>
                  </a:cubicBezTo>
                  <a:cubicBezTo>
                    <a:pt x="521070" y="1028262"/>
                    <a:pt x="529842" y="1019489"/>
                    <a:pt x="540853" y="1018765"/>
                  </a:cubicBezTo>
                  <a:lnTo>
                    <a:pt x="543425" y="1018765"/>
                  </a:lnTo>
                  <a:cubicBezTo>
                    <a:pt x="555551" y="1019565"/>
                    <a:pt x="564733" y="1030043"/>
                    <a:pt x="563933" y="1042168"/>
                  </a:cubicBezTo>
                  <a:cubicBezTo>
                    <a:pt x="563209" y="1053179"/>
                    <a:pt x="554436" y="1061951"/>
                    <a:pt x="543425" y="1062675"/>
                  </a:cubicBezTo>
                  <a:lnTo>
                    <a:pt x="540758" y="1062675"/>
                  </a:lnTo>
                  <a:close/>
                  <a:moveTo>
                    <a:pt x="440174" y="1054579"/>
                  </a:moveTo>
                  <a:cubicBezTo>
                    <a:pt x="438879" y="1054712"/>
                    <a:pt x="437564" y="1054712"/>
                    <a:pt x="436269" y="1054579"/>
                  </a:cubicBezTo>
                  <a:lnTo>
                    <a:pt x="433888" y="1054579"/>
                  </a:lnTo>
                  <a:cubicBezTo>
                    <a:pt x="421848" y="1052960"/>
                    <a:pt x="413399" y="1041882"/>
                    <a:pt x="415018" y="1029833"/>
                  </a:cubicBezTo>
                  <a:cubicBezTo>
                    <a:pt x="416638" y="1017794"/>
                    <a:pt x="427715" y="1009345"/>
                    <a:pt x="439765" y="1010964"/>
                  </a:cubicBezTo>
                  <a:cubicBezTo>
                    <a:pt x="440574" y="1011078"/>
                    <a:pt x="441374" y="1011231"/>
                    <a:pt x="442174" y="1011431"/>
                  </a:cubicBezTo>
                  <a:lnTo>
                    <a:pt x="444079" y="1011431"/>
                  </a:lnTo>
                  <a:cubicBezTo>
                    <a:pt x="456023" y="1013679"/>
                    <a:pt x="463882" y="1025185"/>
                    <a:pt x="461624" y="1037129"/>
                  </a:cubicBezTo>
                  <a:cubicBezTo>
                    <a:pt x="459681" y="1047464"/>
                    <a:pt x="450689" y="1054979"/>
                    <a:pt x="440174" y="1055055"/>
                  </a:cubicBezTo>
                  <a:close/>
                  <a:moveTo>
                    <a:pt x="643342" y="1050388"/>
                  </a:moveTo>
                  <a:cubicBezTo>
                    <a:pt x="631188" y="1050217"/>
                    <a:pt x="621483" y="1040234"/>
                    <a:pt x="621644" y="1028081"/>
                  </a:cubicBezTo>
                  <a:cubicBezTo>
                    <a:pt x="621787" y="1017965"/>
                    <a:pt x="628817" y="1009240"/>
                    <a:pt x="638675" y="1006954"/>
                  </a:cubicBezTo>
                  <a:lnTo>
                    <a:pt x="640676" y="1006954"/>
                  </a:lnTo>
                  <a:cubicBezTo>
                    <a:pt x="652686" y="1005116"/>
                    <a:pt x="663917" y="1013355"/>
                    <a:pt x="665755" y="1025366"/>
                  </a:cubicBezTo>
                  <a:cubicBezTo>
                    <a:pt x="667431" y="1036263"/>
                    <a:pt x="660782" y="1046711"/>
                    <a:pt x="650201" y="1049817"/>
                  </a:cubicBezTo>
                  <a:lnTo>
                    <a:pt x="648009" y="1049817"/>
                  </a:lnTo>
                  <a:cubicBezTo>
                    <a:pt x="646476" y="1050179"/>
                    <a:pt x="644914" y="1050379"/>
                    <a:pt x="643342" y="1050388"/>
                  </a:cubicBezTo>
                  <a:close/>
                  <a:moveTo>
                    <a:pt x="341019" y="1025909"/>
                  </a:moveTo>
                  <a:cubicBezTo>
                    <a:pt x="338181" y="1025928"/>
                    <a:pt x="335361" y="1025375"/>
                    <a:pt x="332732" y="1024290"/>
                  </a:cubicBezTo>
                  <a:lnTo>
                    <a:pt x="330542" y="1023432"/>
                  </a:lnTo>
                  <a:cubicBezTo>
                    <a:pt x="319588" y="1018165"/>
                    <a:pt x="314987" y="1005011"/>
                    <a:pt x="320254" y="994067"/>
                  </a:cubicBezTo>
                  <a:cubicBezTo>
                    <a:pt x="325122" y="983951"/>
                    <a:pt x="336819" y="979122"/>
                    <a:pt x="347400" y="982856"/>
                  </a:cubicBezTo>
                  <a:lnTo>
                    <a:pt x="349306" y="983618"/>
                  </a:lnTo>
                  <a:cubicBezTo>
                    <a:pt x="360564" y="988047"/>
                    <a:pt x="366098" y="1000772"/>
                    <a:pt x="361669" y="1012031"/>
                  </a:cubicBezTo>
                  <a:cubicBezTo>
                    <a:pt x="358335" y="1020489"/>
                    <a:pt x="350115" y="1026014"/>
                    <a:pt x="341019" y="1025909"/>
                  </a:cubicBezTo>
                  <a:close/>
                  <a:moveTo>
                    <a:pt x="741069" y="1017813"/>
                  </a:moveTo>
                  <a:cubicBezTo>
                    <a:pt x="728972" y="1017946"/>
                    <a:pt x="719057" y="1008240"/>
                    <a:pt x="718923" y="996143"/>
                  </a:cubicBezTo>
                  <a:cubicBezTo>
                    <a:pt x="718828" y="987333"/>
                    <a:pt x="724029" y="979313"/>
                    <a:pt x="732115" y="975807"/>
                  </a:cubicBezTo>
                  <a:lnTo>
                    <a:pt x="733925" y="974950"/>
                  </a:lnTo>
                  <a:cubicBezTo>
                    <a:pt x="744717" y="969359"/>
                    <a:pt x="757995" y="973569"/>
                    <a:pt x="763586" y="984361"/>
                  </a:cubicBezTo>
                  <a:cubicBezTo>
                    <a:pt x="769177" y="995153"/>
                    <a:pt x="764967" y="1008431"/>
                    <a:pt x="754175" y="1014022"/>
                  </a:cubicBezTo>
                  <a:cubicBezTo>
                    <a:pt x="753509" y="1014365"/>
                    <a:pt x="752823" y="1014679"/>
                    <a:pt x="752118" y="1014955"/>
                  </a:cubicBezTo>
                  <a:lnTo>
                    <a:pt x="750022" y="1015908"/>
                  </a:lnTo>
                  <a:cubicBezTo>
                    <a:pt x="747270" y="1017146"/>
                    <a:pt x="744279" y="1017794"/>
                    <a:pt x="741260" y="1017813"/>
                  </a:cubicBezTo>
                  <a:close/>
                  <a:moveTo>
                    <a:pt x="249484" y="977808"/>
                  </a:moveTo>
                  <a:cubicBezTo>
                    <a:pt x="245140" y="977827"/>
                    <a:pt x="240892" y="976531"/>
                    <a:pt x="237291" y="974093"/>
                  </a:cubicBezTo>
                  <a:lnTo>
                    <a:pt x="235386" y="972855"/>
                  </a:lnTo>
                  <a:cubicBezTo>
                    <a:pt x="225033" y="966501"/>
                    <a:pt x="221785" y="952947"/>
                    <a:pt x="228138" y="942594"/>
                  </a:cubicBezTo>
                  <a:cubicBezTo>
                    <a:pt x="234501" y="932240"/>
                    <a:pt x="248045" y="928992"/>
                    <a:pt x="258409" y="935345"/>
                  </a:cubicBezTo>
                  <a:cubicBezTo>
                    <a:pt x="258970" y="935698"/>
                    <a:pt x="259523" y="936069"/>
                    <a:pt x="260056" y="936469"/>
                  </a:cubicBezTo>
                  <a:lnTo>
                    <a:pt x="261675" y="937612"/>
                  </a:lnTo>
                  <a:cubicBezTo>
                    <a:pt x="271772" y="944270"/>
                    <a:pt x="274563" y="957862"/>
                    <a:pt x="267905" y="967959"/>
                  </a:cubicBezTo>
                  <a:cubicBezTo>
                    <a:pt x="263819" y="974150"/>
                    <a:pt x="256894" y="977855"/>
                    <a:pt x="249484" y="977808"/>
                  </a:cubicBezTo>
                  <a:close/>
                  <a:moveTo>
                    <a:pt x="830509" y="966092"/>
                  </a:moveTo>
                  <a:cubicBezTo>
                    <a:pt x="818412" y="966178"/>
                    <a:pt x="808525" y="956443"/>
                    <a:pt x="808439" y="944346"/>
                  </a:cubicBezTo>
                  <a:cubicBezTo>
                    <a:pt x="808382" y="937279"/>
                    <a:pt x="811744" y="930621"/>
                    <a:pt x="817460" y="926468"/>
                  </a:cubicBezTo>
                  <a:lnTo>
                    <a:pt x="819364" y="925039"/>
                  </a:lnTo>
                  <a:cubicBezTo>
                    <a:pt x="828804" y="917391"/>
                    <a:pt x="842663" y="918838"/>
                    <a:pt x="850311" y="928278"/>
                  </a:cubicBezTo>
                  <a:cubicBezTo>
                    <a:pt x="857969" y="937717"/>
                    <a:pt x="856521" y="951566"/>
                    <a:pt x="847082" y="959224"/>
                  </a:cubicBezTo>
                  <a:cubicBezTo>
                    <a:pt x="846444" y="959739"/>
                    <a:pt x="845777" y="960225"/>
                    <a:pt x="845082" y="960663"/>
                  </a:cubicBezTo>
                  <a:lnTo>
                    <a:pt x="843463" y="961806"/>
                  </a:lnTo>
                  <a:cubicBezTo>
                    <a:pt x="839738" y="964549"/>
                    <a:pt x="835233" y="966054"/>
                    <a:pt x="830604" y="966092"/>
                  </a:cubicBezTo>
                  <a:close/>
                  <a:moveTo>
                    <a:pt x="169760" y="912371"/>
                  </a:moveTo>
                  <a:cubicBezTo>
                    <a:pt x="163940" y="912400"/>
                    <a:pt x="158349" y="910104"/>
                    <a:pt x="154234" y="905989"/>
                  </a:cubicBezTo>
                  <a:lnTo>
                    <a:pt x="152614" y="904275"/>
                  </a:lnTo>
                  <a:cubicBezTo>
                    <a:pt x="144375" y="895340"/>
                    <a:pt x="144937" y="881424"/>
                    <a:pt x="153872" y="873185"/>
                  </a:cubicBezTo>
                  <a:cubicBezTo>
                    <a:pt x="162387" y="865317"/>
                    <a:pt x="175550" y="865422"/>
                    <a:pt x="183952" y="873414"/>
                  </a:cubicBezTo>
                  <a:lnTo>
                    <a:pt x="185380" y="874842"/>
                  </a:lnTo>
                  <a:cubicBezTo>
                    <a:pt x="193953" y="883453"/>
                    <a:pt x="193924" y="897388"/>
                    <a:pt x="185314" y="905960"/>
                  </a:cubicBezTo>
                  <a:cubicBezTo>
                    <a:pt x="181180" y="910075"/>
                    <a:pt x="175589" y="912380"/>
                    <a:pt x="169760" y="912371"/>
                  </a:cubicBezTo>
                  <a:close/>
                  <a:moveTo>
                    <a:pt x="907756" y="897417"/>
                  </a:moveTo>
                  <a:cubicBezTo>
                    <a:pt x="902270" y="897398"/>
                    <a:pt x="896984" y="895359"/>
                    <a:pt x="892897" y="891702"/>
                  </a:cubicBezTo>
                  <a:cubicBezTo>
                    <a:pt x="883992" y="883462"/>
                    <a:pt x="883439" y="869575"/>
                    <a:pt x="891659" y="860650"/>
                  </a:cubicBezTo>
                  <a:lnTo>
                    <a:pt x="892993" y="859126"/>
                  </a:lnTo>
                  <a:cubicBezTo>
                    <a:pt x="901527" y="850477"/>
                    <a:pt x="915462" y="850382"/>
                    <a:pt x="924111" y="858916"/>
                  </a:cubicBezTo>
                  <a:cubicBezTo>
                    <a:pt x="932245" y="866946"/>
                    <a:pt x="932883" y="879862"/>
                    <a:pt x="925568" y="888654"/>
                  </a:cubicBezTo>
                  <a:lnTo>
                    <a:pt x="923949" y="890368"/>
                  </a:lnTo>
                  <a:cubicBezTo>
                    <a:pt x="919777" y="894883"/>
                    <a:pt x="913900" y="897445"/>
                    <a:pt x="907756" y="897417"/>
                  </a:cubicBezTo>
                  <a:close/>
                  <a:moveTo>
                    <a:pt x="104989" y="832265"/>
                  </a:moveTo>
                  <a:cubicBezTo>
                    <a:pt x="97703" y="832285"/>
                    <a:pt x="90864" y="828722"/>
                    <a:pt x="86701" y="822740"/>
                  </a:cubicBezTo>
                  <a:lnTo>
                    <a:pt x="85273" y="820455"/>
                  </a:lnTo>
                  <a:cubicBezTo>
                    <a:pt x="78777" y="810225"/>
                    <a:pt x="81806" y="796661"/>
                    <a:pt x="92035" y="790165"/>
                  </a:cubicBezTo>
                  <a:cubicBezTo>
                    <a:pt x="102265" y="783669"/>
                    <a:pt x="115829" y="786698"/>
                    <a:pt x="122325" y="796928"/>
                  </a:cubicBezTo>
                  <a:lnTo>
                    <a:pt x="123277" y="798356"/>
                  </a:lnTo>
                  <a:cubicBezTo>
                    <a:pt x="130011" y="808406"/>
                    <a:pt x="127325" y="822017"/>
                    <a:pt x="117267" y="828751"/>
                  </a:cubicBezTo>
                  <a:cubicBezTo>
                    <a:pt x="113638" y="831180"/>
                    <a:pt x="109361" y="832475"/>
                    <a:pt x="104989" y="832456"/>
                  </a:cubicBezTo>
                  <a:close/>
                  <a:moveTo>
                    <a:pt x="969383" y="814549"/>
                  </a:moveTo>
                  <a:cubicBezTo>
                    <a:pt x="965430" y="814578"/>
                    <a:pt x="961544" y="813520"/>
                    <a:pt x="958143" y="811501"/>
                  </a:cubicBezTo>
                  <a:cubicBezTo>
                    <a:pt x="947723" y="805348"/>
                    <a:pt x="944256" y="791918"/>
                    <a:pt x="950410" y="781497"/>
                  </a:cubicBezTo>
                  <a:cubicBezTo>
                    <a:pt x="950447" y="781440"/>
                    <a:pt x="950486" y="781374"/>
                    <a:pt x="950524" y="781307"/>
                  </a:cubicBezTo>
                  <a:lnTo>
                    <a:pt x="951666" y="779497"/>
                  </a:lnTo>
                  <a:cubicBezTo>
                    <a:pt x="957877" y="768972"/>
                    <a:pt x="971431" y="765476"/>
                    <a:pt x="981956" y="771687"/>
                  </a:cubicBezTo>
                  <a:cubicBezTo>
                    <a:pt x="992481" y="777897"/>
                    <a:pt x="995977" y="791451"/>
                    <a:pt x="989766" y="801976"/>
                  </a:cubicBezTo>
                  <a:lnTo>
                    <a:pt x="988624" y="803881"/>
                  </a:lnTo>
                  <a:cubicBezTo>
                    <a:pt x="984576" y="810615"/>
                    <a:pt x="977241" y="814683"/>
                    <a:pt x="969383" y="814549"/>
                  </a:cubicBezTo>
                  <a:close/>
                  <a:moveTo>
                    <a:pt x="57174" y="740540"/>
                  </a:moveTo>
                  <a:cubicBezTo>
                    <a:pt x="48220" y="740540"/>
                    <a:pt x="40162" y="735120"/>
                    <a:pt x="36790" y="726824"/>
                  </a:cubicBezTo>
                  <a:lnTo>
                    <a:pt x="35838" y="724443"/>
                  </a:lnTo>
                  <a:cubicBezTo>
                    <a:pt x="32028" y="712908"/>
                    <a:pt x="38286" y="700459"/>
                    <a:pt x="49820" y="696649"/>
                  </a:cubicBezTo>
                  <a:cubicBezTo>
                    <a:pt x="60612" y="693077"/>
                    <a:pt x="72338" y="698316"/>
                    <a:pt x="76891" y="708727"/>
                  </a:cubicBezTo>
                  <a:lnTo>
                    <a:pt x="77558" y="710346"/>
                  </a:lnTo>
                  <a:cubicBezTo>
                    <a:pt x="82072" y="721576"/>
                    <a:pt x="76662" y="734348"/>
                    <a:pt x="65461" y="738921"/>
                  </a:cubicBezTo>
                  <a:cubicBezTo>
                    <a:pt x="62832" y="740025"/>
                    <a:pt x="60022" y="740645"/>
                    <a:pt x="57174" y="740730"/>
                  </a:cubicBezTo>
                  <a:close/>
                  <a:moveTo>
                    <a:pt x="1013294" y="721490"/>
                  </a:moveTo>
                  <a:cubicBezTo>
                    <a:pt x="1001140" y="721414"/>
                    <a:pt x="991357" y="711498"/>
                    <a:pt x="991433" y="699354"/>
                  </a:cubicBezTo>
                  <a:cubicBezTo>
                    <a:pt x="991443" y="697163"/>
                    <a:pt x="991786" y="695001"/>
                    <a:pt x="992434" y="692915"/>
                  </a:cubicBezTo>
                  <a:lnTo>
                    <a:pt x="993291" y="690438"/>
                  </a:lnTo>
                  <a:cubicBezTo>
                    <a:pt x="997901" y="679189"/>
                    <a:pt x="1010750" y="673808"/>
                    <a:pt x="1021989" y="678418"/>
                  </a:cubicBezTo>
                  <a:cubicBezTo>
                    <a:pt x="1032477" y="682714"/>
                    <a:pt x="1037982" y="694258"/>
                    <a:pt x="1034725" y="705107"/>
                  </a:cubicBezTo>
                  <a:lnTo>
                    <a:pt x="1034153" y="706821"/>
                  </a:lnTo>
                  <a:cubicBezTo>
                    <a:pt x="1031001" y="715613"/>
                    <a:pt x="1022637" y="721461"/>
                    <a:pt x="1013294" y="721395"/>
                  </a:cubicBezTo>
                  <a:close/>
                  <a:moveTo>
                    <a:pt x="29075" y="641575"/>
                  </a:moveTo>
                  <a:cubicBezTo>
                    <a:pt x="18445" y="641556"/>
                    <a:pt x="9339" y="633946"/>
                    <a:pt x="7453" y="623478"/>
                  </a:cubicBezTo>
                  <a:lnTo>
                    <a:pt x="7453" y="620906"/>
                  </a:lnTo>
                  <a:cubicBezTo>
                    <a:pt x="5529" y="608942"/>
                    <a:pt x="13682" y="597684"/>
                    <a:pt x="25646" y="595760"/>
                  </a:cubicBezTo>
                  <a:cubicBezTo>
                    <a:pt x="37609" y="593836"/>
                    <a:pt x="48868" y="601989"/>
                    <a:pt x="50792" y="613953"/>
                  </a:cubicBezTo>
                  <a:lnTo>
                    <a:pt x="50792" y="615667"/>
                  </a:lnTo>
                  <a:cubicBezTo>
                    <a:pt x="52926" y="627631"/>
                    <a:pt x="44953" y="639060"/>
                    <a:pt x="32999" y="641194"/>
                  </a:cubicBezTo>
                  <a:cubicBezTo>
                    <a:pt x="32990" y="641194"/>
                    <a:pt x="32990" y="641194"/>
                    <a:pt x="32980" y="641194"/>
                  </a:cubicBezTo>
                  <a:cubicBezTo>
                    <a:pt x="31695" y="641432"/>
                    <a:pt x="30380" y="641527"/>
                    <a:pt x="29075" y="641480"/>
                  </a:cubicBezTo>
                  <a:close/>
                  <a:moveTo>
                    <a:pt x="1037391" y="621096"/>
                  </a:moveTo>
                  <a:lnTo>
                    <a:pt x="1034820" y="621096"/>
                  </a:lnTo>
                  <a:cubicBezTo>
                    <a:pt x="1022837" y="619610"/>
                    <a:pt x="1014313" y="608704"/>
                    <a:pt x="1015770" y="596712"/>
                  </a:cubicBezTo>
                  <a:lnTo>
                    <a:pt x="1015770" y="594140"/>
                  </a:lnTo>
                  <a:cubicBezTo>
                    <a:pt x="1017456" y="582149"/>
                    <a:pt x="1028543" y="573786"/>
                    <a:pt x="1040535" y="575472"/>
                  </a:cubicBezTo>
                  <a:cubicBezTo>
                    <a:pt x="1052527" y="577157"/>
                    <a:pt x="1060890" y="588245"/>
                    <a:pt x="1059204" y="600237"/>
                  </a:cubicBezTo>
                  <a:lnTo>
                    <a:pt x="1059204" y="601951"/>
                  </a:lnTo>
                  <a:cubicBezTo>
                    <a:pt x="1057727" y="612867"/>
                    <a:pt x="1048402" y="621001"/>
                    <a:pt x="1037391" y="621001"/>
                  </a:cubicBezTo>
                  <a:close/>
                  <a:moveTo>
                    <a:pt x="21931" y="538324"/>
                  </a:moveTo>
                  <a:lnTo>
                    <a:pt x="21455" y="538324"/>
                  </a:lnTo>
                  <a:cubicBezTo>
                    <a:pt x="9358" y="538115"/>
                    <a:pt x="-281" y="528142"/>
                    <a:pt x="-71" y="516045"/>
                  </a:cubicBezTo>
                  <a:cubicBezTo>
                    <a:pt x="-71" y="516007"/>
                    <a:pt x="-71" y="515978"/>
                    <a:pt x="-71" y="515940"/>
                  </a:cubicBezTo>
                  <a:lnTo>
                    <a:pt x="-71" y="513369"/>
                  </a:lnTo>
                  <a:cubicBezTo>
                    <a:pt x="548" y="501281"/>
                    <a:pt x="10692" y="491899"/>
                    <a:pt x="22789" y="492223"/>
                  </a:cubicBezTo>
                  <a:cubicBezTo>
                    <a:pt x="34876" y="492680"/>
                    <a:pt x="44306" y="502863"/>
                    <a:pt x="43849" y="514950"/>
                  </a:cubicBezTo>
                  <a:cubicBezTo>
                    <a:pt x="43839" y="514997"/>
                    <a:pt x="43839" y="515035"/>
                    <a:pt x="43839" y="515083"/>
                  </a:cubicBezTo>
                  <a:lnTo>
                    <a:pt x="43839" y="516798"/>
                  </a:lnTo>
                  <a:cubicBezTo>
                    <a:pt x="43629" y="528751"/>
                    <a:pt x="33885" y="538324"/>
                    <a:pt x="21931" y="538324"/>
                  </a:cubicBezTo>
                  <a:close/>
                  <a:moveTo>
                    <a:pt x="1041106" y="517655"/>
                  </a:moveTo>
                  <a:cubicBezTo>
                    <a:pt x="1029476" y="517674"/>
                    <a:pt x="1019856" y="508597"/>
                    <a:pt x="1019199" y="496986"/>
                  </a:cubicBezTo>
                  <a:lnTo>
                    <a:pt x="1019199" y="492985"/>
                  </a:lnTo>
                  <a:cubicBezTo>
                    <a:pt x="1018408" y="480888"/>
                    <a:pt x="1027581" y="470439"/>
                    <a:pt x="1039677" y="469649"/>
                  </a:cubicBezTo>
                  <a:cubicBezTo>
                    <a:pt x="1051774" y="468858"/>
                    <a:pt x="1062223" y="478031"/>
                    <a:pt x="1063014" y="490128"/>
                  </a:cubicBezTo>
                  <a:lnTo>
                    <a:pt x="1063014" y="494414"/>
                  </a:lnTo>
                  <a:cubicBezTo>
                    <a:pt x="1063776" y="506491"/>
                    <a:pt x="1054594" y="516893"/>
                    <a:pt x="1042516" y="517645"/>
                  </a:cubicBezTo>
                  <a:cubicBezTo>
                    <a:pt x="1042497" y="517655"/>
                    <a:pt x="1042468" y="517655"/>
                    <a:pt x="1042440" y="517655"/>
                  </a:cubicBezTo>
                  <a:close/>
                  <a:moveTo>
                    <a:pt x="35076" y="436026"/>
                  </a:moveTo>
                  <a:cubicBezTo>
                    <a:pt x="33314" y="435988"/>
                    <a:pt x="31552" y="435768"/>
                    <a:pt x="29837" y="435359"/>
                  </a:cubicBezTo>
                  <a:cubicBezTo>
                    <a:pt x="18026" y="432492"/>
                    <a:pt x="10777" y="420595"/>
                    <a:pt x="13645" y="408784"/>
                  </a:cubicBezTo>
                  <a:cubicBezTo>
                    <a:pt x="13645" y="408784"/>
                    <a:pt x="13645" y="408784"/>
                    <a:pt x="13645" y="408784"/>
                  </a:cubicBezTo>
                  <a:lnTo>
                    <a:pt x="13645" y="407165"/>
                  </a:lnTo>
                  <a:cubicBezTo>
                    <a:pt x="16274" y="395325"/>
                    <a:pt x="27999" y="387867"/>
                    <a:pt x="39838" y="390496"/>
                  </a:cubicBezTo>
                  <a:cubicBezTo>
                    <a:pt x="51678" y="393125"/>
                    <a:pt x="59136" y="404850"/>
                    <a:pt x="56507" y="416690"/>
                  </a:cubicBezTo>
                  <a:lnTo>
                    <a:pt x="55936" y="419166"/>
                  </a:lnTo>
                  <a:cubicBezTo>
                    <a:pt x="53650" y="429072"/>
                    <a:pt x="44868" y="436121"/>
                    <a:pt x="34695" y="436216"/>
                  </a:cubicBezTo>
                  <a:close/>
                  <a:moveTo>
                    <a:pt x="1022914" y="414499"/>
                  </a:moveTo>
                  <a:cubicBezTo>
                    <a:pt x="1013131" y="414490"/>
                    <a:pt x="1004540" y="408003"/>
                    <a:pt x="1001863" y="398592"/>
                  </a:cubicBezTo>
                  <a:lnTo>
                    <a:pt x="1001197" y="396592"/>
                  </a:lnTo>
                  <a:cubicBezTo>
                    <a:pt x="997834" y="384915"/>
                    <a:pt x="1004568" y="372713"/>
                    <a:pt x="1016246" y="369351"/>
                  </a:cubicBezTo>
                  <a:cubicBezTo>
                    <a:pt x="1027924" y="365988"/>
                    <a:pt x="1040125" y="372723"/>
                    <a:pt x="1043488" y="384400"/>
                  </a:cubicBezTo>
                  <a:lnTo>
                    <a:pt x="1044059" y="386496"/>
                  </a:lnTo>
                  <a:cubicBezTo>
                    <a:pt x="1047412" y="398116"/>
                    <a:pt x="1040716" y="410260"/>
                    <a:pt x="1029086" y="413623"/>
                  </a:cubicBezTo>
                  <a:cubicBezTo>
                    <a:pt x="1029057" y="413623"/>
                    <a:pt x="1029038" y="413632"/>
                    <a:pt x="1029009" y="413642"/>
                  </a:cubicBezTo>
                  <a:cubicBezTo>
                    <a:pt x="1027028" y="414204"/>
                    <a:pt x="1024971" y="414499"/>
                    <a:pt x="1022914" y="414499"/>
                  </a:cubicBezTo>
                  <a:close/>
                  <a:moveTo>
                    <a:pt x="68223" y="338299"/>
                  </a:moveTo>
                  <a:cubicBezTo>
                    <a:pt x="64937" y="338347"/>
                    <a:pt x="61689" y="337661"/>
                    <a:pt x="58698" y="336299"/>
                  </a:cubicBezTo>
                  <a:cubicBezTo>
                    <a:pt x="47658" y="331241"/>
                    <a:pt x="42791" y="318201"/>
                    <a:pt x="47839" y="307152"/>
                  </a:cubicBezTo>
                  <a:lnTo>
                    <a:pt x="48983" y="304866"/>
                  </a:lnTo>
                  <a:cubicBezTo>
                    <a:pt x="53774" y="293703"/>
                    <a:pt x="66718" y="288531"/>
                    <a:pt x="77881" y="293331"/>
                  </a:cubicBezTo>
                  <a:cubicBezTo>
                    <a:pt x="89045" y="298123"/>
                    <a:pt x="94216" y="311058"/>
                    <a:pt x="89416" y="322221"/>
                  </a:cubicBezTo>
                  <a:cubicBezTo>
                    <a:pt x="89169" y="322802"/>
                    <a:pt x="88902" y="323364"/>
                    <a:pt x="88606" y="323916"/>
                  </a:cubicBezTo>
                  <a:lnTo>
                    <a:pt x="87844" y="325536"/>
                  </a:lnTo>
                  <a:cubicBezTo>
                    <a:pt x="84301" y="333203"/>
                    <a:pt x="76672" y="338166"/>
                    <a:pt x="68223" y="338299"/>
                  </a:cubicBezTo>
                  <a:close/>
                  <a:moveTo>
                    <a:pt x="985099" y="317915"/>
                  </a:moveTo>
                  <a:cubicBezTo>
                    <a:pt x="977099" y="317830"/>
                    <a:pt x="969783" y="313372"/>
                    <a:pt x="966049" y="306295"/>
                  </a:cubicBezTo>
                  <a:lnTo>
                    <a:pt x="964906" y="304104"/>
                  </a:lnTo>
                  <a:cubicBezTo>
                    <a:pt x="959801" y="293075"/>
                    <a:pt x="964592" y="279997"/>
                    <a:pt x="975622" y="274891"/>
                  </a:cubicBezTo>
                  <a:cubicBezTo>
                    <a:pt x="985975" y="270090"/>
                    <a:pt x="998282" y="274005"/>
                    <a:pt x="1003959" y="283911"/>
                  </a:cubicBezTo>
                  <a:lnTo>
                    <a:pt x="1004816" y="285626"/>
                  </a:lnTo>
                  <a:cubicBezTo>
                    <a:pt x="1010502" y="296332"/>
                    <a:pt x="1006454" y="309619"/>
                    <a:pt x="995767" y="315344"/>
                  </a:cubicBezTo>
                  <a:cubicBezTo>
                    <a:pt x="992519" y="317211"/>
                    <a:pt x="988843" y="318192"/>
                    <a:pt x="985099" y="318201"/>
                  </a:cubicBezTo>
                  <a:close/>
                  <a:moveTo>
                    <a:pt x="120801" y="249431"/>
                  </a:moveTo>
                  <a:cubicBezTo>
                    <a:pt x="116095" y="249469"/>
                    <a:pt x="111514" y="247964"/>
                    <a:pt x="107752" y="245145"/>
                  </a:cubicBezTo>
                  <a:cubicBezTo>
                    <a:pt x="98007" y="237982"/>
                    <a:pt x="95912" y="224266"/>
                    <a:pt x="103075" y="214522"/>
                  </a:cubicBezTo>
                  <a:cubicBezTo>
                    <a:pt x="103113" y="214474"/>
                    <a:pt x="103141" y="214426"/>
                    <a:pt x="103180" y="214379"/>
                  </a:cubicBezTo>
                  <a:lnTo>
                    <a:pt x="104323" y="212760"/>
                  </a:lnTo>
                  <a:cubicBezTo>
                    <a:pt x="111504" y="202949"/>
                    <a:pt x="125277" y="200815"/>
                    <a:pt x="135088" y="207997"/>
                  </a:cubicBezTo>
                  <a:cubicBezTo>
                    <a:pt x="144899" y="215179"/>
                    <a:pt x="147032" y="228952"/>
                    <a:pt x="139851" y="238763"/>
                  </a:cubicBezTo>
                  <a:lnTo>
                    <a:pt x="138422" y="240572"/>
                  </a:lnTo>
                  <a:cubicBezTo>
                    <a:pt x="134365" y="246288"/>
                    <a:pt x="127802" y="249688"/>
                    <a:pt x="120801" y="249717"/>
                  </a:cubicBezTo>
                  <a:close/>
                  <a:moveTo>
                    <a:pt x="928711" y="231619"/>
                  </a:moveTo>
                  <a:cubicBezTo>
                    <a:pt x="922082" y="231610"/>
                    <a:pt x="915815" y="228600"/>
                    <a:pt x="911661" y="223428"/>
                  </a:cubicBezTo>
                  <a:lnTo>
                    <a:pt x="910328" y="221904"/>
                  </a:lnTo>
                  <a:cubicBezTo>
                    <a:pt x="902870" y="212312"/>
                    <a:pt x="904594" y="198491"/>
                    <a:pt x="914186" y="191023"/>
                  </a:cubicBezTo>
                  <a:cubicBezTo>
                    <a:pt x="923425" y="183842"/>
                    <a:pt x="936674" y="185147"/>
                    <a:pt x="944333" y="193995"/>
                  </a:cubicBezTo>
                  <a:lnTo>
                    <a:pt x="945761" y="195805"/>
                  </a:lnTo>
                  <a:cubicBezTo>
                    <a:pt x="953391" y="205263"/>
                    <a:pt x="951905" y="219113"/>
                    <a:pt x="942447" y="226742"/>
                  </a:cubicBezTo>
                  <a:cubicBezTo>
                    <a:pt x="938550" y="229886"/>
                    <a:pt x="933712" y="231600"/>
                    <a:pt x="928711" y="231619"/>
                  </a:cubicBezTo>
                  <a:close/>
                  <a:moveTo>
                    <a:pt x="190143" y="172945"/>
                  </a:moveTo>
                  <a:cubicBezTo>
                    <a:pt x="178046" y="173002"/>
                    <a:pt x="168188" y="163239"/>
                    <a:pt x="168131" y="151142"/>
                  </a:cubicBezTo>
                  <a:cubicBezTo>
                    <a:pt x="168102" y="144942"/>
                    <a:pt x="170702" y="139017"/>
                    <a:pt x="175284" y="134845"/>
                  </a:cubicBezTo>
                  <a:lnTo>
                    <a:pt x="176236" y="133988"/>
                  </a:lnTo>
                  <a:cubicBezTo>
                    <a:pt x="185247" y="125768"/>
                    <a:pt x="199182" y="126272"/>
                    <a:pt x="207573" y="135131"/>
                  </a:cubicBezTo>
                  <a:cubicBezTo>
                    <a:pt x="215756" y="143751"/>
                    <a:pt x="215393" y="157381"/>
                    <a:pt x="206774" y="165563"/>
                  </a:cubicBezTo>
                  <a:cubicBezTo>
                    <a:pt x="206726" y="165611"/>
                    <a:pt x="206669" y="165658"/>
                    <a:pt x="206621" y="165706"/>
                  </a:cubicBezTo>
                  <a:lnTo>
                    <a:pt x="205002" y="167230"/>
                  </a:lnTo>
                  <a:cubicBezTo>
                    <a:pt x="200982" y="171031"/>
                    <a:pt x="195677" y="173174"/>
                    <a:pt x="190143" y="173231"/>
                  </a:cubicBezTo>
                  <a:close/>
                  <a:moveTo>
                    <a:pt x="856036" y="158277"/>
                  </a:moveTo>
                  <a:cubicBezTo>
                    <a:pt x="850969" y="158296"/>
                    <a:pt x="846044" y="156543"/>
                    <a:pt x="842129" y="153323"/>
                  </a:cubicBezTo>
                  <a:lnTo>
                    <a:pt x="840415" y="151895"/>
                  </a:lnTo>
                  <a:cubicBezTo>
                    <a:pt x="830566" y="144780"/>
                    <a:pt x="828337" y="131035"/>
                    <a:pt x="835452" y="121177"/>
                  </a:cubicBezTo>
                  <a:cubicBezTo>
                    <a:pt x="842558" y="111328"/>
                    <a:pt x="856312" y="109099"/>
                    <a:pt x="866170" y="116214"/>
                  </a:cubicBezTo>
                  <a:cubicBezTo>
                    <a:pt x="866923" y="116757"/>
                    <a:pt x="867647" y="117348"/>
                    <a:pt x="868323" y="117986"/>
                  </a:cubicBezTo>
                  <a:lnTo>
                    <a:pt x="869942" y="119319"/>
                  </a:lnTo>
                  <a:cubicBezTo>
                    <a:pt x="879305" y="127063"/>
                    <a:pt x="880620" y="140931"/>
                    <a:pt x="872876" y="150295"/>
                  </a:cubicBezTo>
                  <a:cubicBezTo>
                    <a:pt x="868723" y="155324"/>
                    <a:pt x="862551" y="158239"/>
                    <a:pt x="856036" y="158277"/>
                  </a:cubicBezTo>
                  <a:close/>
                  <a:moveTo>
                    <a:pt x="273296" y="111985"/>
                  </a:moveTo>
                  <a:cubicBezTo>
                    <a:pt x="261142" y="111880"/>
                    <a:pt x="251379" y="101946"/>
                    <a:pt x="251484" y="89792"/>
                  </a:cubicBezTo>
                  <a:cubicBezTo>
                    <a:pt x="251550" y="82143"/>
                    <a:pt x="255589" y="75066"/>
                    <a:pt x="262152" y="71123"/>
                  </a:cubicBezTo>
                  <a:lnTo>
                    <a:pt x="264343" y="69789"/>
                  </a:lnTo>
                  <a:cubicBezTo>
                    <a:pt x="275363" y="64665"/>
                    <a:pt x="288451" y="69446"/>
                    <a:pt x="293575" y="80467"/>
                  </a:cubicBezTo>
                  <a:cubicBezTo>
                    <a:pt x="298109" y="90211"/>
                    <a:pt x="294927" y="101812"/>
                    <a:pt x="286059" y="107889"/>
                  </a:cubicBezTo>
                  <a:lnTo>
                    <a:pt x="284536" y="108842"/>
                  </a:lnTo>
                  <a:cubicBezTo>
                    <a:pt x="281154" y="110937"/>
                    <a:pt x="277277" y="112118"/>
                    <a:pt x="273296" y="112271"/>
                  </a:cubicBezTo>
                  <a:close/>
                  <a:moveTo>
                    <a:pt x="770215" y="101031"/>
                  </a:moveTo>
                  <a:cubicBezTo>
                    <a:pt x="766596" y="101022"/>
                    <a:pt x="763034" y="100136"/>
                    <a:pt x="759833" y="98460"/>
                  </a:cubicBezTo>
                  <a:lnTo>
                    <a:pt x="758118" y="97507"/>
                  </a:lnTo>
                  <a:cubicBezTo>
                    <a:pt x="747698" y="91249"/>
                    <a:pt x="744336" y="77733"/>
                    <a:pt x="750594" y="67313"/>
                  </a:cubicBezTo>
                  <a:cubicBezTo>
                    <a:pt x="756319" y="57788"/>
                    <a:pt x="768253" y="54025"/>
                    <a:pt x="778407" y="58550"/>
                  </a:cubicBezTo>
                  <a:lnTo>
                    <a:pt x="780502" y="59693"/>
                  </a:lnTo>
                  <a:cubicBezTo>
                    <a:pt x="791180" y="65494"/>
                    <a:pt x="795142" y="78847"/>
                    <a:pt x="789341" y="89525"/>
                  </a:cubicBezTo>
                  <a:cubicBezTo>
                    <a:pt x="785532" y="96555"/>
                    <a:pt x="778207" y="100955"/>
                    <a:pt x="770215" y="101031"/>
                  </a:cubicBezTo>
                  <a:close/>
                  <a:moveTo>
                    <a:pt x="367117" y="69027"/>
                  </a:moveTo>
                  <a:cubicBezTo>
                    <a:pt x="354963" y="68951"/>
                    <a:pt x="345171" y="59045"/>
                    <a:pt x="345248" y="46891"/>
                  </a:cubicBezTo>
                  <a:cubicBezTo>
                    <a:pt x="345305" y="37595"/>
                    <a:pt x="351201" y="29337"/>
                    <a:pt x="359973" y="26260"/>
                  </a:cubicBezTo>
                  <a:lnTo>
                    <a:pt x="362259" y="25498"/>
                  </a:lnTo>
                  <a:cubicBezTo>
                    <a:pt x="373918" y="22079"/>
                    <a:pt x="386148" y="28756"/>
                    <a:pt x="389568" y="40424"/>
                  </a:cubicBezTo>
                  <a:cubicBezTo>
                    <a:pt x="392806" y="51482"/>
                    <a:pt x="386967" y="63179"/>
                    <a:pt x="376166" y="67218"/>
                  </a:cubicBezTo>
                  <a:lnTo>
                    <a:pt x="374261" y="67789"/>
                  </a:lnTo>
                  <a:cubicBezTo>
                    <a:pt x="371984" y="68713"/>
                    <a:pt x="369565" y="69227"/>
                    <a:pt x="367117" y="69313"/>
                  </a:cubicBezTo>
                  <a:close/>
                  <a:moveTo>
                    <a:pt x="674585" y="62169"/>
                  </a:moveTo>
                  <a:cubicBezTo>
                    <a:pt x="672422" y="62188"/>
                    <a:pt x="670270" y="61865"/>
                    <a:pt x="668202" y="61217"/>
                  </a:cubicBezTo>
                  <a:lnTo>
                    <a:pt x="666393" y="60740"/>
                  </a:lnTo>
                  <a:cubicBezTo>
                    <a:pt x="654810" y="57064"/>
                    <a:pt x="648400" y="44691"/>
                    <a:pt x="652086" y="33109"/>
                  </a:cubicBezTo>
                  <a:cubicBezTo>
                    <a:pt x="655611" y="22002"/>
                    <a:pt x="667193" y="15573"/>
                    <a:pt x="678490" y="18450"/>
                  </a:cubicBezTo>
                  <a:lnTo>
                    <a:pt x="680871" y="19212"/>
                  </a:lnTo>
                  <a:cubicBezTo>
                    <a:pt x="692501" y="22564"/>
                    <a:pt x="699206" y="34699"/>
                    <a:pt x="695854" y="46329"/>
                  </a:cubicBezTo>
                  <a:cubicBezTo>
                    <a:pt x="693129" y="55788"/>
                    <a:pt x="684433" y="62264"/>
                    <a:pt x="674585" y="62169"/>
                  </a:cubicBezTo>
                  <a:close/>
                  <a:moveTo>
                    <a:pt x="467701" y="45881"/>
                  </a:moveTo>
                  <a:cubicBezTo>
                    <a:pt x="455623" y="46558"/>
                    <a:pt x="445279" y="37309"/>
                    <a:pt x="444603" y="25231"/>
                  </a:cubicBezTo>
                  <a:cubicBezTo>
                    <a:pt x="443936" y="13306"/>
                    <a:pt x="452938" y="3057"/>
                    <a:pt x="464844" y="2162"/>
                  </a:cubicBezTo>
                  <a:lnTo>
                    <a:pt x="467225" y="2162"/>
                  </a:lnTo>
                  <a:cubicBezTo>
                    <a:pt x="479188" y="47"/>
                    <a:pt x="490609" y="8029"/>
                    <a:pt x="492724" y="20002"/>
                  </a:cubicBezTo>
                  <a:cubicBezTo>
                    <a:pt x="494838" y="31965"/>
                    <a:pt x="486847" y="43376"/>
                    <a:pt x="474883" y="45491"/>
                  </a:cubicBezTo>
                  <a:cubicBezTo>
                    <a:pt x="474083" y="45634"/>
                    <a:pt x="473274" y="45739"/>
                    <a:pt x="472464" y="45786"/>
                  </a:cubicBezTo>
                  <a:lnTo>
                    <a:pt x="470559" y="45786"/>
                  </a:lnTo>
                  <a:cubicBezTo>
                    <a:pt x="469626" y="46005"/>
                    <a:pt x="468663" y="46139"/>
                    <a:pt x="467701" y="46167"/>
                  </a:cubicBezTo>
                  <a:close/>
                  <a:moveTo>
                    <a:pt x="573048" y="43500"/>
                  </a:moveTo>
                  <a:lnTo>
                    <a:pt x="571333" y="43500"/>
                  </a:lnTo>
                  <a:lnTo>
                    <a:pt x="569143" y="43500"/>
                  </a:lnTo>
                  <a:cubicBezTo>
                    <a:pt x="557065" y="42529"/>
                    <a:pt x="548073" y="31947"/>
                    <a:pt x="549045" y="19878"/>
                  </a:cubicBezTo>
                  <a:cubicBezTo>
                    <a:pt x="550017" y="7801"/>
                    <a:pt x="560598" y="-1191"/>
                    <a:pt x="572667" y="-220"/>
                  </a:cubicBezTo>
                  <a:lnTo>
                    <a:pt x="574381" y="-220"/>
                  </a:lnTo>
                  <a:cubicBezTo>
                    <a:pt x="586478" y="895"/>
                    <a:pt x="595384" y="11611"/>
                    <a:pt x="594270" y="23717"/>
                  </a:cubicBezTo>
                  <a:cubicBezTo>
                    <a:pt x="593231" y="34918"/>
                    <a:pt x="583916" y="43529"/>
                    <a:pt x="572667" y="43691"/>
                  </a:cubicBezTo>
                  <a:close/>
                </a:path>
              </a:pathLst>
            </a:custGeom>
            <a:solidFill>
              <a:schemeClr val="tx2"/>
            </a:solidFill>
            <a:ln w="9525" cap="flat">
              <a:solidFill>
                <a:schemeClr val="tx2"/>
              </a:solidFill>
              <a:prstDash val="solid"/>
              <a:miter/>
            </a:ln>
          </p:spPr>
          <p:txBody>
            <a:bodyPr rtlCol="0" anchor="ctr"/>
            <a:lstStyle/>
            <a:p>
              <a:endParaRPr lang="en-US"/>
            </a:p>
          </p:txBody>
        </p:sp>
        <p:sp>
          <p:nvSpPr>
            <p:cNvPr id="66" name="Freeform: Shape 65"/>
            <p:cNvSpPr/>
            <p:nvPr/>
          </p:nvSpPr>
          <p:spPr>
            <a:xfrm>
              <a:off x="7641335" y="1777364"/>
              <a:ext cx="1062411" cy="1063180"/>
            </a:xfrm>
            <a:custGeom>
              <a:avLst/>
              <a:gdLst>
                <a:gd name="connsiteX0" fmla="*/ 564186 w 1062411"/>
                <a:gd name="connsiteY0" fmla="*/ 1062889 h 1063180"/>
                <a:gd name="connsiteX1" fmla="*/ 542812 w 1062411"/>
                <a:gd name="connsiteY1" fmla="*/ 1040277 h 1063180"/>
                <a:gd name="connsiteX2" fmla="*/ 562853 w 1062411"/>
                <a:gd name="connsiteY2" fmla="*/ 1018979 h 1063180"/>
                <a:gd name="connsiteX3" fmla="*/ 564853 w 1062411"/>
                <a:gd name="connsiteY3" fmla="*/ 1018979 h 1063180"/>
                <a:gd name="connsiteX4" fmla="*/ 587018 w 1062411"/>
                <a:gd name="connsiteY4" fmla="*/ 1040820 h 1063180"/>
                <a:gd name="connsiteX5" fmla="*/ 567901 w 1062411"/>
                <a:gd name="connsiteY5" fmla="*/ 1062794 h 1063180"/>
                <a:gd name="connsiteX6" fmla="*/ 565520 w 1062411"/>
                <a:gd name="connsiteY6" fmla="*/ 1062794 h 1063180"/>
                <a:gd name="connsiteX7" fmla="*/ 463221 w 1062411"/>
                <a:gd name="connsiteY7" fmla="*/ 1059175 h 1063180"/>
                <a:gd name="connsiteX8" fmla="*/ 460078 w 1062411"/>
                <a:gd name="connsiteY8" fmla="*/ 1059175 h 1063180"/>
                <a:gd name="connsiteX9" fmla="*/ 457983 w 1062411"/>
                <a:gd name="connsiteY9" fmla="*/ 1059175 h 1063180"/>
                <a:gd name="connsiteX10" fmla="*/ 440466 w 1062411"/>
                <a:gd name="connsiteY10" fmla="*/ 1033457 h 1063180"/>
                <a:gd name="connsiteX11" fmla="*/ 464078 w 1062411"/>
                <a:gd name="connsiteY11" fmla="*/ 1015645 h 1063180"/>
                <a:gd name="connsiteX12" fmla="*/ 466269 w 1062411"/>
                <a:gd name="connsiteY12" fmla="*/ 1015645 h 1063180"/>
                <a:gd name="connsiteX13" fmla="*/ 484481 w 1062411"/>
                <a:gd name="connsiteY13" fmla="*/ 1040868 h 1063180"/>
                <a:gd name="connsiteX14" fmla="*/ 463221 w 1062411"/>
                <a:gd name="connsiteY14" fmla="*/ 1059365 h 1063180"/>
                <a:gd name="connsiteX15" fmla="*/ 666008 w 1062411"/>
                <a:gd name="connsiteY15" fmla="*/ 1046125 h 1063180"/>
                <a:gd name="connsiteX16" fmla="*/ 643939 w 1062411"/>
                <a:gd name="connsiteY16" fmla="*/ 1024189 h 1063180"/>
                <a:gd name="connsiteX17" fmla="*/ 660198 w 1062411"/>
                <a:gd name="connsiteY17" fmla="*/ 1002882 h 1063180"/>
                <a:gd name="connsiteX18" fmla="*/ 662199 w 1062411"/>
                <a:gd name="connsiteY18" fmla="*/ 1002882 h 1063180"/>
                <a:gd name="connsiteX19" fmla="*/ 689202 w 1062411"/>
                <a:gd name="connsiteY19" fmla="*/ 1018169 h 1063180"/>
                <a:gd name="connsiteX20" fmla="*/ 673914 w 1062411"/>
                <a:gd name="connsiteY20" fmla="*/ 1045172 h 1063180"/>
                <a:gd name="connsiteX21" fmla="*/ 671724 w 1062411"/>
                <a:gd name="connsiteY21" fmla="*/ 1045839 h 1063180"/>
                <a:gd name="connsiteX22" fmla="*/ 666008 w 1062411"/>
                <a:gd name="connsiteY22" fmla="*/ 1046125 h 1063180"/>
                <a:gd name="connsiteX23" fmla="*/ 362828 w 1062411"/>
                <a:gd name="connsiteY23" fmla="*/ 1035076 h 1063180"/>
                <a:gd name="connsiteX24" fmla="*/ 355684 w 1062411"/>
                <a:gd name="connsiteY24" fmla="*/ 1033933 h 1063180"/>
                <a:gd name="connsiteX25" fmla="*/ 353303 w 1062411"/>
                <a:gd name="connsiteY25" fmla="*/ 1033076 h 1063180"/>
                <a:gd name="connsiteX26" fmla="*/ 341387 w 1062411"/>
                <a:gd name="connsiteY26" fmla="*/ 1004330 h 1063180"/>
                <a:gd name="connsiteX27" fmla="*/ 368257 w 1062411"/>
                <a:gd name="connsiteY27" fmla="*/ 991737 h 1063180"/>
                <a:gd name="connsiteX28" fmla="*/ 369972 w 1062411"/>
                <a:gd name="connsiteY28" fmla="*/ 992309 h 1063180"/>
                <a:gd name="connsiteX29" fmla="*/ 383459 w 1062411"/>
                <a:gd name="connsiteY29" fmla="*/ 1020351 h 1063180"/>
                <a:gd name="connsiteX30" fmla="*/ 362828 w 1062411"/>
                <a:gd name="connsiteY30" fmla="*/ 1035076 h 1063180"/>
                <a:gd name="connsiteX31" fmla="*/ 762021 w 1062411"/>
                <a:gd name="connsiteY31" fmla="*/ 1009073 h 1063180"/>
                <a:gd name="connsiteX32" fmla="*/ 740446 w 1062411"/>
                <a:gd name="connsiteY32" fmla="*/ 986651 h 1063180"/>
                <a:gd name="connsiteX33" fmla="*/ 752496 w 1062411"/>
                <a:gd name="connsiteY33" fmla="*/ 967449 h 1063180"/>
                <a:gd name="connsiteX34" fmla="*/ 754210 w 1062411"/>
                <a:gd name="connsiteY34" fmla="*/ 966496 h 1063180"/>
                <a:gd name="connsiteX35" fmla="*/ 784214 w 1062411"/>
                <a:gd name="connsiteY35" fmla="*/ 974754 h 1063180"/>
                <a:gd name="connsiteX36" fmla="*/ 775956 w 1062411"/>
                <a:gd name="connsiteY36" fmla="*/ 1004749 h 1063180"/>
                <a:gd name="connsiteX37" fmla="*/ 774213 w 1062411"/>
                <a:gd name="connsiteY37" fmla="*/ 1005644 h 1063180"/>
                <a:gd name="connsiteX38" fmla="*/ 772117 w 1062411"/>
                <a:gd name="connsiteY38" fmla="*/ 1006692 h 1063180"/>
                <a:gd name="connsiteX39" fmla="*/ 762021 w 1062411"/>
                <a:gd name="connsiteY39" fmla="*/ 1009073 h 1063180"/>
                <a:gd name="connsiteX40" fmla="*/ 269102 w 1062411"/>
                <a:gd name="connsiteY40" fmla="*/ 991166 h 1063180"/>
                <a:gd name="connsiteX41" fmla="*/ 257767 w 1062411"/>
                <a:gd name="connsiteY41" fmla="*/ 988022 h 1063180"/>
                <a:gd name="connsiteX42" fmla="*/ 255767 w 1062411"/>
                <a:gd name="connsiteY42" fmla="*/ 986785 h 1063180"/>
                <a:gd name="connsiteX43" fmla="*/ 247214 w 1062411"/>
                <a:gd name="connsiteY43" fmla="*/ 956867 h 1063180"/>
                <a:gd name="connsiteX44" fmla="*/ 277132 w 1062411"/>
                <a:gd name="connsiteY44" fmla="*/ 948313 h 1063180"/>
                <a:gd name="connsiteX45" fmla="*/ 278818 w 1062411"/>
                <a:gd name="connsiteY45" fmla="*/ 949351 h 1063180"/>
                <a:gd name="connsiteX46" fmla="*/ 280532 w 1062411"/>
                <a:gd name="connsiteY46" fmla="*/ 950399 h 1063180"/>
                <a:gd name="connsiteX47" fmla="*/ 287809 w 1062411"/>
                <a:gd name="connsiteY47" fmla="*/ 980651 h 1063180"/>
                <a:gd name="connsiteX48" fmla="*/ 269102 w 1062411"/>
                <a:gd name="connsiteY48" fmla="*/ 991166 h 1063180"/>
                <a:gd name="connsiteX49" fmla="*/ 849269 w 1062411"/>
                <a:gd name="connsiteY49" fmla="*/ 953066 h 1063180"/>
                <a:gd name="connsiteX50" fmla="*/ 827772 w 1062411"/>
                <a:gd name="connsiteY50" fmla="*/ 930939 h 1063180"/>
                <a:gd name="connsiteX51" fmla="*/ 835077 w 1062411"/>
                <a:gd name="connsiteY51" fmla="*/ 914966 h 1063180"/>
                <a:gd name="connsiteX52" fmla="*/ 836792 w 1062411"/>
                <a:gd name="connsiteY52" fmla="*/ 913633 h 1063180"/>
                <a:gd name="connsiteX53" fmla="*/ 867548 w 1062411"/>
                <a:gd name="connsiteY53" fmla="*/ 918357 h 1063180"/>
                <a:gd name="connsiteX54" fmla="*/ 864414 w 1062411"/>
                <a:gd name="connsiteY54" fmla="*/ 947827 h 1063180"/>
                <a:gd name="connsiteX55" fmla="*/ 863462 w 1062411"/>
                <a:gd name="connsiteY55" fmla="*/ 948589 h 1063180"/>
                <a:gd name="connsiteX56" fmla="*/ 849555 w 1062411"/>
                <a:gd name="connsiteY56" fmla="*/ 952590 h 1063180"/>
                <a:gd name="connsiteX57" fmla="*/ 186520 w 1062411"/>
                <a:gd name="connsiteY57" fmla="*/ 929539 h 1063180"/>
                <a:gd name="connsiteX58" fmla="*/ 171566 w 1062411"/>
                <a:gd name="connsiteY58" fmla="*/ 923634 h 1063180"/>
                <a:gd name="connsiteX59" fmla="*/ 170328 w 1062411"/>
                <a:gd name="connsiteY59" fmla="*/ 922491 h 1063180"/>
                <a:gd name="connsiteX60" fmla="*/ 166594 w 1062411"/>
                <a:gd name="connsiteY60" fmla="*/ 891601 h 1063180"/>
                <a:gd name="connsiteX61" fmla="*/ 197484 w 1062411"/>
                <a:gd name="connsiteY61" fmla="*/ 887867 h 1063180"/>
                <a:gd name="connsiteX62" fmla="*/ 199569 w 1062411"/>
                <a:gd name="connsiteY62" fmla="*/ 889725 h 1063180"/>
                <a:gd name="connsiteX63" fmla="*/ 201475 w 1062411"/>
                <a:gd name="connsiteY63" fmla="*/ 891534 h 1063180"/>
                <a:gd name="connsiteX64" fmla="*/ 202913 w 1062411"/>
                <a:gd name="connsiteY64" fmla="*/ 922481 h 1063180"/>
                <a:gd name="connsiteX65" fmla="*/ 186520 w 1062411"/>
                <a:gd name="connsiteY65" fmla="*/ 929634 h 1063180"/>
                <a:gd name="connsiteX66" fmla="*/ 922898 w 1062411"/>
                <a:gd name="connsiteY66" fmla="*/ 881914 h 1063180"/>
                <a:gd name="connsiteX67" fmla="*/ 908611 w 1062411"/>
                <a:gd name="connsiteY67" fmla="*/ 876580 h 1063180"/>
                <a:gd name="connsiteX68" fmla="*/ 906172 w 1062411"/>
                <a:gd name="connsiteY68" fmla="*/ 845691 h 1063180"/>
                <a:gd name="connsiteX69" fmla="*/ 906229 w 1062411"/>
                <a:gd name="connsiteY69" fmla="*/ 845624 h 1063180"/>
                <a:gd name="connsiteX70" fmla="*/ 907277 w 1062411"/>
                <a:gd name="connsiteY70" fmla="*/ 844291 h 1063180"/>
                <a:gd name="connsiteX71" fmla="*/ 938157 w 1062411"/>
                <a:gd name="connsiteY71" fmla="*/ 840433 h 1063180"/>
                <a:gd name="connsiteX72" fmla="*/ 942014 w 1062411"/>
                <a:gd name="connsiteY72" fmla="*/ 871313 h 1063180"/>
                <a:gd name="connsiteX73" fmla="*/ 941281 w 1062411"/>
                <a:gd name="connsiteY73" fmla="*/ 872199 h 1063180"/>
                <a:gd name="connsiteX74" fmla="*/ 939567 w 1062411"/>
                <a:gd name="connsiteY74" fmla="*/ 874199 h 1063180"/>
                <a:gd name="connsiteX75" fmla="*/ 923183 w 1062411"/>
                <a:gd name="connsiteY75" fmla="*/ 881438 h 1063180"/>
                <a:gd name="connsiteX76" fmla="*/ 118035 w 1062411"/>
                <a:gd name="connsiteY76" fmla="*/ 852577 h 1063180"/>
                <a:gd name="connsiteX77" fmla="*/ 100224 w 1062411"/>
                <a:gd name="connsiteY77" fmla="*/ 843624 h 1063180"/>
                <a:gd name="connsiteX78" fmla="*/ 99557 w 1062411"/>
                <a:gd name="connsiteY78" fmla="*/ 842576 h 1063180"/>
                <a:gd name="connsiteX79" fmla="*/ 104129 w 1062411"/>
                <a:gd name="connsiteY79" fmla="*/ 811525 h 1063180"/>
                <a:gd name="connsiteX80" fmla="*/ 134161 w 1062411"/>
                <a:gd name="connsiteY80" fmla="*/ 815573 h 1063180"/>
                <a:gd name="connsiteX81" fmla="*/ 134418 w 1062411"/>
                <a:gd name="connsiteY81" fmla="*/ 815906 h 1063180"/>
                <a:gd name="connsiteX82" fmla="*/ 135752 w 1062411"/>
                <a:gd name="connsiteY82" fmla="*/ 817620 h 1063180"/>
                <a:gd name="connsiteX83" fmla="*/ 131209 w 1062411"/>
                <a:gd name="connsiteY83" fmla="*/ 848262 h 1063180"/>
                <a:gd name="connsiteX84" fmla="*/ 118035 w 1062411"/>
                <a:gd name="connsiteY84" fmla="*/ 852577 h 1063180"/>
                <a:gd name="connsiteX85" fmla="*/ 981096 w 1062411"/>
                <a:gd name="connsiteY85" fmla="*/ 796094 h 1063180"/>
                <a:gd name="connsiteX86" fmla="*/ 970808 w 1062411"/>
                <a:gd name="connsiteY86" fmla="*/ 793522 h 1063180"/>
                <a:gd name="connsiteX87" fmla="*/ 961703 w 1062411"/>
                <a:gd name="connsiteY87" fmla="*/ 763909 h 1063180"/>
                <a:gd name="connsiteX88" fmla="*/ 961760 w 1062411"/>
                <a:gd name="connsiteY88" fmla="*/ 763804 h 1063180"/>
                <a:gd name="connsiteX89" fmla="*/ 962808 w 1062411"/>
                <a:gd name="connsiteY89" fmla="*/ 761709 h 1063180"/>
                <a:gd name="connsiteX90" fmla="*/ 993069 w 1062411"/>
                <a:gd name="connsiteY90" fmla="*/ 754441 h 1063180"/>
                <a:gd name="connsiteX91" fmla="*/ 1001479 w 1062411"/>
                <a:gd name="connsiteY91" fmla="*/ 782568 h 1063180"/>
                <a:gd name="connsiteX92" fmla="*/ 1000526 w 1062411"/>
                <a:gd name="connsiteY92" fmla="*/ 784474 h 1063180"/>
                <a:gd name="connsiteX93" fmla="*/ 981096 w 1062411"/>
                <a:gd name="connsiteY93" fmla="*/ 796094 h 1063180"/>
                <a:gd name="connsiteX94" fmla="*/ 66696 w 1062411"/>
                <a:gd name="connsiteY94" fmla="*/ 762852 h 1063180"/>
                <a:gd name="connsiteX95" fmla="*/ 46693 w 1062411"/>
                <a:gd name="connsiteY95" fmla="*/ 749993 h 1063180"/>
                <a:gd name="connsiteX96" fmla="*/ 45645 w 1062411"/>
                <a:gd name="connsiteY96" fmla="*/ 747612 h 1063180"/>
                <a:gd name="connsiteX97" fmla="*/ 58637 w 1062411"/>
                <a:gd name="connsiteY97" fmla="*/ 719341 h 1063180"/>
                <a:gd name="connsiteX98" fmla="*/ 85936 w 1062411"/>
                <a:gd name="connsiteY98" fmla="*/ 730086 h 1063180"/>
                <a:gd name="connsiteX99" fmla="*/ 86698 w 1062411"/>
                <a:gd name="connsiteY99" fmla="*/ 731705 h 1063180"/>
                <a:gd name="connsiteX100" fmla="*/ 75840 w 1062411"/>
                <a:gd name="connsiteY100" fmla="*/ 760851 h 1063180"/>
                <a:gd name="connsiteX101" fmla="*/ 66696 w 1062411"/>
                <a:gd name="connsiteY101" fmla="*/ 762852 h 1063180"/>
                <a:gd name="connsiteX102" fmla="*/ 1020910 w 1062411"/>
                <a:gd name="connsiteY102" fmla="*/ 700749 h 1063180"/>
                <a:gd name="connsiteX103" fmla="*/ 1014433 w 1062411"/>
                <a:gd name="connsiteY103" fmla="*/ 699796 h 1063180"/>
                <a:gd name="connsiteX104" fmla="*/ 999955 w 1062411"/>
                <a:gd name="connsiteY104" fmla="*/ 672269 h 1063180"/>
                <a:gd name="connsiteX105" fmla="*/ 999955 w 1062411"/>
                <a:gd name="connsiteY105" fmla="*/ 670555 h 1063180"/>
                <a:gd name="connsiteX106" fmla="*/ 1028073 w 1062411"/>
                <a:gd name="connsiteY106" fmla="*/ 657229 h 1063180"/>
                <a:gd name="connsiteX107" fmla="*/ 1042151 w 1062411"/>
                <a:gd name="connsiteY107" fmla="*/ 682747 h 1063180"/>
                <a:gd name="connsiteX108" fmla="*/ 1041389 w 1062411"/>
                <a:gd name="connsiteY108" fmla="*/ 685223 h 1063180"/>
                <a:gd name="connsiteX109" fmla="*/ 1020815 w 1062411"/>
                <a:gd name="connsiteY109" fmla="*/ 700749 h 1063180"/>
                <a:gd name="connsiteX110" fmla="*/ 34120 w 1062411"/>
                <a:gd name="connsiteY110" fmla="*/ 664935 h 1063180"/>
                <a:gd name="connsiteX111" fmla="*/ 12689 w 1062411"/>
                <a:gd name="connsiteY111" fmla="*/ 647694 h 1063180"/>
                <a:gd name="connsiteX112" fmla="*/ 12118 w 1062411"/>
                <a:gd name="connsiteY112" fmla="*/ 645599 h 1063180"/>
                <a:gd name="connsiteX113" fmla="*/ 29205 w 1062411"/>
                <a:gd name="connsiteY113" fmla="*/ 619596 h 1063180"/>
                <a:gd name="connsiteX114" fmla="*/ 55075 w 1062411"/>
                <a:gd name="connsiteY114" fmla="*/ 636074 h 1063180"/>
                <a:gd name="connsiteX115" fmla="*/ 55552 w 1062411"/>
                <a:gd name="connsiteY115" fmla="*/ 638265 h 1063180"/>
                <a:gd name="connsiteX116" fmla="*/ 38883 w 1062411"/>
                <a:gd name="connsiteY116" fmla="*/ 664459 h 1063180"/>
                <a:gd name="connsiteX117" fmla="*/ 34025 w 1062411"/>
                <a:gd name="connsiteY117" fmla="*/ 664935 h 1063180"/>
                <a:gd name="connsiteX118" fmla="*/ 1040436 w 1062411"/>
                <a:gd name="connsiteY118" fmla="*/ 599403 h 1063180"/>
                <a:gd name="connsiteX119" fmla="*/ 1038246 w 1062411"/>
                <a:gd name="connsiteY119" fmla="*/ 599403 h 1063180"/>
                <a:gd name="connsiteX120" fmla="*/ 1018529 w 1062411"/>
                <a:gd name="connsiteY120" fmla="*/ 575400 h 1063180"/>
                <a:gd name="connsiteX121" fmla="*/ 1018529 w 1062411"/>
                <a:gd name="connsiteY121" fmla="*/ 571494 h 1063180"/>
                <a:gd name="connsiteX122" fmla="*/ 1042341 w 1062411"/>
                <a:gd name="connsiteY122" fmla="*/ 551587 h 1063180"/>
                <a:gd name="connsiteX123" fmla="*/ 1062249 w 1062411"/>
                <a:gd name="connsiteY123" fmla="*/ 575400 h 1063180"/>
                <a:gd name="connsiteX124" fmla="*/ 1062249 w 1062411"/>
                <a:gd name="connsiteY124" fmla="*/ 579686 h 1063180"/>
                <a:gd name="connsiteX125" fmla="*/ 1040341 w 1062411"/>
                <a:gd name="connsiteY125" fmla="*/ 599403 h 1063180"/>
                <a:gd name="connsiteX126" fmla="*/ 21833 w 1062411"/>
                <a:gd name="connsiteY126" fmla="*/ 562065 h 1063180"/>
                <a:gd name="connsiteX127" fmla="*/ -75 w 1062411"/>
                <a:gd name="connsiteY127" fmla="*/ 540538 h 1063180"/>
                <a:gd name="connsiteX128" fmla="*/ -75 w 1062411"/>
                <a:gd name="connsiteY128" fmla="*/ 537967 h 1063180"/>
                <a:gd name="connsiteX129" fmla="*/ 21928 w 1062411"/>
                <a:gd name="connsiteY129" fmla="*/ 515964 h 1063180"/>
                <a:gd name="connsiteX130" fmla="*/ 43931 w 1062411"/>
                <a:gd name="connsiteY130" fmla="*/ 537967 h 1063180"/>
                <a:gd name="connsiteX131" fmla="*/ 43931 w 1062411"/>
                <a:gd name="connsiteY131" fmla="*/ 539681 h 1063180"/>
                <a:gd name="connsiteX132" fmla="*/ 22404 w 1062411"/>
                <a:gd name="connsiteY132" fmla="*/ 562065 h 1063180"/>
                <a:gd name="connsiteX133" fmla="*/ 1039008 w 1062411"/>
                <a:gd name="connsiteY133" fmla="*/ 493961 h 1063180"/>
                <a:gd name="connsiteX134" fmla="*/ 1017195 w 1062411"/>
                <a:gd name="connsiteY134" fmla="*/ 474911 h 1063180"/>
                <a:gd name="connsiteX135" fmla="*/ 1017195 w 1062411"/>
                <a:gd name="connsiteY135" fmla="*/ 472816 h 1063180"/>
                <a:gd name="connsiteX136" fmla="*/ 1035036 w 1062411"/>
                <a:gd name="connsiteY136" fmla="*/ 447317 h 1063180"/>
                <a:gd name="connsiteX137" fmla="*/ 1060525 w 1062411"/>
                <a:gd name="connsiteY137" fmla="*/ 465157 h 1063180"/>
                <a:gd name="connsiteX138" fmla="*/ 1060820 w 1062411"/>
                <a:gd name="connsiteY138" fmla="*/ 467577 h 1063180"/>
                <a:gd name="connsiteX139" fmla="*/ 1060820 w 1062411"/>
                <a:gd name="connsiteY139" fmla="*/ 469767 h 1063180"/>
                <a:gd name="connsiteX140" fmla="*/ 1041770 w 1062411"/>
                <a:gd name="connsiteY140" fmla="*/ 494151 h 1063180"/>
                <a:gd name="connsiteX141" fmla="*/ 30501 w 1062411"/>
                <a:gd name="connsiteY141" fmla="*/ 459576 h 1063180"/>
                <a:gd name="connsiteX142" fmla="*/ 26595 w 1062411"/>
                <a:gd name="connsiteY142" fmla="*/ 459576 h 1063180"/>
                <a:gd name="connsiteX143" fmla="*/ 8879 w 1062411"/>
                <a:gd name="connsiteY143" fmla="*/ 433953 h 1063180"/>
                <a:gd name="connsiteX144" fmla="*/ 9355 w 1062411"/>
                <a:gd name="connsiteY144" fmla="*/ 431477 h 1063180"/>
                <a:gd name="connsiteX145" fmla="*/ 35168 w 1062411"/>
                <a:gd name="connsiteY145" fmla="*/ 414237 h 1063180"/>
                <a:gd name="connsiteX146" fmla="*/ 52408 w 1062411"/>
                <a:gd name="connsiteY146" fmla="*/ 440050 h 1063180"/>
                <a:gd name="connsiteX147" fmla="*/ 52408 w 1062411"/>
                <a:gd name="connsiteY147" fmla="*/ 441859 h 1063180"/>
                <a:gd name="connsiteX148" fmla="*/ 30501 w 1062411"/>
                <a:gd name="connsiteY148" fmla="*/ 459576 h 1063180"/>
                <a:gd name="connsiteX149" fmla="*/ 1016338 w 1062411"/>
                <a:gd name="connsiteY149" fmla="*/ 392901 h 1063180"/>
                <a:gd name="connsiteX150" fmla="*/ 995955 w 1062411"/>
                <a:gd name="connsiteY150" fmla="*/ 378423 h 1063180"/>
                <a:gd name="connsiteX151" fmla="*/ 995288 w 1062411"/>
                <a:gd name="connsiteY151" fmla="*/ 376327 h 1063180"/>
                <a:gd name="connsiteX152" fmla="*/ 1007328 w 1062411"/>
                <a:gd name="connsiteY152" fmla="*/ 347628 h 1063180"/>
                <a:gd name="connsiteX153" fmla="*/ 1036017 w 1062411"/>
                <a:gd name="connsiteY153" fmla="*/ 359668 h 1063180"/>
                <a:gd name="connsiteX154" fmla="*/ 1036912 w 1062411"/>
                <a:gd name="connsiteY154" fmla="*/ 362325 h 1063180"/>
                <a:gd name="connsiteX155" fmla="*/ 1036912 w 1062411"/>
                <a:gd name="connsiteY155" fmla="*/ 363373 h 1063180"/>
                <a:gd name="connsiteX156" fmla="*/ 1023254 w 1062411"/>
                <a:gd name="connsiteY156" fmla="*/ 391929 h 1063180"/>
                <a:gd name="connsiteX157" fmla="*/ 1023196 w 1062411"/>
                <a:gd name="connsiteY157" fmla="*/ 391948 h 1063180"/>
                <a:gd name="connsiteX158" fmla="*/ 1016338 w 1062411"/>
                <a:gd name="connsiteY158" fmla="*/ 393091 h 1063180"/>
                <a:gd name="connsiteX159" fmla="*/ 59552 w 1062411"/>
                <a:gd name="connsiteY159" fmla="*/ 360420 h 1063180"/>
                <a:gd name="connsiteX160" fmla="*/ 51360 w 1062411"/>
                <a:gd name="connsiteY160" fmla="*/ 358801 h 1063180"/>
                <a:gd name="connsiteX161" fmla="*/ 39264 w 1062411"/>
                <a:gd name="connsiteY161" fmla="*/ 330226 h 1063180"/>
                <a:gd name="connsiteX162" fmla="*/ 40216 w 1062411"/>
                <a:gd name="connsiteY162" fmla="*/ 327845 h 1063180"/>
                <a:gd name="connsiteX163" fmla="*/ 68277 w 1062411"/>
                <a:gd name="connsiteY163" fmla="*/ 314386 h 1063180"/>
                <a:gd name="connsiteX164" fmla="*/ 81726 w 1062411"/>
                <a:gd name="connsiteY164" fmla="*/ 342447 h 1063180"/>
                <a:gd name="connsiteX165" fmla="*/ 80602 w 1062411"/>
                <a:gd name="connsiteY165" fmla="*/ 345085 h 1063180"/>
                <a:gd name="connsiteX166" fmla="*/ 79935 w 1062411"/>
                <a:gd name="connsiteY166" fmla="*/ 346705 h 1063180"/>
                <a:gd name="connsiteX167" fmla="*/ 59552 w 1062411"/>
                <a:gd name="connsiteY167" fmla="*/ 360611 h 1063180"/>
                <a:gd name="connsiteX168" fmla="*/ 974619 w 1062411"/>
                <a:gd name="connsiteY168" fmla="*/ 299175 h 1063180"/>
                <a:gd name="connsiteX169" fmla="*/ 955569 w 1062411"/>
                <a:gd name="connsiteY169" fmla="*/ 288411 h 1063180"/>
                <a:gd name="connsiteX170" fmla="*/ 954330 w 1062411"/>
                <a:gd name="connsiteY170" fmla="*/ 286316 h 1063180"/>
                <a:gd name="connsiteX171" fmla="*/ 960912 w 1062411"/>
                <a:gd name="connsiteY171" fmla="*/ 255903 h 1063180"/>
                <a:gd name="connsiteX172" fmla="*/ 991325 w 1062411"/>
                <a:gd name="connsiteY172" fmla="*/ 262484 h 1063180"/>
                <a:gd name="connsiteX173" fmla="*/ 992430 w 1062411"/>
                <a:gd name="connsiteY173" fmla="*/ 264408 h 1063180"/>
                <a:gd name="connsiteX174" fmla="*/ 993383 w 1062411"/>
                <a:gd name="connsiteY174" fmla="*/ 266028 h 1063180"/>
                <a:gd name="connsiteX175" fmla="*/ 985715 w 1062411"/>
                <a:gd name="connsiteY175" fmla="*/ 296041 h 1063180"/>
                <a:gd name="connsiteX176" fmla="*/ 985572 w 1062411"/>
                <a:gd name="connsiteY176" fmla="*/ 296127 h 1063180"/>
                <a:gd name="connsiteX177" fmla="*/ 974619 w 1062411"/>
                <a:gd name="connsiteY177" fmla="*/ 299365 h 1063180"/>
                <a:gd name="connsiteX178" fmla="*/ 107844 w 1062411"/>
                <a:gd name="connsiteY178" fmla="*/ 269266 h 1063180"/>
                <a:gd name="connsiteX179" fmla="*/ 95651 w 1062411"/>
                <a:gd name="connsiteY179" fmla="*/ 265551 h 1063180"/>
                <a:gd name="connsiteX180" fmla="*/ 89480 w 1062411"/>
                <a:gd name="connsiteY180" fmla="*/ 235195 h 1063180"/>
                <a:gd name="connsiteX181" fmla="*/ 89556 w 1062411"/>
                <a:gd name="connsiteY181" fmla="*/ 235072 h 1063180"/>
                <a:gd name="connsiteX182" fmla="*/ 90984 w 1062411"/>
                <a:gd name="connsiteY182" fmla="*/ 232976 h 1063180"/>
                <a:gd name="connsiteX183" fmla="*/ 121255 w 1062411"/>
                <a:gd name="connsiteY183" fmla="*/ 225785 h 1063180"/>
                <a:gd name="connsiteX184" fmla="*/ 128456 w 1062411"/>
                <a:gd name="connsiteY184" fmla="*/ 256055 h 1063180"/>
                <a:gd name="connsiteX185" fmla="*/ 127084 w 1062411"/>
                <a:gd name="connsiteY185" fmla="*/ 258027 h 1063180"/>
                <a:gd name="connsiteX186" fmla="*/ 126132 w 1062411"/>
                <a:gd name="connsiteY186" fmla="*/ 259456 h 1063180"/>
                <a:gd name="connsiteX187" fmla="*/ 108129 w 1062411"/>
                <a:gd name="connsiteY187" fmla="*/ 269457 h 1063180"/>
                <a:gd name="connsiteX188" fmla="*/ 914421 w 1062411"/>
                <a:gd name="connsiteY188" fmla="*/ 215545 h 1063180"/>
                <a:gd name="connsiteX189" fmla="*/ 897943 w 1062411"/>
                <a:gd name="connsiteY189" fmla="*/ 208116 h 1063180"/>
                <a:gd name="connsiteX190" fmla="*/ 896704 w 1062411"/>
                <a:gd name="connsiteY190" fmla="*/ 206782 h 1063180"/>
                <a:gd name="connsiteX191" fmla="*/ 899542 w 1062411"/>
                <a:gd name="connsiteY191" fmla="*/ 175797 h 1063180"/>
                <a:gd name="connsiteX192" fmla="*/ 929280 w 1062411"/>
                <a:gd name="connsiteY192" fmla="*/ 177255 h 1063180"/>
                <a:gd name="connsiteX193" fmla="*/ 930899 w 1062411"/>
                <a:gd name="connsiteY193" fmla="*/ 179065 h 1063180"/>
                <a:gd name="connsiteX194" fmla="*/ 928994 w 1062411"/>
                <a:gd name="connsiteY194" fmla="*/ 210116 h 1063180"/>
                <a:gd name="connsiteX195" fmla="*/ 914421 w 1062411"/>
                <a:gd name="connsiteY195" fmla="*/ 215545 h 1063180"/>
                <a:gd name="connsiteX196" fmla="*/ 174043 w 1062411"/>
                <a:gd name="connsiteY196" fmla="*/ 190018 h 1063180"/>
                <a:gd name="connsiteX197" fmla="*/ 152106 w 1062411"/>
                <a:gd name="connsiteY197" fmla="*/ 167949 h 1063180"/>
                <a:gd name="connsiteX198" fmla="*/ 158612 w 1062411"/>
                <a:gd name="connsiteY198" fmla="*/ 152394 h 1063180"/>
                <a:gd name="connsiteX199" fmla="*/ 160136 w 1062411"/>
                <a:gd name="connsiteY199" fmla="*/ 150870 h 1063180"/>
                <a:gd name="connsiteX200" fmla="*/ 191225 w 1062411"/>
                <a:gd name="connsiteY200" fmla="*/ 152128 h 1063180"/>
                <a:gd name="connsiteX201" fmla="*/ 190997 w 1062411"/>
                <a:gd name="connsiteY201" fmla="*/ 182208 h 1063180"/>
                <a:gd name="connsiteX202" fmla="*/ 189378 w 1062411"/>
                <a:gd name="connsiteY202" fmla="*/ 183732 h 1063180"/>
                <a:gd name="connsiteX203" fmla="*/ 174043 w 1062411"/>
                <a:gd name="connsiteY203" fmla="*/ 190018 h 1063180"/>
                <a:gd name="connsiteX204" fmla="*/ 838221 w 1062411"/>
                <a:gd name="connsiteY204" fmla="*/ 145536 h 1063180"/>
                <a:gd name="connsiteX205" fmla="*/ 824981 w 1062411"/>
                <a:gd name="connsiteY205" fmla="*/ 141060 h 1063180"/>
                <a:gd name="connsiteX206" fmla="*/ 823362 w 1062411"/>
                <a:gd name="connsiteY206" fmla="*/ 139822 h 1063180"/>
                <a:gd name="connsiteX207" fmla="*/ 820161 w 1062411"/>
                <a:gd name="connsiteY207" fmla="*/ 108865 h 1063180"/>
                <a:gd name="connsiteX208" fmla="*/ 849651 w 1062411"/>
                <a:gd name="connsiteY208" fmla="*/ 104579 h 1063180"/>
                <a:gd name="connsiteX209" fmla="*/ 851556 w 1062411"/>
                <a:gd name="connsiteY209" fmla="*/ 106103 h 1063180"/>
                <a:gd name="connsiteX210" fmla="*/ 855556 w 1062411"/>
                <a:gd name="connsiteY210" fmla="*/ 136964 h 1063180"/>
                <a:gd name="connsiteX211" fmla="*/ 838221 w 1062411"/>
                <a:gd name="connsiteY211" fmla="*/ 145536 h 1063180"/>
                <a:gd name="connsiteX212" fmla="*/ 254148 w 1062411"/>
                <a:gd name="connsiteY212" fmla="*/ 125439 h 1063180"/>
                <a:gd name="connsiteX213" fmla="*/ 232136 w 1062411"/>
                <a:gd name="connsiteY213" fmla="*/ 103446 h 1063180"/>
                <a:gd name="connsiteX214" fmla="*/ 242051 w 1062411"/>
                <a:gd name="connsiteY214" fmla="*/ 85053 h 1063180"/>
                <a:gd name="connsiteX215" fmla="*/ 244242 w 1062411"/>
                <a:gd name="connsiteY215" fmla="*/ 83624 h 1063180"/>
                <a:gd name="connsiteX216" fmla="*/ 274883 w 1062411"/>
                <a:gd name="connsiteY216" fmla="*/ 89053 h 1063180"/>
                <a:gd name="connsiteX217" fmla="*/ 269454 w 1062411"/>
                <a:gd name="connsiteY217" fmla="*/ 119695 h 1063180"/>
                <a:gd name="connsiteX218" fmla="*/ 267578 w 1062411"/>
                <a:gd name="connsiteY218" fmla="*/ 120867 h 1063180"/>
                <a:gd name="connsiteX219" fmla="*/ 266149 w 1062411"/>
                <a:gd name="connsiteY219" fmla="*/ 121819 h 1063180"/>
                <a:gd name="connsiteX220" fmla="*/ 254528 w 1062411"/>
                <a:gd name="connsiteY220" fmla="*/ 125439 h 1063180"/>
                <a:gd name="connsiteX221" fmla="*/ 749448 w 1062411"/>
                <a:gd name="connsiteY221" fmla="*/ 92101 h 1063180"/>
                <a:gd name="connsiteX222" fmla="*/ 739923 w 1062411"/>
                <a:gd name="connsiteY222" fmla="*/ 90006 h 1063180"/>
                <a:gd name="connsiteX223" fmla="*/ 738113 w 1062411"/>
                <a:gd name="connsiteY223" fmla="*/ 89149 h 1063180"/>
                <a:gd name="connsiteX224" fmla="*/ 725826 w 1062411"/>
                <a:gd name="connsiteY224" fmla="*/ 60564 h 1063180"/>
                <a:gd name="connsiteX225" fmla="*/ 754410 w 1062411"/>
                <a:gd name="connsiteY225" fmla="*/ 48277 h 1063180"/>
                <a:gd name="connsiteX226" fmla="*/ 756687 w 1062411"/>
                <a:gd name="connsiteY226" fmla="*/ 49334 h 1063180"/>
                <a:gd name="connsiteX227" fmla="*/ 758877 w 1062411"/>
                <a:gd name="connsiteY227" fmla="*/ 50286 h 1063180"/>
                <a:gd name="connsiteX228" fmla="*/ 769117 w 1062411"/>
                <a:gd name="connsiteY228" fmla="*/ 79671 h 1063180"/>
                <a:gd name="connsiteX229" fmla="*/ 749352 w 1062411"/>
                <a:gd name="connsiteY229" fmla="*/ 92101 h 1063180"/>
                <a:gd name="connsiteX230" fmla="*/ 345397 w 1062411"/>
                <a:gd name="connsiteY230" fmla="*/ 78195 h 1063180"/>
                <a:gd name="connsiteX231" fmla="*/ 323585 w 1062411"/>
                <a:gd name="connsiteY231" fmla="*/ 56011 h 1063180"/>
                <a:gd name="connsiteX232" fmla="*/ 337301 w 1062411"/>
                <a:gd name="connsiteY232" fmla="*/ 35808 h 1063180"/>
                <a:gd name="connsiteX233" fmla="*/ 339682 w 1062411"/>
                <a:gd name="connsiteY233" fmla="*/ 34856 h 1063180"/>
                <a:gd name="connsiteX234" fmla="*/ 368762 w 1062411"/>
                <a:gd name="connsiteY234" fmla="*/ 45924 h 1063180"/>
                <a:gd name="connsiteX235" fmla="*/ 357694 w 1062411"/>
                <a:gd name="connsiteY235" fmla="*/ 75004 h 1063180"/>
                <a:gd name="connsiteX236" fmla="*/ 355018 w 1062411"/>
                <a:gd name="connsiteY236" fmla="*/ 76004 h 1063180"/>
                <a:gd name="connsiteX237" fmla="*/ 353398 w 1062411"/>
                <a:gd name="connsiteY237" fmla="*/ 76671 h 1063180"/>
                <a:gd name="connsiteX238" fmla="*/ 346254 w 1062411"/>
                <a:gd name="connsiteY238" fmla="*/ 78195 h 1063180"/>
                <a:gd name="connsiteX239" fmla="*/ 652102 w 1062411"/>
                <a:gd name="connsiteY239" fmla="*/ 57716 h 1063180"/>
                <a:gd name="connsiteX240" fmla="*/ 647721 w 1062411"/>
                <a:gd name="connsiteY240" fmla="*/ 57240 h 1063180"/>
                <a:gd name="connsiteX241" fmla="*/ 652102 w 1062411"/>
                <a:gd name="connsiteY241" fmla="*/ 35713 h 1063180"/>
                <a:gd name="connsiteX242" fmla="*/ 645625 w 1062411"/>
                <a:gd name="connsiteY242" fmla="*/ 56764 h 1063180"/>
                <a:gd name="connsiteX243" fmla="*/ 629242 w 1062411"/>
                <a:gd name="connsiteY243" fmla="*/ 30284 h 1063180"/>
                <a:gd name="connsiteX244" fmla="*/ 655722 w 1062411"/>
                <a:gd name="connsiteY244" fmla="*/ 13901 h 1063180"/>
                <a:gd name="connsiteX245" fmla="*/ 657246 w 1062411"/>
                <a:gd name="connsiteY245" fmla="*/ 13901 h 1063180"/>
                <a:gd name="connsiteX246" fmla="*/ 673819 w 1062411"/>
                <a:gd name="connsiteY246" fmla="*/ 40476 h 1063180"/>
                <a:gd name="connsiteX247" fmla="*/ 652959 w 1062411"/>
                <a:gd name="connsiteY247" fmla="*/ 57716 h 1063180"/>
                <a:gd name="connsiteX248" fmla="*/ 444743 w 1062411"/>
                <a:gd name="connsiteY248" fmla="*/ 50572 h 1063180"/>
                <a:gd name="connsiteX249" fmla="*/ 422654 w 1062411"/>
                <a:gd name="connsiteY249" fmla="*/ 28655 h 1063180"/>
                <a:gd name="connsiteX250" fmla="*/ 441123 w 1062411"/>
                <a:gd name="connsiteY250" fmla="*/ 6852 h 1063180"/>
                <a:gd name="connsiteX251" fmla="*/ 443409 w 1062411"/>
                <a:gd name="connsiteY251" fmla="*/ 6852 h 1063180"/>
                <a:gd name="connsiteX252" fmla="*/ 468432 w 1062411"/>
                <a:gd name="connsiteY252" fmla="*/ 25350 h 1063180"/>
                <a:gd name="connsiteX253" fmla="*/ 450458 w 1062411"/>
                <a:gd name="connsiteY253" fmla="*/ 50286 h 1063180"/>
                <a:gd name="connsiteX254" fmla="*/ 448458 w 1062411"/>
                <a:gd name="connsiteY254" fmla="*/ 50286 h 1063180"/>
                <a:gd name="connsiteX255" fmla="*/ 445600 w 1062411"/>
                <a:gd name="connsiteY255" fmla="*/ 50572 h 1063180"/>
                <a:gd name="connsiteX256" fmla="*/ 549518 w 1062411"/>
                <a:gd name="connsiteY256" fmla="*/ 43619 h 1063180"/>
                <a:gd name="connsiteX257" fmla="*/ 546661 w 1062411"/>
                <a:gd name="connsiteY257" fmla="*/ 43619 h 1063180"/>
                <a:gd name="connsiteX258" fmla="*/ 526696 w 1062411"/>
                <a:gd name="connsiteY258" fmla="*/ 19749 h 1063180"/>
                <a:gd name="connsiteX259" fmla="*/ 547994 w 1062411"/>
                <a:gd name="connsiteY259" fmla="*/ -291 h 1063180"/>
                <a:gd name="connsiteX260" fmla="*/ 550375 w 1062411"/>
                <a:gd name="connsiteY260" fmla="*/ -291 h 1063180"/>
                <a:gd name="connsiteX261" fmla="*/ 570492 w 1062411"/>
                <a:gd name="connsiteY261" fmla="*/ 23445 h 1063180"/>
                <a:gd name="connsiteX262" fmla="*/ 549518 w 1062411"/>
                <a:gd name="connsiteY262" fmla="*/ 43619 h 106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1062411" h="1063180">
                  <a:moveTo>
                    <a:pt x="564186" y="1062889"/>
                  </a:moveTo>
                  <a:cubicBezTo>
                    <a:pt x="552042" y="1062546"/>
                    <a:pt x="542469" y="1052421"/>
                    <a:pt x="542812" y="1040277"/>
                  </a:cubicBezTo>
                  <a:cubicBezTo>
                    <a:pt x="543117" y="1029123"/>
                    <a:pt x="551737" y="1019969"/>
                    <a:pt x="562853" y="1018979"/>
                  </a:cubicBezTo>
                  <a:lnTo>
                    <a:pt x="564853" y="1018979"/>
                  </a:lnTo>
                  <a:cubicBezTo>
                    <a:pt x="577007" y="1018893"/>
                    <a:pt x="586932" y="1028666"/>
                    <a:pt x="587018" y="1040820"/>
                  </a:cubicBezTo>
                  <a:cubicBezTo>
                    <a:pt x="587103" y="1051916"/>
                    <a:pt x="578903" y="1061337"/>
                    <a:pt x="567901" y="1062794"/>
                  </a:cubicBezTo>
                  <a:lnTo>
                    <a:pt x="565520" y="1062794"/>
                  </a:lnTo>
                  <a:close/>
                  <a:moveTo>
                    <a:pt x="463221" y="1059175"/>
                  </a:moveTo>
                  <a:lnTo>
                    <a:pt x="460078" y="1059175"/>
                  </a:lnTo>
                  <a:lnTo>
                    <a:pt x="457983" y="1059175"/>
                  </a:lnTo>
                  <a:cubicBezTo>
                    <a:pt x="446048" y="1056908"/>
                    <a:pt x="438199" y="1045392"/>
                    <a:pt x="440466" y="1033457"/>
                  </a:cubicBezTo>
                  <a:cubicBezTo>
                    <a:pt x="442581" y="1022322"/>
                    <a:pt x="452801" y="1014617"/>
                    <a:pt x="464078" y="1015645"/>
                  </a:cubicBezTo>
                  <a:lnTo>
                    <a:pt x="466269" y="1015645"/>
                  </a:lnTo>
                  <a:cubicBezTo>
                    <a:pt x="478261" y="1017579"/>
                    <a:pt x="486424" y="1028875"/>
                    <a:pt x="484481" y="1040868"/>
                  </a:cubicBezTo>
                  <a:cubicBezTo>
                    <a:pt x="482795" y="1051364"/>
                    <a:pt x="473842" y="1059146"/>
                    <a:pt x="463221" y="1059365"/>
                  </a:cubicBezTo>
                  <a:close/>
                  <a:moveTo>
                    <a:pt x="666008" y="1046125"/>
                  </a:moveTo>
                  <a:cubicBezTo>
                    <a:pt x="653855" y="1046163"/>
                    <a:pt x="643977" y="1036343"/>
                    <a:pt x="643939" y="1024189"/>
                  </a:cubicBezTo>
                  <a:cubicBezTo>
                    <a:pt x="643901" y="1014226"/>
                    <a:pt x="650578" y="1005482"/>
                    <a:pt x="660198" y="1002882"/>
                  </a:cubicBezTo>
                  <a:lnTo>
                    <a:pt x="662199" y="1002882"/>
                  </a:lnTo>
                  <a:cubicBezTo>
                    <a:pt x="673876" y="999643"/>
                    <a:pt x="685964" y="1006492"/>
                    <a:pt x="689202" y="1018169"/>
                  </a:cubicBezTo>
                  <a:cubicBezTo>
                    <a:pt x="692441" y="1029847"/>
                    <a:pt x="685592" y="1041934"/>
                    <a:pt x="673914" y="1045172"/>
                  </a:cubicBezTo>
                  <a:lnTo>
                    <a:pt x="671724" y="1045839"/>
                  </a:lnTo>
                  <a:cubicBezTo>
                    <a:pt x="669838" y="1046163"/>
                    <a:pt x="667914" y="1046258"/>
                    <a:pt x="666008" y="1046125"/>
                  </a:cubicBezTo>
                  <a:close/>
                  <a:moveTo>
                    <a:pt x="362828" y="1035076"/>
                  </a:moveTo>
                  <a:cubicBezTo>
                    <a:pt x="360399" y="1035067"/>
                    <a:pt x="357989" y="1034686"/>
                    <a:pt x="355684" y="1033933"/>
                  </a:cubicBezTo>
                  <a:lnTo>
                    <a:pt x="353303" y="1033076"/>
                  </a:lnTo>
                  <a:cubicBezTo>
                    <a:pt x="342073" y="1028428"/>
                    <a:pt x="336739" y="1015560"/>
                    <a:pt x="341387" y="1004330"/>
                  </a:cubicBezTo>
                  <a:cubicBezTo>
                    <a:pt x="345740" y="993814"/>
                    <a:pt x="357389" y="988356"/>
                    <a:pt x="368257" y="991737"/>
                  </a:cubicBezTo>
                  <a:lnTo>
                    <a:pt x="369972" y="992309"/>
                  </a:lnTo>
                  <a:cubicBezTo>
                    <a:pt x="381440" y="996328"/>
                    <a:pt x="387478" y="1008882"/>
                    <a:pt x="383459" y="1020351"/>
                  </a:cubicBezTo>
                  <a:cubicBezTo>
                    <a:pt x="380382" y="1029123"/>
                    <a:pt x="372124" y="1035019"/>
                    <a:pt x="362828" y="1035076"/>
                  </a:cubicBezTo>
                  <a:close/>
                  <a:moveTo>
                    <a:pt x="762021" y="1009073"/>
                  </a:moveTo>
                  <a:cubicBezTo>
                    <a:pt x="749867" y="1008835"/>
                    <a:pt x="740209" y="998805"/>
                    <a:pt x="740446" y="986651"/>
                  </a:cubicBezTo>
                  <a:cubicBezTo>
                    <a:pt x="740599" y="978517"/>
                    <a:pt x="745237" y="971126"/>
                    <a:pt x="752496" y="967449"/>
                  </a:cubicBezTo>
                  <a:lnTo>
                    <a:pt x="754210" y="966496"/>
                  </a:lnTo>
                  <a:cubicBezTo>
                    <a:pt x="764773" y="960495"/>
                    <a:pt x="778203" y="964191"/>
                    <a:pt x="784214" y="974754"/>
                  </a:cubicBezTo>
                  <a:cubicBezTo>
                    <a:pt x="790215" y="985317"/>
                    <a:pt x="786519" y="998748"/>
                    <a:pt x="775956" y="1004749"/>
                  </a:cubicBezTo>
                  <a:cubicBezTo>
                    <a:pt x="775394" y="1005073"/>
                    <a:pt x="774803" y="1005377"/>
                    <a:pt x="774213" y="1005644"/>
                  </a:cubicBezTo>
                  <a:lnTo>
                    <a:pt x="772117" y="1006692"/>
                  </a:lnTo>
                  <a:cubicBezTo>
                    <a:pt x="769002" y="1008301"/>
                    <a:pt x="765536" y="1009121"/>
                    <a:pt x="762021" y="1009073"/>
                  </a:cubicBezTo>
                  <a:close/>
                  <a:moveTo>
                    <a:pt x="269102" y="991166"/>
                  </a:moveTo>
                  <a:cubicBezTo>
                    <a:pt x="265111" y="991147"/>
                    <a:pt x="261196" y="990061"/>
                    <a:pt x="257767" y="988022"/>
                  </a:cubicBezTo>
                  <a:lnTo>
                    <a:pt x="255767" y="986785"/>
                  </a:lnTo>
                  <a:cubicBezTo>
                    <a:pt x="245146" y="980889"/>
                    <a:pt x="241318" y="967487"/>
                    <a:pt x="247214" y="956867"/>
                  </a:cubicBezTo>
                  <a:cubicBezTo>
                    <a:pt x="253119" y="946246"/>
                    <a:pt x="266511" y="942417"/>
                    <a:pt x="277132" y="948313"/>
                  </a:cubicBezTo>
                  <a:cubicBezTo>
                    <a:pt x="277712" y="948637"/>
                    <a:pt x="278275" y="948980"/>
                    <a:pt x="278818" y="949351"/>
                  </a:cubicBezTo>
                  <a:lnTo>
                    <a:pt x="280532" y="950399"/>
                  </a:lnTo>
                  <a:cubicBezTo>
                    <a:pt x="290895" y="956743"/>
                    <a:pt x="294153" y="970287"/>
                    <a:pt x="287809" y="980651"/>
                  </a:cubicBezTo>
                  <a:cubicBezTo>
                    <a:pt x="283818" y="987166"/>
                    <a:pt x="276741" y="991147"/>
                    <a:pt x="269102" y="991166"/>
                  </a:cubicBezTo>
                  <a:close/>
                  <a:moveTo>
                    <a:pt x="849269" y="953066"/>
                  </a:moveTo>
                  <a:cubicBezTo>
                    <a:pt x="837221" y="952895"/>
                    <a:pt x="827600" y="942989"/>
                    <a:pt x="827772" y="930939"/>
                  </a:cubicBezTo>
                  <a:cubicBezTo>
                    <a:pt x="827857" y="924824"/>
                    <a:pt x="830505" y="919033"/>
                    <a:pt x="835077" y="914966"/>
                  </a:cubicBezTo>
                  <a:lnTo>
                    <a:pt x="836792" y="913633"/>
                  </a:lnTo>
                  <a:cubicBezTo>
                    <a:pt x="846593" y="906441"/>
                    <a:pt x="860356" y="908565"/>
                    <a:pt x="867548" y="918357"/>
                  </a:cubicBezTo>
                  <a:cubicBezTo>
                    <a:pt x="874263" y="927520"/>
                    <a:pt x="872911" y="940284"/>
                    <a:pt x="864414" y="947827"/>
                  </a:cubicBezTo>
                  <a:lnTo>
                    <a:pt x="863462" y="948589"/>
                  </a:lnTo>
                  <a:cubicBezTo>
                    <a:pt x="859376" y="951380"/>
                    <a:pt x="854499" y="952780"/>
                    <a:pt x="849555" y="952590"/>
                  </a:cubicBezTo>
                  <a:close/>
                  <a:moveTo>
                    <a:pt x="186520" y="929539"/>
                  </a:moveTo>
                  <a:cubicBezTo>
                    <a:pt x="180957" y="929568"/>
                    <a:pt x="175605" y="927453"/>
                    <a:pt x="171566" y="923634"/>
                  </a:cubicBezTo>
                  <a:lnTo>
                    <a:pt x="170328" y="922491"/>
                  </a:lnTo>
                  <a:cubicBezTo>
                    <a:pt x="160764" y="914995"/>
                    <a:pt x="159098" y="901164"/>
                    <a:pt x="166594" y="891601"/>
                  </a:cubicBezTo>
                  <a:cubicBezTo>
                    <a:pt x="174090" y="882038"/>
                    <a:pt x="187930" y="880362"/>
                    <a:pt x="197484" y="887867"/>
                  </a:cubicBezTo>
                  <a:cubicBezTo>
                    <a:pt x="198217" y="888439"/>
                    <a:pt x="198912" y="889058"/>
                    <a:pt x="199569" y="889725"/>
                  </a:cubicBezTo>
                  <a:lnTo>
                    <a:pt x="201475" y="891534"/>
                  </a:lnTo>
                  <a:cubicBezTo>
                    <a:pt x="210418" y="899688"/>
                    <a:pt x="211066" y="913537"/>
                    <a:pt x="202913" y="922481"/>
                  </a:cubicBezTo>
                  <a:cubicBezTo>
                    <a:pt x="198712" y="927091"/>
                    <a:pt x="192750" y="929692"/>
                    <a:pt x="186520" y="929634"/>
                  </a:cubicBezTo>
                  <a:close/>
                  <a:moveTo>
                    <a:pt x="922898" y="881914"/>
                  </a:moveTo>
                  <a:cubicBezTo>
                    <a:pt x="917640" y="881943"/>
                    <a:pt x="912563" y="880038"/>
                    <a:pt x="908611" y="876580"/>
                  </a:cubicBezTo>
                  <a:cubicBezTo>
                    <a:pt x="899409" y="868722"/>
                    <a:pt x="898314" y="854901"/>
                    <a:pt x="906172" y="845691"/>
                  </a:cubicBezTo>
                  <a:cubicBezTo>
                    <a:pt x="906191" y="845672"/>
                    <a:pt x="906210" y="845643"/>
                    <a:pt x="906229" y="845624"/>
                  </a:cubicBezTo>
                  <a:lnTo>
                    <a:pt x="907277" y="844291"/>
                  </a:lnTo>
                  <a:cubicBezTo>
                    <a:pt x="914735" y="834699"/>
                    <a:pt x="928565" y="832975"/>
                    <a:pt x="938157" y="840433"/>
                  </a:cubicBezTo>
                  <a:cubicBezTo>
                    <a:pt x="947749" y="847891"/>
                    <a:pt x="949473" y="861721"/>
                    <a:pt x="942014" y="871313"/>
                  </a:cubicBezTo>
                  <a:cubicBezTo>
                    <a:pt x="941777" y="871608"/>
                    <a:pt x="941529" y="871913"/>
                    <a:pt x="941281" y="872199"/>
                  </a:cubicBezTo>
                  <a:lnTo>
                    <a:pt x="939567" y="874199"/>
                  </a:lnTo>
                  <a:cubicBezTo>
                    <a:pt x="935376" y="878828"/>
                    <a:pt x="929423" y="881457"/>
                    <a:pt x="923183" y="881438"/>
                  </a:cubicBezTo>
                  <a:close/>
                  <a:moveTo>
                    <a:pt x="118035" y="852577"/>
                  </a:moveTo>
                  <a:cubicBezTo>
                    <a:pt x="111016" y="852596"/>
                    <a:pt x="104405" y="849272"/>
                    <a:pt x="100224" y="843624"/>
                  </a:cubicBezTo>
                  <a:cubicBezTo>
                    <a:pt x="100224" y="843624"/>
                    <a:pt x="99557" y="842671"/>
                    <a:pt x="99557" y="842576"/>
                  </a:cubicBezTo>
                  <a:cubicBezTo>
                    <a:pt x="92403" y="832699"/>
                    <a:pt x="94432" y="818926"/>
                    <a:pt x="104129" y="811525"/>
                  </a:cubicBezTo>
                  <a:cubicBezTo>
                    <a:pt x="113540" y="804343"/>
                    <a:pt x="126989" y="806162"/>
                    <a:pt x="134161" y="815573"/>
                  </a:cubicBezTo>
                  <a:cubicBezTo>
                    <a:pt x="134247" y="815677"/>
                    <a:pt x="134333" y="815792"/>
                    <a:pt x="134418" y="815906"/>
                  </a:cubicBezTo>
                  <a:lnTo>
                    <a:pt x="135752" y="817620"/>
                  </a:lnTo>
                  <a:cubicBezTo>
                    <a:pt x="142962" y="827336"/>
                    <a:pt x="140924" y="841061"/>
                    <a:pt x="131209" y="848262"/>
                  </a:cubicBezTo>
                  <a:cubicBezTo>
                    <a:pt x="127398" y="851091"/>
                    <a:pt x="122779" y="852606"/>
                    <a:pt x="118035" y="852577"/>
                  </a:cubicBezTo>
                  <a:close/>
                  <a:moveTo>
                    <a:pt x="981096" y="796094"/>
                  </a:moveTo>
                  <a:cubicBezTo>
                    <a:pt x="977505" y="796084"/>
                    <a:pt x="973980" y="795199"/>
                    <a:pt x="970808" y="793522"/>
                  </a:cubicBezTo>
                  <a:cubicBezTo>
                    <a:pt x="960112" y="787855"/>
                    <a:pt x="956045" y="774596"/>
                    <a:pt x="961703" y="763909"/>
                  </a:cubicBezTo>
                  <a:cubicBezTo>
                    <a:pt x="961722" y="763871"/>
                    <a:pt x="961741" y="763842"/>
                    <a:pt x="961760" y="763804"/>
                  </a:cubicBezTo>
                  <a:lnTo>
                    <a:pt x="962808" y="761709"/>
                  </a:lnTo>
                  <a:cubicBezTo>
                    <a:pt x="969161" y="751346"/>
                    <a:pt x="982705" y="748098"/>
                    <a:pt x="993069" y="754441"/>
                  </a:cubicBezTo>
                  <a:cubicBezTo>
                    <a:pt x="1002632" y="760299"/>
                    <a:pt x="1006251" y="772415"/>
                    <a:pt x="1001479" y="782568"/>
                  </a:cubicBezTo>
                  <a:lnTo>
                    <a:pt x="1000526" y="784474"/>
                  </a:lnTo>
                  <a:cubicBezTo>
                    <a:pt x="996678" y="791627"/>
                    <a:pt x="989211" y="796084"/>
                    <a:pt x="981096" y="796094"/>
                  </a:cubicBezTo>
                  <a:close/>
                  <a:moveTo>
                    <a:pt x="66696" y="762852"/>
                  </a:moveTo>
                  <a:cubicBezTo>
                    <a:pt x="58085" y="762852"/>
                    <a:pt x="50275" y="757823"/>
                    <a:pt x="46693" y="749993"/>
                  </a:cubicBezTo>
                  <a:lnTo>
                    <a:pt x="45645" y="747612"/>
                  </a:lnTo>
                  <a:cubicBezTo>
                    <a:pt x="41426" y="736220"/>
                    <a:pt x="47246" y="723561"/>
                    <a:pt x="58637" y="719341"/>
                  </a:cubicBezTo>
                  <a:cubicBezTo>
                    <a:pt x="69144" y="715446"/>
                    <a:pt x="80898" y="720075"/>
                    <a:pt x="85936" y="730086"/>
                  </a:cubicBezTo>
                  <a:lnTo>
                    <a:pt x="86698" y="731705"/>
                  </a:lnTo>
                  <a:cubicBezTo>
                    <a:pt x="91746" y="742754"/>
                    <a:pt x="86879" y="755794"/>
                    <a:pt x="75840" y="760851"/>
                  </a:cubicBezTo>
                  <a:cubicBezTo>
                    <a:pt x="72963" y="762156"/>
                    <a:pt x="69848" y="762842"/>
                    <a:pt x="66696" y="762852"/>
                  </a:cubicBezTo>
                  <a:close/>
                  <a:moveTo>
                    <a:pt x="1020910" y="700749"/>
                  </a:moveTo>
                  <a:cubicBezTo>
                    <a:pt x="1018719" y="700749"/>
                    <a:pt x="1016528" y="700435"/>
                    <a:pt x="1014433" y="699796"/>
                  </a:cubicBezTo>
                  <a:cubicBezTo>
                    <a:pt x="1002841" y="696186"/>
                    <a:pt x="996355" y="683870"/>
                    <a:pt x="999955" y="672269"/>
                  </a:cubicBezTo>
                  <a:lnTo>
                    <a:pt x="999955" y="670555"/>
                  </a:lnTo>
                  <a:cubicBezTo>
                    <a:pt x="1004041" y="659115"/>
                    <a:pt x="1016634" y="653143"/>
                    <a:pt x="1028073" y="657229"/>
                  </a:cubicBezTo>
                  <a:cubicBezTo>
                    <a:pt x="1038532" y="660963"/>
                    <a:pt x="1044570" y="671907"/>
                    <a:pt x="1042151" y="682747"/>
                  </a:cubicBezTo>
                  <a:lnTo>
                    <a:pt x="1041389" y="685223"/>
                  </a:lnTo>
                  <a:cubicBezTo>
                    <a:pt x="1038626" y="694310"/>
                    <a:pt x="1030311" y="700577"/>
                    <a:pt x="1020815" y="700749"/>
                  </a:cubicBezTo>
                  <a:close/>
                  <a:moveTo>
                    <a:pt x="34120" y="664935"/>
                  </a:moveTo>
                  <a:cubicBezTo>
                    <a:pt x="23814" y="664944"/>
                    <a:pt x="14889" y="657772"/>
                    <a:pt x="12689" y="647694"/>
                  </a:cubicBezTo>
                  <a:lnTo>
                    <a:pt x="12118" y="645599"/>
                  </a:lnTo>
                  <a:cubicBezTo>
                    <a:pt x="9660" y="633702"/>
                    <a:pt x="17308" y="622053"/>
                    <a:pt x="29205" y="619596"/>
                  </a:cubicBezTo>
                  <a:cubicBezTo>
                    <a:pt x="40864" y="617186"/>
                    <a:pt x="52332" y="624482"/>
                    <a:pt x="55075" y="636074"/>
                  </a:cubicBezTo>
                  <a:lnTo>
                    <a:pt x="55552" y="638265"/>
                  </a:lnTo>
                  <a:cubicBezTo>
                    <a:pt x="58152" y="650095"/>
                    <a:pt x="50703" y="661801"/>
                    <a:pt x="38883" y="664459"/>
                  </a:cubicBezTo>
                  <a:cubicBezTo>
                    <a:pt x="37292" y="664802"/>
                    <a:pt x="35654" y="664963"/>
                    <a:pt x="34025" y="664935"/>
                  </a:cubicBezTo>
                  <a:close/>
                  <a:moveTo>
                    <a:pt x="1040436" y="599403"/>
                  </a:moveTo>
                  <a:lnTo>
                    <a:pt x="1038246" y="599403"/>
                  </a:lnTo>
                  <a:cubicBezTo>
                    <a:pt x="1026187" y="598203"/>
                    <a:pt x="1017367" y="587468"/>
                    <a:pt x="1018529" y="575400"/>
                  </a:cubicBezTo>
                  <a:lnTo>
                    <a:pt x="1018529" y="571494"/>
                  </a:lnTo>
                  <a:cubicBezTo>
                    <a:pt x="1019605" y="559426"/>
                    <a:pt x="1030264" y="550511"/>
                    <a:pt x="1042341" y="551587"/>
                  </a:cubicBezTo>
                  <a:cubicBezTo>
                    <a:pt x="1054419" y="552664"/>
                    <a:pt x="1063325" y="563332"/>
                    <a:pt x="1062249" y="575400"/>
                  </a:cubicBezTo>
                  <a:lnTo>
                    <a:pt x="1062249" y="579686"/>
                  </a:lnTo>
                  <a:cubicBezTo>
                    <a:pt x="1061115" y="590925"/>
                    <a:pt x="1051638" y="599460"/>
                    <a:pt x="1040341" y="599403"/>
                  </a:cubicBezTo>
                  <a:close/>
                  <a:moveTo>
                    <a:pt x="21833" y="562065"/>
                  </a:moveTo>
                  <a:cubicBezTo>
                    <a:pt x="9879" y="562065"/>
                    <a:pt x="135" y="552492"/>
                    <a:pt x="-75" y="540538"/>
                  </a:cubicBezTo>
                  <a:lnTo>
                    <a:pt x="-75" y="537967"/>
                  </a:lnTo>
                  <a:cubicBezTo>
                    <a:pt x="-75" y="525813"/>
                    <a:pt x="9774" y="515964"/>
                    <a:pt x="21928" y="515964"/>
                  </a:cubicBezTo>
                  <a:cubicBezTo>
                    <a:pt x="34082" y="515964"/>
                    <a:pt x="43931" y="525813"/>
                    <a:pt x="43931" y="537967"/>
                  </a:cubicBezTo>
                  <a:lnTo>
                    <a:pt x="43931" y="539681"/>
                  </a:lnTo>
                  <a:cubicBezTo>
                    <a:pt x="44093" y="551778"/>
                    <a:pt x="34501" y="561751"/>
                    <a:pt x="22404" y="562065"/>
                  </a:cubicBezTo>
                  <a:close/>
                  <a:moveTo>
                    <a:pt x="1039008" y="493961"/>
                  </a:moveTo>
                  <a:cubicBezTo>
                    <a:pt x="1028006" y="493923"/>
                    <a:pt x="1018710" y="485807"/>
                    <a:pt x="1017195" y="474911"/>
                  </a:cubicBezTo>
                  <a:lnTo>
                    <a:pt x="1017195" y="472816"/>
                  </a:lnTo>
                  <a:cubicBezTo>
                    <a:pt x="1015081" y="460852"/>
                    <a:pt x="1023063" y="449431"/>
                    <a:pt x="1035036" y="447317"/>
                  </a:cubicBezTo>
                  <a:cubicBezTo>
                    <a:pt x="1046999" y="445202"/>
                    <a:pt x="1058410" y="453194"/>
                    <a:pt x="1060525" y="465157"/>
                  </a:cubicBezTo>
                  <a:cubicBezTo>
                    <a:pt x="1060668" y="465958"/>
                    <a:pt x="1060772" y="466767"/>
                    <a:pt x="1060820" y="467577"/>
                  </a:cubicBezTo>
                  <a:lnTo>
                    <a:pt x="1060820" y="469767"/>
                  </a:lnTo>
                  <a:cubicBezTo>
                    <a:pt x="1062277" y="481759"/>
                    <a:pt x="1053752" y="492665"/>
                    <a:pt x="1041770" y="494151"/>
                  </a:cubicBezTo>
                  <a:close/>
                  <a:moveTo>
                    <a:pt x="30501" y="459576"/>
                  </a:moveTo>
                  <a:lnTo>
                    <a:pt x="26595" y="459576"/>
                  </a:lnTo>
                  <a:cubicBezTo>
                    <a:pt x="14651" y="457356"/>
                    <a:pt x="6736" y="445917"/>
                    <a:pt x="8879" y="433953"/>
                  </a:cubicBezTo>
                  <a:lnTo>
                    <a:pt x="9355" y="431477"/>
                  </a:lnTo>
                  <a:cubicBezTo>
                    <a:pt x="11727" y="419590"/>
                    <a:pt x="23281" y="411865"/>
                    <a:pt x="35168" y="414237"/>
                  </a:cubicBezTo>
                  <a:cubicBezTo>
                    <a:pt x="47055" y="416608"/>
                    <a:pt x="54780" y="428162"/>
                    <a:pt x="52408" y="440050"/>
                  </a:cubicBezTo>
                  <a:lnTo>
                    <a:pt x="52408" y="441859"/>
                  </a:lnTo>
                  <a:cubicBezTo>
                    <a:pt x="50379" y="452299"/>
                    <a:pt x="41140" y="459776"/>
                    <a:pt x="30501" y="459576"/>
                  </a:cubicBezTo>
                  <a:close/>
                  <a:moveTo>
                    <a:pt x="1016338" y="392901"/>
                  </a:moveTo>
                  <a:cubicBezTo>
                    <a:pt x="1007118" y="393006"/>
                    <a:pt x="998888" y="387157"/>
                    <a:pt x="995955" y="378423"/>
                  </a:cubicBezTo>
                  <a:lnTo>
                    <a:pt x="995288" y="376327"/>
                  </a:lnTo>
                  <a:cubicBezTo>
                    <a:pt x="990687" y="365078"/>
                    <a:pt x="996078" y="352229"/>
                    <a:pt x="1007328" y="347628"/>
                  </a:cubicBezTo>
                  <a:cubicBezTo>
                    <a:pt x="1018567" y="343037"/>
                    <a:pt x="1031416" y="348419"/>
                    <a:pt x="1036017" y="359668"/>
                  </a:cubicBezTo>
                  <a:cubicBezTo>
                    <a:pt x="1036369" y="360535"/>
                    <a:pt x="1036674" y="361421"/>
                    <a:pt x="1036912" y="362325"/>
                  </a:cubicBezTo>
                  <a:lnTo>
                    <a:pt x="1036912" y="363373"/>
                  </a:lnTo>
                  <a:cubicBezTo>
                    <a:pt x="1041027" y="375032"/>
                    <a:pt x="1034912" y="387814"/>
                    <a:pt x="1023254" y="391929"/>
                  </a:cubicBezTo>
                  <a:cubicBezTo>
                    <a:pt x="1023234" y="391939"/>
                    <a:pt x="1023215" y="391939"/>
                    <a:pt x="1023196" y="391948"/>
                  </a:cubicBezTo>
                  <a:cubicBezTo>
                    <a:pt x="1020986" y="392701"/>
                    <a:pt x="1018672" y="393082"/>
                    <a:pt x="1016338" y="393091"/>
                  </a:cubicBezTo>
                  <a:close/>
                  <a:moveTo>
                    <a:pt x="59552" y="360420"/>
                  </a:moveTo>
                  <a:cubicBezTo>
                    <a:pt x="56742" y="360392"/>
                    <a:pt x="53970" y="359840"/>
                    <a:pt x="51360" y="358801"/>
                  </a:cubicBezTo>
                  <a:cubicBezTo>
                    <a:pt x="40159" y="354229"/>
                    <a:pt x="34749" y="341456"/>
                    <a:pt x="39264" y="330226"/>
                  </a:cubicBezTo>
                  <a:lnTo>
                    <a:pt x="40216" y="327845"/>
                  </a:lnTo>
                  <a:cubicBezTo>
                    <a:pt x="44245" y="316386"/>
                    <a:pt x="56808" y="310357"/>
                    <a:pt x="68277" y="314386"/>
                  </a:cubicBezTo>
                  <a:cubicBezTo>
                    <a:pt x="79735" y="318425"/>
                    <a:pt x="85765" y="330988"/>
                    <a:pt x="81726" y="342447"/>
                  </a:cubicBezTo>
                  <a:cubicBezTo>
                    <a:pt x="81412" y="343352"/>
                    <a:pt x="81031" y="344228"/>
                    <a:pt x="80602" y="345085"/>
                  </a:cubicBezTo>
                  <a:lnTo>
                    <a:pt x="79935" y="346705"/>
                  </a:lnTo>
                  <a:cubicBezTo>
                    <a:pt x="76649" y="355086"/>
                    <a:pt x="68562" y="360611"/>
                    <a:pt x="59552" y="360611"/>
                  </a:cubicBezTo>
                  <a:close/>
                  <a:moveTo>
                    <a:pt x="974619" y="299175"/>
                  </a:moveTo>
                  <a:cubicBezTo>
                    <a:pt x="966808" y="299242"/>
                    <a:pt x="959541" y="295136"/>
                    <a:pt x="955569" y="288411"/>
                  </a:cubicBezTo>
                  <a:lnTo>
                    <a:pt x="954330" y="286316"/>
                  </a:lnTo>
                  <a:cubicBezTo>
                    <a:pt x="947749" y="276105"/>
                    <a:pt x="950692" y="262484"/>
                    <a:pt x="960912" y="255903"/>
                  </a:cubicBezTo>
                  <a:cubicBezTo>
                    <a:pt x="971123" y="249321"/>
                    <a:pt x="984744" y="252264"/>
                    <a:pt x="991325" y="262484"/>
                  </a:cubicBezTo>
                  <a:cubicBezTo>
                    <a:pt x="991726" y="263104"/>
                    <a:pt x="992097" y="263751"/>
                    <a:pt x="992430" y="264408"/>
                  </a:cubicBezTo>
                  <a:lnTo>
                    <a:pt x="993383" y="266028"/>
                  </a:lnTo>
                  <a:cubicBezTo>
                    <a:pt x="999555" y="276439"/>
                    <a:pt x="996117" y="289878"/>
                    <a:pt x="985715" y="296041"/>
                  </a:cubicBezTo>
                  <a:cubicBezTo>
                    <a:pt x="985667" y="296070"/>
                    <a:pt x="985620" y="296098"/>
                    <a:pt x="985572" y="296127"/>
                  </a:cubicBezTo>
                  <a:cubicBezTo>
                    <a:pt x="982286" y="298184"/>
                    <a:pt x="978495" y="299299"/>
                    <a:pt x="974619" y="299365"/>
                  </a:cubicBezTo>
                  <a:close/>
                  <a:moveTo>
                    <a:pt x="107844" y="269266"/>
                  </a:moveTo>
                  <a:cubicBezTo>
                    <a:pt x="103500" y="269295"/>
                    <a:pt x="99242" y="268000"/>
                    <a:pt x="95651" y="265551"/>
                  </a:cubicBezTo>
                  <a:cubicBezTo>
                    <a:pt x="85565" y="258875"/>
                    <a:pt x="82793" y="245282"/>
                    <a:pt x="89480" y="235195"/>
                  </a:cubicBezTo>
                  <a:cubicBezTo>
                    <a:pt x="89498" y="235148"/>
                    <a:pt x="89527" y="235110"/>
                    <a:pt x="89556" y="235072"/>
                  </a:cubicBezTo>
                  <a:lnTo>
                    <a:pt x="90984" y="232976"/>
                  </a:lnTo>
                  <a:cubicBezTo>
                    <a:pt x="97357" y="222632"/>
                    <a:pt x="110911" y="219412"/>
                    <a:pt x="121255" y="225785"/>
                  </a:cubicBezTo>
                  <a:cubicBezTo>
                    <a:pt x="131608" y="232157"/>
                    <a:pt x="134828" y="245711"/>
                    <a:pt x="128456" y="256055"/>
                  </a:cubicBezTo>
                  <a:cubicBezTo>
                    <a:pt x="128027" y="256741"/>
                    <a:pt x="127580" y="257398"/>
                    <a:pt x="127084" y="258027"/>
                  </a:cubicBezTo>
                  <a:lnTo>
                    <a:pt x="126132" y="259456"/>
                  </a:lnTo>
                  <a:cubicBezTo>
                    <a:pt x="122160" y="265561"/>
                    <a:pt x="115416" y="269314"/>
                    <a:pt x="108129" y="269457"/>
                  </a:cubicBezTo>
                  <a:close/>
                  <a:moveTo>
                    <a:pt x="914421" y="215545"/>
                  </a:moveTo>
                  <a:cubicBezTo>
                    <a:pt x="908115" y="215564"/>
                    <a:pt x="902105" y="212859"/>
                    <a:pt x="897943" y="208116"/>
                  </a:cubicBezTo>
                  <a:lnTo>
                    <a:pt x="896704" y="206782"/>
                  </a:lnTo>
                  <a:cubicBezTo>
                    <a:pt x="888931" y="197438"/>
                    <a:pt x="890198" y="183570"/>
                    <a:pt x="899542" y="175797"/>
                  </a:cubicBezTo>
                  <a:cubicBezTo>
                    <a:pt x="908324" y="168482"/>
                    <a:pt x="921250" y="169120"/>
                    <a:pt x="929280" y="177255"/>
                  </a:cubicBezTo>
                  <a:lnTo>
                    <a:pt x="930899" y="179065"/>
                  </a:lnTo>
                  <a:cubicBezTo>
                    <a:pt x="938948" y="188170"/>
                    <a:pt x="938090" y="202067"/>
                    <a:pt x="928994" y="210116"/>
                  </a:cubicBezTo>
                  <a:cubicBezTo>
                    <a:pt x="924936" y="213612"/>
                    <a:pt x="919774" y="215536"/>
                    <a:pt x="914421" y="215545"/>
                  </a:cubicBezTo>
                  <a:close/>
                  <a:moveTo>
                    <a:pt x="174043" y="190018"/>
                  </a:moveTo>
                  <a:cubicBezTo>
                    <a:pt x="161889" y="189980"/>
                    <a:pt x="152068" y="180103"/>
                    <a:pt x="152106" y="167949"/>
                  </a:cubicBezTo>
                  <a:cubicBezTo>
                    <a:pt x="152125" y="162110"/>
                    <a:pt x="154459" y="156509"/>
                    <a:pt x="158612" y="152394"/>
                  </a:cubicBezTo>
                  <a:lnTo>
                    <a:pt x="160136" y="150870"/>
                  </a:lnTo>
                  <a:cubicBezTo>
                    <a:pt x="169070" y="142631"/>
                    <a:pt x="182986" y="143193"/>
                    <a:pt x="191225" y="152128"/>
                  </a:cubicBezTo>
                  <a:cubicBezTo>
                    <a:pt x="199093" y="160643"/>
                    <a:pt x="198988" y="173807"/>
                    <a:pt x="190997" y="182208"/>
                  </a:cubicBezTo>
                  <a:lnTo>
                    <a:pt x="189378" y="183732"/>
                  </a:lnTo>
                  <a:cubicBezTo>
                    <a:pt x="185301" y="187770"/>
                    <a:pt x="179786" y="190028"/>
                    <a:pt x="174043" y="190018"/>
                  </a:cubicBezTo>
                  <a:close/>
                  <a:moveTo>
                    <a:pt x="838221" y="145536"/>
                  </a:moveTo>
                  <a:cubicBezTo>
                    <a:pt x="833439" y="145508"/>
                    <a:pt x="828800" y="143936"/>
                    <a:pt x="824981" y="141060"/>
                  </a:cubicBezTo>
                  <a:lnTo>
                    <a:pt x="823362" y="139822"/>
                  </a:lnTo>
                  <a:cubicBezTo>
                    <a:pt x="813932" y="132154"/>
                    <a:pt x="812503" y="118305"/>
                    <a:pt x="820161" y="108865"/>
                  </a:cubicBezTo>
                  <a:cubicBezTo>
                    <a:pt x="827381" y="99988"/>
                    <a:pt x="840202" y="98121"/>
                    <a:pt x="849651" y="104579"/>
                  </a:cubicBezTo>
                  <a:lnTo>
                    <a:pt x="851556" y="106103"/>
                  </a:lnTo>
                  <a:cubicBezTo>
                    <a:pt x="861186" y="113523"/>
                    <a:pt x="862976" y="127334"/>
                    <a:pt x="855556" y="136964"/>
                  </a:cubicBezTo>
                  <a:cubicBezTo>
                    <a:pt x="851413" y="142346"/>
                    <a:pt x="845012" y="145508"/>
                    <a:pt x="838221" y="145536"/>
                  </a:cubicBezTo>
                  <a:close/>
                  <a:moveTo>
                    <a:pt x="254148" y="125439"/>
                  </a:moveTo>
                  <a:cubicBezTo>
                    <a:pt x="241994" y="125439"/>
                    <a:pt x="232145" y="115590"/>
                    <a:pt x="232136" y="103446"/>
                  </a:cubicBezTo>
                  <a:cubicBezTo>
                    <a:pt x="232136" y="96035"/>
                    <a:pt x="235860" y="89120"/>
                    <a:pt x="242051" y="85053"/>
                  </a:cubicBezTo>
                  <a:lnTo>
                    <a:pt x="244242" y="83624"/>
                  </a:lnTo>
                  <a:cubicBezTo>
                    <a:pt x="254205" y="76661"/>
                    <a:pt x="267921" y="79090"/>
                    <a:pt x="274883" y="89053"/>
                  </a:cubicBezTo>
                  <a:cubicBezTo>
                    <a:pt x="281846" y="99016"/>
                    <a:pt x="279408" y="112732"/>
                    <a:pt x="269454" y="119695"/>
                  </a:cubicBezTo>
                  <a:cubicBezTo>
                    <a:pt x="268845" y="120114"/>
                    <a:pt x="268226" y="120505"/>
                    <a:pt x="267578" y="120867"/>
                  </a:cubicBezTo>
                  <a:lnTo>
                    <a:pt x="266149" y="121819"/>
                  </a:lnTo>
                  <a:cubicBezTo>
                    <a:pt x="262682" y="124077"/>
                    <a:pt x="258662" y="125325"/>
                    <a:pt x="254528" y="125439"/>
                  </a:cubicBezTo>
                  <a:close/>
                  <a:moveTo>
                    <a:pt x="749448" y="92101"/>
                  </a:moveTo>
                  <a:cubicBezTo>
                    <a:pt x="746152" y="92120"/>
                    <a:pt x="742904" y="91406"/>
                    <a:pt x="739923" y="90006"/>
                  </a:cubicBezTo>
                  <a:lnTo>
                    <a:pt x="738113" y="89149"/>
                  </a:lnTo>
                  <a:cubicBezTo>
                    <a:pt x="726826" y="84653"/>
                    <a:pt x="721320" y="71851"/>
                    <a:pt x="725826" y="60564"/>
                  </a:cubicBezTo>
                  <a:cubicBezTo>
                    <a:pt x="730321" y="49277"/>
                    <a:pt x="743123" y="43771"/>
                    <a:pt x="754410" y="48277"/>
                  </a:cubicBezTo>
                  <a:cubicBezTo>
                    <a:pt x="755191" y="48582"/>
                    <a:pt x="755953" y="48934"/>
                    <a:pt x="756687" y="49334"/>
                  </a:cubicBezTo>
                  <a:lnTo>
                    <a:pt x="758877" y="50286"/>
                  </a:lnTo>
                  <a:cubicBezTo>
                    <a:pt x="769821" y="55573"/>
                    <a:pt x="774403" y="68727"/>
                    <a:pt x="769117" y="79671"/>
                  </a:cubicBezTo>
                  <a:cubicBezTo>
                    <a:pt x="765449" y="87253"/>
                    <a:pt x="757782" y="92082"/>
                    <a:pt x="749352" y="92101"/>
                  </a:cubicBezTo>
                  <a:close/>
                  <a:moveTo>
                    <a:pt x="345397" y="78195"/>
                  </a:moveTo>
                  <a:cubicBezTo>
                    <a:pt x="333243" y="78090"/>
                    <a:pt x="323480" y="68155"/>
                    <a:pt x="323585" y="56011"/>
                  </a:cubicBezTo>
                  <a:cubicBezTo>
                    <a:pt x="323661" y="47124"/>
                    <a:pt x="329071" y="39152"/>
                    <a:pt x="337301" y="35808"/>
                  </a:cubicBezTo>
                  <a:lnTo>
                    <a:pt x="339682" y="34856"/>
                  </a:lnTo>
                  <a:cubicBezTo>
                    <a:pt x="350769" y="29884"/>
                    <a:pt x="363790" y="34837"/>
                    <a:pt x="368762" y="45924"/>
                  </a:cubicBezTo>
                  <a:cubicBezTo>
                    <a:pt x="373734" y="57011"/>
                    <a:pt x="368781" y="70032"/>
                    <a:pt x="357694" y="75004"/>
                  </a:cubicBezTo>
                  <a:cubicBezTo>
                    <a:pt x="356827" y="75394"/>
                    <a:pt x="355932" y="75728"/>
                    <a:pt x="355018" y="76004"/>
                  </a:cubicBezTo>
                  <a:lnTo>
                    <a:pt x="353398" y="76671"/>
                  </a:lnTo>
                  <a:cubicBezTo>
                    <a:pt x="351122" y="77576"/>
                    <a:pt x="348702" y="78090"/>
                    <a:pt x="346254" y="78195"/>
                  </a:cubicBezTo>
                  <a:close/>
                  <a:moveTo>
                    <a:pt x="652102" y="57716"/>
                  </a:moveTo>
                  <a:cubicBezTo>
                    <a:pt x="650626" y="57697"/>
                    <a:pt x="649159" y="57535"/>
                    <a:pt x="647721" y="57240"/>
                  </a:cubicBezTo>
                  <a:lnTo>
                    <a:pt x="652102" y="35713"/>
                  </a:lnTo>
                  <a:lnTo>
                    <a:pt x="645625" y="56764"/>
                  </a:lnTo>
                  <a:cubicBezTo>
                    <a:pt x="633785" y="53973"/>
                    <a:pt x="626452" y="42123"/>
                    <a:pt x="629242" y="30284"/>
                  </a:cubicBezTo>
                  <a:cubicBezTo>
                    <a:pt x="632033" y="18444"/>
                    <a:pt x="643882" y="11110"/>
                    <a:pt x="655722" y="13901"/>
                  </a:cubicBezTo>
                  <a:lnTo>
                    <a:pt x="657246" y="13901"/>
                  </a:lnTo>
                  <a:cubicBezTo>
                    <a:pt x="669114" y="16730"/>
                    <a:pt x="676496" y="28579"/>
                    <a:pt x="673819" y="40476"/>
                  </a:cubicBezTo>
                  <a:cubicBezTo>
                    <a:pt x="671705" y="50363"/>
                    <a:pt x="663066" y="57497"/>
                    <a:pt x="652959" y="57716"/>
                  </a:cubicBezTo>
                  <a:close/>
                  <a:moveTo>
                    <a:pt x="444743" y="50572"/>
                  </a:moveTo>
                  <a:cubicBezTo>
                    <a:pt x="432589" y="50620"/>
                    <a:pt x="422702" y="40809"/>
                    <a:pt x="422654" y="28655"/>
                  </a:cubicBezTo>
                  <a:cubicBezTo>
                    <a:pt x="422616" y="17835"/>
                    <a:pt x="430446" y="8586"/>
                    <a:pt x="441123" y="6852"/>
                  </a:cubicBezTo>
                  <a:lnTo>
                    <a:pt x="443409" y="6852"/>
                  </a:lnTo>
                  <a:cubicBezTo>
                    <a:pt x="455430" y="5052"/>
                    <a:pt x="466631" y="13339"/>
                    <a:pt x="468432" y="25350"/>
                  </a:cubicBezTo>
                  <a:cubicBezTo>
                    <a:pt x="470194" y="37161"/>
                    <a:pt x="462221" y="48229"/>
                    <a:pt x="450458" y="50286"/>
                  </a:cubicBezTo>
                  <a:lnTo>
                    <a:pt x="448458" y="50286"/>
                  </a:lnTo>
                  <a:cubicBezTo>
                    <a:pt x="447515" y="50439"/>
                    <a:pt x="446553" y="50534"/>
                    <a:pt x="445600" y="50572"/>
                  </a:cubicBezTo>
                  <a:close/>
                  <a:moveTo>
                    <a:pt x="549518" y="43619"/>
                  </a:moveTo>
                  <a:lnTo>
                    <a:pt x="546661" y="43619"/>
                  </a:lnTo>
                  <a:cubicBezTo>
                    <a:pt x="534554" y="42543"/>
                    <a:pt x="525620" y="31856"/>
                    <a:pt x="526696" y="19749"/>
                  </a:cubicBezTo>
                  <a:cubicBezTo>
                    <a:pt x="527687" y="8634"/>
                    <a:pt x="536840" y="23"/>
                    <a:pt x="547994" y="-291"/>
                  </a:cubicBezTo>
                  <a:lnTo>
                    <a:pt x="550375" y="-291"/>
                  </a:lnTo>
                  <a:cubicBezTo>
                    <a:pt x="562482" y="709"/>
                    <a:pt x="571492" y="11339"/>
                    <a:pt x="570492" y="23445"/>
                  </a:cubicBezTo>
                  <a:cubicBezTo>
                    <a:pt x="569578" y="34494"/>
                    <a:pt x="560596" y="43143"/>
                    <a:pt x="549518" y="43619"/>
                  </a:cubicBezTo>
                  <a:close/>
                </a:path>
              </a:pathLst>
            </a:custGeom>
            <a:solidFill>
              <a:schemeClr val="accent3">
                <a:lumMod val="75000"/>
              </a:schemeClr>
            </a:solidFill>
            <a:ln w="9525" cap="flat">
              <a:solidFill>
                <a:schemeClr val="accent3">
                  <a:lumMod val="75000"/>
                </a:schemeClr>
              </a:solidFill>
              <a:prstDash val="solid"/>
              <a:miter/>
            </a:ln>
          </p:spPr>
          <p:txBody>
            <a:bodyPr rtlCol="0" anchor="ctr"/>
            <a:lstStyle/>
            <a:p>
              <a:endParaRPr lang="en-US"/>
            </a:p>
          </p:txBody>
        </p:sp>
        <p:sp>
          <p:nvSpPr>
            <p:cNvPr id="67" name="Freeform: Shape 66"/>
            <p:cNvSpPr/>
            <p:nvPr/>
          </p:nvSpPr>
          <p:spPr>
            <a:xfrm>
              <a:off x="8330060" y="2898062"/>
              <a:ext cx="1062645" cy="1063577"/>
            </a:xfrm>
            <a:custGeom>
              <a:avLst/>
              <a:gdLst>
                <a:gd name="connsiteX0" fmla="*/ 551928 w 1062645"/>
                <a:gd name="connsiteY0" fmla="*/ 1063284 h 1063577"/>
                <a:gd name="connsiteX1" fmla="*/ 530963 w 1062645"/>
                <a:gd name="connsiteY1" fmla="*/ 1040291 h 1063577"/>
                <a:gd name="connsiteX2" fmla="*/ 551165 w 1062645"/>
                <a:gd name="connsiteY2" fmla="*/ 1019373 h 1063577"/>
                <a:gd name="connsiteX3" fmla="*/ 553261 w 1062645"/>
                <a:gd name="connsiteY3" fmla="*/ 1019373 h 1063577"/>
                <a:gd name="connsiteX4" fmla="*/ 577198 w 1062645"/>
                <a:gd name="connsiteY4" fmla="*/ 1039262 h 1063577"/>
                <a:gd name="connsiteX5" fmla="*/ 557309 w 1062645"/>
                <a:gd name="connsiteY5" fmla="*/ 1063189 h 1063577"/>
                <a:gd name="connsiteX6" fmla="*/ 554976 w 1062645"/>
                <a:gd name="connsiteY6" fmla="*/ 1063284 h 1063577"/>
                <a:gd name="connsiteX7" fmla="*/ 551928 w 1062645"/>
                <a:gd name="connsiteY7" fmla="*/ 1063284 h 1063577"/>
                <a:gd name="connsiteX8" fmla="*/ 451153 w 1062645"/>
                <a:gd name="connsiteY8" fmla="*/ 1057093 h 1063577"/>
                <a:gd name="connsiteX9" fmla="*/ 447629 w 1062645"/>
                <a:gd name="connsiteY9" fmla="*/ 1057093 h 1063577"/>
                <a:gd name="connsiteX10" fmla="*/ 445438 w 1062645"/>
                <a:gd name="connsiteY10" fmla="*/ 1057093 h 1063577"/>
                <a:gd name="connsiteX11" fmla="*/ 427293 w 1062645"/>
                <a:gd name="connsiteY11" fmla="*/ 1031899 h 1063577"/>
                <a:gd name="connsiteX12" fmla="*/ 452487 w 1062645"/>
                <a:gd name="connsiteY12" fmla="*/ 1013754 h 1063577"/>
                <a:gd name="connsiteX13" fmla="*/ 454582 w 1062645"/>
                <a:gd name="connsiteY13" fmla="*/ 1013754 h 1063577"/>
                <a:gd name="connsiteX14" fmla="*/ 472766 w 1062645"/>
                <a:gd name="connsiteY14" fmla="*/ 1039005 h 1063577"/>
                <a:gd name="connsiteX15" fmla="*/ 451153 w 1062645"/>
                <a:gd name="connsiteY15" fmla="*/ 1057474 h 1063577"/>
                <a:gd name="connsiteX16" fmla="*/ 654131 w 1062645"/>
                <a:gd name="connsiteY16" fmla="*/ 1048806 h 1063577"/>
                <a:gd name="connsiteX17" fmla="*/ 632252 w 1062645"/>
                <a:gd name="connsiteY17" fmla="*/ 1026689 h 1063577"/>
                <a:gd name="connsiteX18" fmla="*/ 648511 w 1062645"/>
                <a:gd name="connsiteY18" fmla="*/ 1005562 h 1063577"/>
                <a:gd name="connsiteX19" fmla="*/ 650988 w 1062645"/>
                <a:gd name="connsiteY19" fmla="*/ 1004991 h 1063577"/>
                <a:gd name="connsiteX20" fmla="*/ 676676 w 1062645"/>
                <a:gd name="connsiteY20" fmla="*/ 1022545 h 1063577"/>
                <a:gd name="connsiteX21" fmla="*/ 661465 w 1062645"/>
                <a:gd name="connsiteY21" fmla="*/ 1047663 h 1063577"/>
                <a:gd name="connsiteX22" fmla="*/ 659751 w 1062645"/>
                <a:gd name="connsiteY22" fmla="*/ 1048139 h 1063577"/>
                <a:gd name="connsiteX23" fmla="*/ 654321 w 1062645"/>
                <a:gd name="connsiteY23" fmla="*/ 1048806 h 1063577"/>
                <a:gd name="connsiteX24" fmla="*/ 351426 w 1062645"/>
                <a:gd name="connsiteY24" fmla="*/ 1030327 h 1063577"/>
                <a:gd name="connsiteX25" fmla="*/ 343521 w 1062645"/>
                <a:gd name="connsiteY25" fmla="*/ 1028898 h 1063577"/>
                <a:gd name="connsiteX26" fmla="*/ 341711 w 1062645"/>
                <a:gd name="connsiteY26" fmla="*/ 1028137 h 1063577"/>
                <a:gd name="connsiteX27" fmla="*/ 328852 w 1062645"/>
                <a:gd name="connsiteY27" fmla="*/ 999943 h 1063577"/>
                <a:gd name="connsiteX28" fmla="*/ 357046 w 1062645"/>
                <a:gd name="connsiteY28" fmla="*/ 987084 h 1063577"/>
                <a:gd name="connsiteX29" fmla="*/ 359237 w 1062645"/>
                <a:gd name="connsiteY29" fmla="*/ 987846 h 1063577"/>
                <a:gd name="connsiteX30" fmla="*/ 371676 w 1062645"/>
                <a:gd name="connsiteY30" fmla="*/ 1016373 h 1063577"/>
                <a:gd name="connsiteX31" fmla="*/ 351426 w 1062645"/>
                <a:gd name="connsiteY31" fmla="*/ 1030327 h 1063577"/>
                <a:gd name="connsiteX32" fmla="*/ 751477 w 1062645"/>
                <a:gd name="connsiteY32" fmla="*/ 1014135 h 1063577"/>
                <a:gd name="connsiteX33" fmla="*/ 729712 w 1062645"/>
                <a:gd name="connsiteY33" fmla="*/ 991894 h 1063577"/>
                <a:gd name="connsiteX34" fmla="*/ 741952 w 1062645"/>
                <a:gd name="connsiteY34" fmla="*/ 972415 h 1063577"/>
                <a:gd name="connsiteX35" fmla="*/ 744047 w 1062645"/>
                <a:gd name="connsiteY35" fmla="*/ 971368 h 1063577"/>
                <a:gd name="connsiteX36" fmla="*/ 773822 w 1062645"/>
                <a:gd name="connsiteY36" fmla="*/ 980407 h 1063577"/>
                <a:gd name="connsiteX37" fmla="*/ 764793 w 1062645"/>
                <a:gd name="connsiteY37" fmla="*/ 1010182 h 1063577"/>
                <a:gd name="connsiteX38" fmla="*/ 763097 w 1062645"/>
                <a:gd name="connsiteY38" fmla="*/ 1010991 h 1063577"/>
                <a:gd name="connsiteX39" fmla="*/ 761382 w 1062645"/>
                <a:gd name="connsiteY39" fmla="*/ 1011849 h 1063577"/>
                <a:gd name="connsiteX40" fmla="*/ 751286 w 1062645"/>
                <a:gd name="connsiteY40" fmla="*/ 1014135 h 1063577"/>
                <a:gd name="connsiteX41" fmla="*/ 259034 w 1062645"/>
                <a:gd name="connsiteY41" fmla="*/ 984417 h 1063577"/>
                <a:gd name="connsiteX42" fmla="*/ 247414 w 1062645"/>
                <a:gd name="connsiteY42" fmla="*/ 980988 h 1063577"/>
                <a:gd name="connsiteX43" fmla="*/ 245509 w 1062645"/>
                <a:gd name="connsiteY43" fmla="*/ 979845 h 1063577"/>
                <a:gd name="connsiteX44" fmla="*/ 239050 w 1062645"/>
                <a:gd name="connsiteY44" fmla="*/ 949403 h 1063577"/>
                <a:gd name="connsiteX45" fmla="*/ 268940 w 1062645"/>
                <a:gd name="connsiteY45" fmla="*/ 942602 h 1063577"/>
                <a:gd name="connsiteX46" fmla="*/ 270749 w 1062645"/>
                <a:gd name="connsiteY46" fmla="*/ 943840 h 1063577"/>
                <a:gd name="connsiteX47" fmla="*/ 277532 w 1062645"/>
                <a:gd name="connsiteY47" fmla="*/ 974206 h 1063577"/>
                <a:gd name="connsiteX48" fmla="*/ 259034 w 1062645"/>
                <a:gd name="connsiteY48" fmla="*/ 984417 h 1063577"/>
                <a:gd name="connsiteX49" fmla="*/ 840059 w 1062645"/>
                <a:gd name="connsiteY49" fmla="*/ 960700 h 1063577"/>
                <a:gd name="connsiteX50" fmla="*/ 817989 w 1062645"/>
                <a:gd name="connsiteY50" fmla="*/ 938954 h 1063577"/>
                <a:gd name="connsiteX51" fmla="*/ 827010 w 1062645"/>
                <a:gd name="connsiteY51" fmla="*/ 921075 h 1063577"/>
                <a:gd name="connsiteX52" fmla="*/ 828248 w 1062645"/>
                <a:gd name="connsiteY52" fmla="*/ 920123 h 1063577"/>
                <a:gd name="connsiteX53" fmla="*/ 859309 w 1062645"/>
                <a:gd name="connsiteY53" fmla="*/ 922018 h 1063577"/>
                <a:gd name="connsiteX54" fmla="*/ 857404 w 1062645"/>
                <a:gd name="connsiteY54" fmla="*/ 953080 h 1063577"/>
                <a:gd name="connsiteX55" fmla="*/ 855204 w 1062645"/>
                <a:gd name="connsiteY55" fmla="*/ 954794 h 1063577"/>
                <a:gd name="connsiteX56" fmla="*/ 853013 w 1062645"/>
                <a:gd name="connsiteY56" fmla="*/ 956509 h 1063577"/>
                <a:gd name="connsiteX57" fmla="*/ 839678 w 1062645"/>
                <a:gd name="connsiteY57" fmla="*/ 960604 h 1063577"/>
                <a:gd name="connsiteX58" fmla="*/ 178071 w 1062645"/>
                <a:gd name="connsiteY58" fmla="*/ 920504 h 1063577"/>
                <a:gd name="connsiteX59" fmla="*/ 162832 w 1062645"/>
                <a:gd name="connsiteY59" fmla="*/ 914218 h 1063577"/>
                <a:gd name="connsiteX60" fmla="*/ 161212 w 1062645"/>
                <a:gd name="connsiteY60" fmla="*/ 912693 h 1063577"/>
                <a:gd name="connsiteX61" fmla="*/ 162803 w 1062645"/>
                <a:gd name="connsiteY61" fmla="*/ 881613 h 1063577"/>
                <a:gd name="connsiteX62" fmla="*/ 191883 w 1062645"/>
                <a:gd name="connsiteY62" fmla="*/ 881261 h 1063577"/>
                <a:gd name="connsiteX63" fmla="*/ 193406 w 1062645"/>
                <a:gd name="connsiteY63" fmla="*/ 882785 h 1063577"/>
                <a:gd name="connsiteX64" fmla="*/ 193406 w 1062645"/>
                <a:gd name="connsiteY64" fmla="*/ 913837 h 1063577"/>
                <a:gd name="connsiteX65" fmla="*/ 178071 w 1062645"/>
                <a:gd name="connsiteY65" fmla="*/ 920504 h 1063577"/>
                <a:gd name="connsiteX66" fmla="*/ 915497 w 1062645"/>
                <a:gd name="connsiteY66" fmla="*/ 890596 h 1063577"/>
                <a:gd name="connsiteX67" fmla="*/ 893665 w 1062645"/>
                <a:gd name="connsiteY67" fmla="*/ 868422 h 1063577"/>
                <a:gd name="connsiteX68" fmla="*/ 899019 w 1062645"/>
                <a:gd name="connsiteY68" fmla="*/ 854210 h 1063577"/>
                <a:gd name="connsiteX69" fmla="*/ 900352 w 1062645"/>
                <a:gd name="connsiteY69" fmla="*/ 852591 h 1063577"/>
                <a:gd name="connsiteX70" fmla="*/ 931470 w 1062645"/>
                <a:gd name="connsiteY70" fmla="*/ 852981 h 1063577"/>
                <a:gd name="connsiteX71" fmla="*/ 933594 w 1062645"/>
                <a:gd name="connsiteY71" fmla="*/ 881166 h 1063577"/>
                <a:gd name="connsiteX72" fmla="*/ 932165 w 1062645"/>
                <a:gd name="connsiteY72" fmla="*/ 882881 h 1063577"/>
                <a:gd name="connsiteX73" fmla="*/ 915307 w 1062645"/>
                <a:gd name="connsiteY73" fmla="*/ 890596 h 1063577"/>
                <a:gd name="connsiteX74" fmla="*/ 111396 w 1062645"/>
                <a:gd name="connsiteY74" fmla="*/ 841542 h 1063577"/>
                <a:gd name="connsiteX75" fmla="*/ 93680 w 1062645"/>
                <a:gd name="connsiteY75" fmla="*/ 832017 h 1063577"/>
                <a:gd name="connsiteX76" fmla="*/ 93204 w 1062645"/>
                <a:gd name="connsiteY76" fmla="*/ 831255 h 1063577"/>
                <a:gd name="connsiteX77" fmla="*/ 98442 w 1062645"/>
                <a:gd name="connsiteY77" fmla="*/ 800203 h 1063577"/>
                <a:gd name="connsiteX78" fmla="*/ 128503 w 1062645"/>
                <a:gd name="connsiteY78" fmla="*/ 805004 h 1063577"/>
                <a:gd name="connsiteX79" fmla="*/ 128541 w 1062645"/>
                <a:gd name="connsiteY79" fmla="*/ 805061 h 1063577"/>
                <a:gd name="connsiteX80" fmla="*/ 129494 w 1062645"/>
                <a:gd name="connsiteY80" fmla="*/ 806490 h 1063577"/>
                <a:gd name="connsiteX81" fmla="*/ 123969 w 1062645"/>
                <a:gd name="connsiteY81" fmla="*/ 837351 h 1063577"/>
                <a:gd name="connsiteX82" fmla="*/ 111396 w 1062645"/>
                <a:gd name="connsiteY82" fmla="*/ 841542 h 1063577"/>
                <a:gd name="connsiteX83" fmla="*/ 975885 w 1062645"/>
                <a:gd name="connsiteY83" fmla="*/ 806775 h 1063577"/>
                <a:gd name="connsiteX84" fmla="*/ 965027 w 1062645"/>
                <a:gd name="connsiteY84" fmla="*/ 803918 h 1063577"/>
                <a:gd name="connsiteX85" fmla="*/ 956731 w 1062645"/>
                <a:gd name="connsiteY85" fmla="*/ 773924 h 1063577"/>
                <a:gd name="connsiteX86" fmla="*/ 956740 w 1062645"/>
                <a:gd name="connsiteY86" fmla="*/ 773915 h 1063577"/>
                <a:gd name="connsiteX87" fmla="*/ 957883 w 1062645"/>
                <a:gd name="connsiteY87" fmla="*/ 772010 h 1063577"/>
                <a:gd name="connsiteX88" fmla="*/ 988468 w 1062645"/>
                <a:gd name="connsiteY88" fmla="*/ 766304 h 1063577"/>
                <a:gd name="connsiteX89" fmla="*/ 995983 w 1062645"/>
                <a:gd name="connsiteY89" fmla="*/ 793726 h 1063577"/>
                <a:gd name="connsiteX90" fmla="*/ 994840 w 1062645"/>
                <a:gd name="connsiteY90" fmla="*/ 795631 h 1063577"/>
                <a:gd name="connsiteX91" fmla="*/ 975409 w 1062645"/>
                <a:gd name="connsiteY91" fmla="*/ 806585 h 1063577"/>
                <a:gd name="connsiteX92" fmla="*/ 61485 w 1062645"/>
                <a:gd name="connsiteY92" fmla="*/ 750864 h 1063577"/>
                <a:gd name="connsiteX93" fmla="*/ 41673 w 1062645"/>
                <a:gd name="connsiteY93" fmla="*/ 737814 h 1063577"/>
                <a:gd name="connsiteX94" fmla="*/ 41673 w 1062645"/>
                <a:gd name="connsiteY94" fmla="*/ 736862 h 1063577"/>
                <a:gd name="connsiteX95" fmla="*/ 53103 w 1062645"/>
                <a:gd name="connsiteY95" fmla="*/ 707620 h 1063577"/>
                <a:gd name="connsiteX96" fmla="*/ 81450 w 1062645"/>
                <a:gd name="connsiteY96" fmla="*/ 717965 h 1063577"/>
                <a:gd name="connsiteX97" fmla="*/ 81678 w 1062645"/>
                <a:gd name="connsiteY97" fmla="*/ 718479 h 1063577"/>
                <a:gd name="connsiteX98" fmla="*/ 82345 w 1062645"/>
                <a:gd name="connsiteY98" fmla="*/ 719907 h 1063577"/>
                <a:gd name="connsiteX99" fmla="*/ 70724 w 1062645"/>
                <a:gd name="connsiteY99" fmla="*/ 749054 h 1063577"/>
                <a:gd name="connsiteX100" fmla="*/ 61485 w 1062645"/>
                <a:gd name="connsiteY100" fmla="*/ 750674 h 1063577"/>
                <a:gd name="connsiteX101" fmla="*/ 1017224 w 1062645"/>
                <a:gd name="connsiteY101" fmla="*/ 712764 h 1063577"/>
                <a:gd name="connsiteX102" fmla="*/ 1010651 w 1062645"/>
                <a:gd name="connsiteY102" fmla="*/ 711811 h 1063577"/>
                <a:gd name="connsiteX103" fmla="*/ 996240 w 1062645"/>
                <a:gd name="connsiteY103" fmla="*/ 684389 h 1063577"/>
                <a:gd name="connsiteX104" fmla="*/ 996269 w 1062645"/>
                <a:gd name="connsiteY104" fmla="*/ 684284 h 1063577"/>
                <a:gd name="connsiteX105" fmla="*/ 997221 w 1062645"/>
                <a:gd name="connsiteY105" fmla="*/ 679617 h 1063577"/>
                <a:gd name="connsiteX106" fmla="*/ 1025539 w 1062645"/>
                <a:gd name="connsiteY106" fmla="*/ 666729 h 1063577"/>
                <a:gd name="connsiteX107" fmla="*/ 1038941 w 1062645"/>
                <a:gd name="connsiteY107" fmla="*/ 693524 h 1063577"/>
                <a:gd name="connsiteX108" fmla="*/ 1037893 w 1062645"/>
                <a:gd name="connsiteY108" fmla="*/ 696762 h 1063577"/>
                <a:gd name="connsiteX109" fmla="*/ 1017224 w 1062645"/>
                <a:gd name="connsiteY109" fmla="*/ 712192 h 1063577"/>
                <a:gd name="connsiteX110" fmla="*/ 31672 w 1062645"/>
                <a:gd name="connsiteY110" fmla="*/ 652852 h 1063577"/>
                <a:gd name="connsiteX111" fmla="*/ 10146 w 1062645"/>
                <a:gd name="connsiteY111" fmla="*/ 635325 h 1063577"/>
                <a:gd name="connsiteX112" fmla="*/ 10146 w 1062645"/>
                <a:gd name="connsiteY112" fmla="*/ 633135 h 1063577"/>
                <a:gd name="connsiteX113" fmla="*/ 27386 w 1062645"/>
                <a:gd name="connsiteY113" fmla="*/ 607227 h 1063577"/>
                <a:gd name="connsiteX114" fmla="*/ 53294 w 1062645"/>
                <a:gd name="connsiteY114" fmla="*/ 624467 h 1063577"/>
                <a:gd name="connsiteX115" fmla="*/ 53294 w 1062645"/>
                <a:gd name="connsiteY115" fmla="*/ 626563 h 1063577"/>
                <a:gd name="connsiteX116" fmla="*/ 36149 w 1062645"/>
                <a:gd name="connsiteY116" fmla="*/ 652471 h 1063577"/>
                <a:gd name="connsiteX117" fmla="*/ 31672 w 1062645"/>
                <a:gd name="connsiteY117" fmla="*/ 652280 h 1063577"/>
                <a:gd name="connsiteX118" fmla="*/ 1039512 w 1062645"/>
                <a:gd name="connsiteY118" fmla="*/ 609798 h 1063577"/>
                <a:gd name="connsiteX119" fmla="*/ 1037417 w 1062645"/>
                <a:gd name="connsiteY119" fmla="*/ 609798 h 1063577"/>
                <a:gd name="connsiteX120" fmla="*/ 1017690 w 1062645"/>
                <a:gd name="connsiteY120" fmla="*/ 586434 h 1063577"/>
                <a:gd name="connsiteX121" fmla="*/ 1017700 w 1062645"/>
                <a:gd name="connsiteY121" fmla="*/ 586367 h 1063577"/>
                <a:gd name="connsiteX122" fmla="*/ 1017700 w 1062645"/>
                <a:gd name="connsiteY122" fmla="*/ 584081 h 1063577"/>
                <a:gd name="connsiteX123" fmla="*/ 1041294 w 1062645"/>
                <a:gd name="connsiteY123" fmla="*/ 564422 h 1063577"/>
                <a:gd name="connsiteX124" fmla="*/ 1041703 w 1062645"/>
                <a:gd name="connsiteY124" fmla="*/ 564459 h 1063577"/>
                <a:gd name="connsiteX125" fmla="*/ 1061420 w 1062645"/>
                <a:gd name="connsiteY125" fmla="*/ 588463 h 1063577"/>
                <a:gd name="connsiteX126" fmla="*/ 1061420 w 1062645"/>
                <a:gd name="connsiteY126" fmla="*/ 589701 h 1063577"/>
                <a:gd name="connsiteX127" fmla="*/ 1039512 w 1062645"/>
                <a:gd name="connsiteY127" fmla="*/ 609227 h 1063577"/>
                <a:gd name="connsiteX128" fmla="*/ 21956 w 1062645"/>
                <a:gd name="connsiteY128" fmla="*/ 550172 h 1063577"/>
                <a:gd name="connsiteX129" fmla="*/ -75 w 1062645"/>
                <a:gd name="connsiteY129" fmla="*/ 528388 h 1063577"/>
                <a:gd name="connsiteX130" fmla="*/ -46 w 1062645"/>
                <a:gd name="connsiteY130" fmla="*/ 527217 h 1063577"/>
                <a:gd name="connsiteX131" fmla="*/ -46 w 1062645"/>
                <a:gd name="connsiteY131" fmla="*/ 524645 h 1063577"/>
                <a:gd name="connsiteX132" fmla="*/ 22338 w 1062645"/>
                <a:gd name="connsiteY132" fmla="*/ 503118 h 1063577"/>
                <a:gd name="connsiteX133" fmla="*/ 43864 w 1062645"/>
                <a:gd name="connsiteY133" fmla="*/ 525398 h 1063577"/>
                <a:gd name="connsiteX134" fmla="*/ 43864 w 1062645"/>
                <a:gd name="connsiteY134" fmla="*/ 525502 h 1063577"/>
                <a:gd name="connsiteX135" fmla="*/ 43864 w 1062645"/>
                <a:gd name="connsiteY135" fmla="*/ 527217 h 1063577"/>
                <a:gd name="connsiteX136" fmla="*/ 22442 w 1062645"/>
                <a:gd name="connsiteY136" fmla="*/ 549591 h 1063577"/>
                <a:gd name="connsiteX137" fmla="*/ 21956 w 1062645"/>
                <a:gd name="connsiteY137" fmla="*/ 549600 h 1063577"/>
                <a:gd name="connsiteX138" fmla="*/ 1040560 w 1062645"/>
                <a:gd name="connsiteY138" fmla="*/ 507119 h 1063577"/>
                <a:gd name="connsiteX139" fmla="*/ 1018748 w 1062645"/>
                <a:gd name="connsiteY139" fmla="*/ 487307 h 1063577"/>
                <a:gd name="connsiteX140" fmla="*/ 1018748 w 1062645"/>
                <a:gd name="connsiteY140" fmla="*/ 485212 h 1063577"/>
                <a:gd name="connsiteX141" fmla="*/ 1037093 w 1062645"/>
                <a:gd name="connsiteY141" fmla="*/ 460075 h 1063577"/>
                <a:gd name="connsiteX142" fmla="*/ 1062230 w 1062645"/>
                <a:gd name="connsiteY142" fmla="*/ 478420 h 1063577"/>
                <a:gd name="connsiteX143" fmla="*/ 1062467 w 1062645"/>
                <a:gd name="connsiteY143" fmla="*/ 480830 h 1063577"/>
                <a:gd name="connsiteX144" fmla="*/ 1062467 w 1062645"/>
                <a:gd name="connsiteY144" fmla="*/ 483021 h 1063577"/>
                <a:gd name="connsiteX145" fmla="*/ 1042846 w 1062645"/>
                <a:gd name="connsiteY145" fmla="*/ 507024 h 1063577"/>
                <a:gd name="connsiteX146" fmla="*/ 33196 w 1062645"/>
                <a:gd name="connsiteY146" fmla="*/ 447588 h 1063577"/>
                <a:gd name="connsiteX147" fmla="*/ 28339 w 1062645"/>
                <a:gd name="connsiteY147" fmla="*/ 447017 h 1063577"/>
                <a:gd name="connsiteX148" fmla="*/ 11755 w 1062645"/>
                <a:gd name="connsiteY148" fmla="*/ 420841 h 1063577"/>
                <a:gd name="connsiteX149" fmla="*/ 11765 w 1062645"/>
                <a:gd name="connsiteY149" fmla="*/ 420823 h 1063577"/>
                <a:gd name="connsiteX150" fmla="*/ 11765 w 1062645"/>
                <a:gd name="connsiteY150" fmla="*/ 419203 h 1063577"/>
                <a:gd name="connsiteX151" fmla="*/ 38064 w 1062645"/>
                <a:gd name="connsiteY151" fmla="*/ 402563 h 1063577"/>
                <a:gd name="connsiteX152" fmla="*/ 54913 w 1062645"/>
                <a:gd name="connsiteY152" fmla="*/ 427776 h 1063577"/>
                <a:gd name="connsiteX153" fmla="*/ 54342 w 1062645"/>
                <a:gd name="connsiteY153" fmla="*/ 430443 h 1063577"/>
                <a:gd name="connsiteX154" fmla="*/ 33196 w 1062645"/>
                <a:gd name="connsiteY154" fmla="*/ 447017 h 1063577"/>
                <a:gd name="connsiteX155" fmla="*/ 1020748 w 1062645"/>
                <a:gd name="connsiteY155" fmla="*/ 405868 h 1063577"/>
                <a:gd name="connsiteX156" fmla="*/ 999793 w 1062645"/>
                <a:gd name="connsiteY156" fmla="*/ 390343 h 1063577"/>
                <a:gd name="connsiteX157" fmla="*/ 999127 w 1062645"/>
                <a:gd name="connsiteY157" fmla="*/ 388438 h 1063577"/>
                <a:gd name="connsiteX158" fmla="*/ 1013557 w 1062645"/>
                <a:gd name="connsiteY158" fmla="*/ 360862 h 1063577"/>
                <a:gd name="connsiteX159" fmla="*/ 1041131 w 1062645"/>
                <a:gd name="connsiteY159" fmla="*/ 375293 h 1063577"/>
                <a:gd name="connsiteX160" fmla="*/ 1041798 w 1062645"/>
                <a:gd name="connsiteY160" fmla="*/ 377484 h 1063577"/>
                <a:gd name="connsiteX161" fmla="*/ 1027330 w 1062645"/>
                <a:gd name="connsiteY161" fmla="*/ 404878 h 1063577"/>
                <a:gd name="connsiteX162" fmla="*/ 1027225 w 1062645"/>
                <a:gd name="connsiteY162" fmla="*/ 404916 h 1063577"/>
                <a:gd name="connsiteX163" fmla="*/ 1020748 w 1062645"/>
                <a:gd name="connsiteY163" fmla="*/ 405297 h 1063577"/>
                <a:gd name="connsiteX164" fmla="*/ 64724 w 1062645"/>
                <a:gd name="connsiteY164" fmla="*/ 348718 h 1063577"/>
                <a:gd name="connsiteX165" fmla="*/ 42778 w 1062645"/>
                <a:gd name="connsiteY165" fmla="*/ 326658 h 1063577"/>
                <a:gd name="connsiteX166" fmla="*/ 44721 w 1062645"/>
                <a:gd name="connsiteY166" fmla="*/ 317667 h 1063577"/>
                <a:gd name="connsiteX167" fmla="*/ 45769 w 1062645"/>
                <a:gd name="connsiteY167" fmla="*/ 315286 h 1063577"/>
                <a:gd name="connsiteX168" fmla="*/ 74868 w 1062645"/>
                <a:gd name="connsiteY168" fmla="*/ 304475 h 1063577"/>
                <a:gd name="connsiteX169" fmla="*/ 85679 w 1062645"/>
                <a:gd name="connsiteY169" fmla="*/ 333573 h 1063577"/>
                <a:gd name="connsiteX170" fmla="*/ 85012 w 1062645"/>
                <a:gd name="connsiteY170" fmla="*/ 335098 h 1063577"/>
                <a:gd name="connsiteX171" fmla="*/ 64724 w 1062645"/>
                <a:gd name="connsiteY171" fmla="*/ 348718 h 1063577"/>
                <a:gd name="connsiteX172" fmla="*/ 980933 w 1062645"/>
                <a:gd name="connsiteY172" fmla="*/ 310618 h 1063577"/>
                <a:gd name="connsiteX173" fmla="*/ 961883 w 1062645"/>
                <a:gd name="connsiteY173" fmla="*/ 299474 h 1063577"/>
                <a:gd name="connsiteX174" fmla="*/ 960550 w 1062645"/>
                <a:gd name="connsiteY174" fmla="*/ 297093 h 1063577"/>
                <a:gd name="connsiteX175" fmla="*/ 971094 w 1062645"/>
                <a:gd name="connsiteY175" fmla="*/ 267823 h 1063577"/>
                <a:gd name="connsiteX176" fmla="*/ 999222 w 1062645"/>
                <a:gd name="connsiteY176" fmla="*/ 276233 h 1063577"/>
                <a:gd name="connsiteX177" fmla="*/ 1000079 w 1062645"/>
                <a:gd name="connsiteY177" fmla="*/ 277757 h 1063577"/>
                <a:gd name="connsiteX178" fmla="*/ 991859 w 1062645"/>
                <a:gd name="connsiteY178" fmla="*/ 307627 h 1063577"/>
                <a:gd name="connsiteX179" fmla="*/ 991792 w 1062645"/>
                <a:gd name="connsiteY179" fmla="*/ 307666 h 1063577"/>
                <a:gd name="connsiteX180" fmla="*/ 980933 w 1062645"/>
                <a:gd name="connsiteY180" fmla="*/ 310142 h 1063577"/>
                <a:gd name="connsiteX181" fmla="*/ 115397 w 1062645"/>
                <a:gd name="connsiteY181" fmla="*/ 259279 h 1063577"/>
                <a:gd name="connsiteX182" fmla="*/ 93452 w 1062645"/>
                <a:gd name="connsiteY182" fmla="*/ 237219 h 1063577"/>
                <a:gd name="connsiteX183" fmla="*/ 97395 w 1062645"/>
                <a:gd name="connsiteY183" fmla="*/ 224703 h 1063577"/>
                <a:gd name="connsiteX184" fmla="*/ 98823 w 1062645"/>
                <a:gd name="connsiteY184" fmla="*/ 222608 h 1063577"/>
                <a:gd name="connsiteX185" fmla="*/ 129217 w 1062645"/>
                <a:gd name="connsiteY185" fmla="*/ 215940 h 1063577"/>
                <a:gd name="connsiteX186" fmla="*/ 135885 w 1062645"/>
                <a:gd name="connsiteY186" fmla="*/ 246325 h 1063577"/>
                <a:gd name="connsiteX187" fmla="*/ 134447 w 1062645"/>
                <a:gd name="connsiteY187" fmla="*/ 248325 h 1063577"/>
                <a:gd name="connsiteX188" fmla="*/ 133399 w 1062645"/>
                <a:gd name="connsiteY188" fmla="*/ 249849 h 1063577"/>
                <a:gd name="connsiteX189" fmla="*/ 115397 w 1062645"/>
                <a:gd name="connsiteY189" fmla="*/ 258802 h 1063577"/>
                <a:gd name="connsiteX190" fmla="*/ 922927 w 1062645"/>
                <a:gd name="connsiteY190" fmla="*/ 225179 h 1063577"/>
                <a:gd name="connsiteX191" fmla="*/ 905972 w 1062645"/>
                <a:gd name="connsiteY191" fmla="*/ 217178 h 1063577"/>
                <a:gd name="connsiteX192" fmla="*/ 904829 w 1062645"/>
                <a:gd name="connsiteY192" fmla="*/ 215845 h 1063577"/>
                <a:gd name="connsiteX193" fmla="*/ 907210 w 1062645"/>
                <a:gd name="connsiteY193" fmla="*/ 184888 h 1063577"/>
                <a:gd name="connsiteX194" fmla="*/ 938166 w 1062645"/>
                <a:gd name="connsiteY194" fmla="*/ 187270 h 1063577"/>
                <a:gd name="connsiteX195" fmla="*/ 939881 w 1062645"/>
                <a:gd name="connsiteY195" fmla="*/ 189270 h 1063577"/>
                <a:gd name="connsiteX196" fmla="*/ 936966 w 1062645"/>
                <a:gd name="connsiteY196" fmla="*/ 220112 h 1063577"/>
                <a:gd name="connsiteX197" fmla="*/ 936833 w 1062645"/>
                <a:gd name="connsiteY197" fmla="*/ 220226 h 1063577"/>
                <a:gd name="connsiteX198" fmla="*/ 922927 w 1062645"/>
                <a:gd name="connsiteY198" fmla="*/ 224703 h 1063577"/>
                <a:gd name="connsiteX199" fmla="*/ 183215 w 1062645"/>
                <a:gd name="connsiteY199" fmla="*/ 181364 h 1063577"/>
                <a:gd name="connsiteX200" fmla="*/ 167117 w 1062645"/>
                <a:gd name="connsiteY200" fmla="*/ 174411 h 1063577"/>
                <a:gd name="connsiteX201" fmla="*/ 168166 w 1062645"/>
                <a:gd name="connsiteY201" fmla="*/ 143359 h 1063577"/>
                <a:gd name="connsiteX202" fmla="*/ 169689 w 1062645"/>
                <a:gd name="connsiteY202" fmla="*/ 141930 h 1063577"/>
                <a:gd name="connsiteX203" fmla="*/ 200769 w 1062645"/>
                <a:gd name="connsiteY203" fmla="*/ 143350 h 1063577"/>
                <a:gd name="connsiteX204" fmla="*/ 199883 w 1062645"/>
                <a:gd name="connsiteY204" fmla="*/ 173934 h 1063577"/>
                <a:gd name="connsiteX205" fmla="*/ 198169 w 1062645"/>
                <a:gd name="connsiteY205" fmla="*/ 175459 h 1063577"/>
                <a:gd name="connsiteX206" fmla="*/ 183215 w 1062645"/>
                <a:gd name="connsiteY206" fmla="*/ 180888 h 1063577"/>
                <a:gd name="connsiteX207" fmla="*/ 848917 w 1062645"/>
                <a:gd name="connsiteY207" fmla="*/ 153265 h 1063577"/>
                <a:gd name="connsiteX208" fmla="*/ 835487 w 1062645"/>
                <a:gd name="connsiteY208" fmla="*/ 148693 h 1063577"/>
                <a:gd name="connsiteX209" fmla="*/ 833582 w 1062645"/>
                <a:gd name="connsiteY209" fmla="*/ 147264 h 1063577"/>
                <a:gd name="connsiteX210" fmla="*/ 829915 w 1062645"/>
                <a:gd name="connsiteY210" fmla="*/ 116356 h 1063577"/>
                <a:gd name="connsiteX211" fmla="*/ 860823 w 1062645"/>
                <a:gd name="connsiteY211" fmla="*/ 112689 h 1063577"/>
                <a:gd name="connsiteX212" fmla="*/ 862348 w 1062645"/>
                <a:gd name="connsiteY212" fmla="*/ 113927 h 1063577"/>
                <a:gd name="connsiteX213" fmla="*/ 866253 w 1062645"/>
                <a:gd name="connsiteY213" fmla="*/ 144788 h 1063577"/>
                <a:gd name="connsiteX214" fmla="*/ 848917 w 1062645"/>
                <a:gd name="connsiteY214" fmla="*/ 152789 h 1063577"/>
                <a:gd name="connsiteX215" fmla="*/ 265320 w 1062645"/>
                <a:gd name="connsiteY215" fmla="*/ 118785 h 1063577"/>
                <a:gd name="connsiteX216" fmla="*/ 242832 w 1062645"/>
                <a:gd name="connsiteY216" fmla="*/ 97477 h 1063577"/>
                <a:gd name="connsiteX217" fmla="*/ 254271 w 1062645"/>
                <a:gd name="connsiteY217" fmla="*/ 77637 h 1063577"/>
                <a:gd name="connsiteX218" fmla="*/ 256272 w 1062645"/>
                <a:gd name="connsiteY218" fmla="*/ 76398 h 1063577"/>
                <a:gd name="connsiteX219" fmla="*/ 286657 w 1062645"/>
                <a:gd name="connsiteY219" fmla="*/ 84114 h 1063577"/>
                <a:gd name="connsiteX220" fmla="*/ 278941 w 1062645"/>
                <a:gd name="connsiteY220" fmla="*/ 114498 h 1063577"/>
                <a:gd name="connsiteX221" fmla="*/ 277322 w 1062645"/>
                <a:gd name="connsiteY221" fmla="*/ 115547 h 1063577"/>
                <a:gd name="connsiteX222" fmla="*/ 265320 w 1062645"/>
                <a:gd name="connsiteY222" fmla="*/ 118309 h 1063577"/>
                <a:gd name="connsiteX223" fmla="*/ 761764 w 1062645"/>
                <a:gd name="connsiteY223" fmla="*/ 97830 h 1063577"/>
                <a:gd name="connsiteX224" fmla="*/ 752239 w 1062645"/>
                <a:gd name="connsiteY224" fmla="*/ 95544 h 1063577"/>
                <a:gd name="connsiteX225" fmla="*/ 750334 w 1062645"/>
                <a:gd name="connsiteY225" fmla="*/ 94592 h 1063577"/>
                <a:gd name="connsiteX226" fmla="*/ 741818 w 1062645"/>
                <a:gd name="connsiteY226" fmla="*/ 64664 h 1063577"/>
                <a:gd name="connsiteX227" fmla="*/ 769955 w 1062645"/>
                <a:gd name="connsiteY227" fmla="*/ 55253 h 1063577"/>
                <a:gd name="connsiteX228" fmla="*/ 771955 w 1062645"/>
                <a:gd name="connsiteY228" fmla="*/ 56205 h 1063577"/>
                <a:gd name="connsiteX229" fmla="*/ 781633 w 1062645"/>
                <a:gd name="connsiteY229" fmla="*/ 85781 h 1063577"/>
                <a:gd name="connsiteX230" fmla="*/ 762430 w 1062645"/>
                <a:gd name="connsiteY230" fmla="*/ 97830 h 1063577"/>
                <a:gd name="connsiteX231" fmla="*/ 358284 w 1062645"/>
                <a:gd name="connsiteY231" fmla="*/ 74017 h 1063577"/>
                <a:gd name="connsiteX232" fmla="*/ 336368 w 1062645"/>
                <a:gd name="connsiteY232" fmla="*/ 51929 h 1063577"/>
                <a:gd name="connsiteX233" fmla="*/ 350569 w 1062645"/>
                <a:gd name="connsiteY233" fmla="*/ 31441 h 1063577"/>
                <a:gd name="connsiteX234" fmla="*/ 352950 w 1062645"/>
                <a:gd name="connsiteY234" fmla="*/ 30583 h 1063577"/>
                <a:gd name="connsiteX235" fmla="*/ 380354 w 1062645"/>
                <a:gd name="connsiteY235" fmla="*/ 45328 h 1063577"/>
                <a:gd name="connsiteX236" fmla="*/ 367619 w 1062645"/>
                <a:gd name="connsiteY236" fmla="*/ 72017 h 1063577"/>
                <a:gd name="connsiteX237" fmla="*/ 365904 w 1062645"/>
                <a:gd name="connsiteY237" fmla="*/ 72589 h 1063577"/>
                <a:gd name="connsiteX238" fmla="*/ 358284 w 1062645"/>
                <a:gd name="connsiteY238" fmla="*/ 73541 h 1063577"/>
                <a:gd name="connsiteX239" fmla="*/ 665370 w 1062645"/>
                <a:gd name="connsiteY239" fmla="*/ 60492 h 1063577"/>
                <a:gd name="connsiteX240" fmla="*/ 659465 w 1062645"/>
                <a:gd name="connsiteY240" fmla="*/ 59634 h 1063577"/>
                <a:gd name="connsiteX241" fmla="*/ 657655 w 1062645"/>
                <a:gd name="connsiteY241" fmla="*/ 59634 h 1063577"/>
                <a:gd name="connsiteX242" fmla="*/ 643463 w 1062645"/>
                <a:gd name="connsiteY242" fmla="*/ 31945 h 1063577"/>
                <a:gd name="connsiteX243" fmla="*/ 668895 w 1062645"/>
                <a:gd name="connsiteY243" fmla="*/ 17153 h 1063577"/>
                <a:gd name="connsiteX244" fmla="*/ 671371 w 1062645"/>
                <a:gd name="connsiteY244" fmla="*/ 17820 h 1063577"/>
                <a:gd name="connsiteX245" fmla="*/ 686440 w 1062645"/>
                <a:gd name="connsiteY245" fmla="*/ 45042 h 1063577"/>
                <a:gd name="connsiteX246" fmla="*/ 665370 w 1062645"/>
                <a:gd name="connsiteY246" fmla="*/ 60968 h 1063577"/>
                <a:gd name="connsiteX247" fmla="*/ 458297 w 1062645"/>
                <a:gd name="connsiteY247" fmla="*/ 48109 h 1063577"/>
                <a:gd name="connsiteX248" fmla="*/ 436580 w 1062645"/>
                <a:gd name="connsiteY248" fmla="*/ 25821 h 1063577"/>
                <a:gd name="connsiteX249" fmla="*/ 455059 w 1062645"/>
                <a:gd name="connsiteY249" fmla="*/ 4389 h 1063577"/>
                <a:gd name="connsiteX250" fmla="*/ 457344 w 1062645"/>
                <a:gd name="connsiteY250" fmla="*/ 4389 h 1063577"/>
                <a:gd name="connsiteX251" fmla="*/ 483062 w 1062645"/>
                <a:gd name="connsiteY251" fmla="*/ 21906 h 1063577"/>
                <a:gd name="connsiteX252" fmla="*/ 465546 w 1062645"/>
                <a:gd name="connsiteY252" fmla="*/ 47623 h 1063577"/>
                <a:gd name="connsiteX253" fmla="*/ 463441 w 1062645"/>
                <a:gd name="connsiteY253" fmla="*/ 47919 h 1063577"/>
                <a:gd name="connsiteX254" fmla="*/ 461535 w 1062645"/>
                <a:gd name="connsiteY254" fmla="*/ 47919 h 1063577"/>
                <a:gd name="connsiteX255" fmla="*/ 563548 w 1062645"/>
                <a:gd name="connsiteY255" fmla="*/ 43632 h 1063577"/>
                <a:gd name="connsiteX256" fmla="*/ 560024 w 1062645"/>
                <a:gd name="connsiteY256" fmla="*/ 43632 h 1063577"/>
                <a:gd name="connsiteX257" fmla="*/ 539993 w 1062645"/>
                <a:gd name="connsiteY257" fmla="*/ 19820 h 1063577"/>
                <a:gd name="connsiteX258" fmla="*/ 562691 w 1062645"/>
                <a:gd name="connsiteY258" fmla="*/ -278 h 1063577"/>
                <a:gd name="connsiteX259" fmla="*/ 564786 w 1062645"/>
                <a:gd name="connsiteY259" fmla="*/ -278 h 1063577"/>
                <a:gd name="connsiteX260" fmla="*/ 584779 w 1062645"/>
                <a:gd name="connsiteY260" fmla="*/ 23563 h 1063577"/>
                <a:gd name="connsiteX261" fmla="*/ 563548 w 1062645"/>
                <a:gd name="connsiteY261" fmla="*/ 43632 h 106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1062645" h="1063577">
                  <a:moveTo>
                    <a:pt x="551928" y="1063284"/>
                  </a:moveTo>
                  <a:cubicBezTo>
                    <a:pt x="539793" y="1062722"/>
                    <a:pt x="530401" y="1052426"/>
                    <a:pt x="530963" y="1040291"/>
                  </a:cubicBezTo>
                  <a:cubicBezTo>
                    <a:pt x="531478" y="1029232"/>
                    <a:pt x="540126" y="1020269"/>
                    <a:pt x="551165" y="1019373"/>
                  </a:cubicBezTo>
                  <a:lnTo>
                    <a:pt x="553261" y="1019373"/>
                  </a:lnTo>
                  <a:cubicBezTo>
                    <a:pt x="565358" y="1018259"/>
                    <a:pt x="576073" y="1027165"/>
                    <a:pt x="577198" y="1039262"/>
                  </a:cubicBezTo>
                  <a:cubicBezTo>
                    <a:pt x="578312" y="1051359"/>
                    <a:pt x="569406" y="1062074"/>
                    <a:pt x="557309" y="1063189"/>
                  </a:cubicBezTo>
                  <a:cubicBezTo>
                    <a:pt x="556528" y="1063265"/>
                    <a:pt x="555756" y="1063293"/>
                    <a:pt x="554976" y="1063284"/>
                  </a:cubicBezTo>
                  <a:lnTo>
                    <a:pt x="551928" y="1063284"/>
                  </a:lnTo>
                  <a:close/>
                  <a:moveTo>
                    <a:pt x="451153" y="1057093"/>
                  </a:moveTo>
                  <a:lnTo>
                    <a:pt x="447629" y="1057093"/>
                  </a:lnTo>
                  <a:lnTo>
                    <a:pt x="445438" y="1057093"/>
                  </a:lnTo>
                  <a:cubicBezTo>
                    <a:pt x="433475" y="1055150"/>
                    <a:pt x="425350" y="1043863"/>
                    <a:pt x="427293" y="1031899"/>
                  </a:cubicBezTo>
                  <a:cubicBezTo>
                    <a:pt x="429236" y="1019936"/>
                    <a:pt x="440523" y="1011811"/>
                    <a:pt x="452487" y="1013754"/>
                  </a:cubicBezTo>
                  <a:lnTo>
                    <a:pt x="454582" y="1013754"/>
                  </a:lnTo>
                  <a:cubicBezTo>
                    <a:pt x="466574" y="1015706"/>
                    <a:pt x="474718" y="1027013"/>
                    <a:pt x="472766" y="1039005"/>
                  </a:cubicBezTo>
                  <a:cubicBezTo>
                    <a:pt x="471041" y="1049615"/>
                    <a:pt x="461907" y="1057426"/>
                    <a:pt x="451153" y="1057474"/>
                  </a:cubicBezTo>
                  <a:close/>
                  <a:moveTo>
                    <a:pt x="654131" y="1048806"/>
                  </a:moveTo>
                  <a:cubicBezTo>
                    <a:pt x="641977" y="1048739"/>
                    <a:pt x="632186" y="1038833"/>
                    <a:pt x="632252" y="1026689"/>
                  </a:cubicBezTo>
                  <a:cubicBezTo>
                    <a:pt x="632299" y="1016783"/>
                    <a:pt x="638958" y="1008144"/>
                    <a:pt x="648511" y="1005562"/>
                  </a:cubicBezTo>
                  <a:lnTo>
                    <a:pt x="650988" y="1004991"/>
                  </a:lnTo>
                  <a:cubicBezTo>
                    <a:pt x="662932" y="1002743"/>
                    <a:pt x="674429" y="1010601"/>
                    <a:pt x="676676" y="1022545"/>
                  </a:cubicBezTo>
                  <a:cubicBezTo>
                    <a:pt x="678753" y="1033576"/>
                    <a:pt x="672200" y="1044396"/>
                    <a:pt x="661465" y="1047663"/>
                  </a:cubicBezTo>
                  <a:lnTo>
                    <a:pt x="659751" y="1048139"/>
                  </a:lnTo>
                  <a:cubicBezTo>
                    <a:pt x="657969" y="1048578"/>
                    <a:pt x="656150" y="1048796"/>
                    <a:pt x="654321" y="1048806"/>
                  </a:cubicBezTo>
                  <a:close/>
                  <a:moveTo>
                    <a:pt x="351426" y="1030327"/>
                  </a:moveTo>
                  <a:cubicBezTo>
                    <a:pt x="348721" y="1030375"/>
                    <a:pt x="346035" y="1029889"/>
                    <a:pt x="343521" y="1028898"/>
                  </a:cubicBezTo>
                  <a:lnTo>
                    <a:pt x="341711" y="1028137"/>
                  </a:lnTo>
                  <a:cubicBezTo>
                    <a:pt x="330376" y="1023898"/>
                    <a:pt x="324614" y="1011277"/>
                    <a:pt x="328852" y="999943"/>
                  </a:cubicBezTo>
                  <a:cubicBezTo>
                    <a:pt x="333091" y="988608"/>
                    <a:pt x="345711" y="982845"/>
                    <a:pt x="357046" y="987084"/>
                  </a:cubicBezTo>
                  <a:lnTo>
                    <a:pt x="359237" y="987846"/>
                  </a:lnTo>
                  <a:cubicBezTo>
                    <a:pt x="370553" y="992284"/>
                    <a:pt x="376115" y="1005057"/>
                    <a:pt x="371676" y="1016373"/>
                  </a:cubicBezTo>
                  <a:cubicBezTo>
                    <a:pt x="368400" y="1024707"/>
                    <a:pt x="360389" y="1030232"/>
                    <a:pt x="351426" y="1030327"/>
                  </a:cubicBezTo>
                  <a:close/>
                  <a:moveTo>
                    <a:pt x="751477" y="1014135"/>
                  </a:moveTo>
                  <a:cubicBezTo>
                    <a:pt x="739323" y="1014002"/>
                    <a:pt x="729578" y="1004048"/>
                    <a:pt x="729712" y="991894"/>
                  </a:cubicBezTo>
                  <a:cubicBezTo>
                    <a:pt x="729807" y="983617"/>
                    <a:pt x="734532" y="976092"/>
                    <a:pt x="741952" y="972415"/>
                  </a:cubicBezTo>
                  <a:lnTo>
                    <a:pt x="744047" y="971368"/>
                  </a:lnTo>
                  <a:cubicBezTo>
                    <a:pt x="754762" y="965643"/>
                    <a:pt x="768098" y="969682"/>
                    <a:pt x="773822" y="980407"/>
                  </a:cubicBezTo>
                  <a:cubicBezTo>
                    <a:pt x="779546" y="991122"/>
                    <a:pt x="775508" y="1004448"/>
                    <a:pt x="764793" y="1010182"/>
                  </a:cubicBezTo>
                  <a:cubicBezTo>
                    <a:pt x="764240" y="1010478"/>
                    <a:pt x="763668" y="1010744"/>
                    <a:pt x="763097" y="1010991"/>
                  </a:cubicBezTo>
                  <a:lnTo>
                    <a:pt x="761382" y="1011849"/>
                  </a:lnTo>
                  <a:cubicBezTo>
                    <a:pt x="758249" y="1013402"/>
                    <a:pt x="754782" y="1014183"/>
                    <a:pt x="751286" y="1014135"/>
                  </a:cubicBezTo>
                  <a:close/>
                  <a:moveTo>
                    <a:pt x="259034" y="984417"/>
                  </a:moveTo>
                  <a:cubicBezTo>
                    <a:pt x="254910" y="984398"/>
                    <a:pt x="250880" y="983207"/>
                    <a:pt x="247414" y="980988"/>
                  </a:cubicBezTo>
                  <a:lnTo>
                    <a:pt x="245509" y="979845"/>
                  </a:lnTo>
                  <a:cubicBezTo>
                    <a:pt x="235317" y="973225"/>
                    <a:pt x="232430" y="959595"/>
                    <a:pt x="239050" y="949403"/>
                  </a:cubicBezTo>
                  <a:cubicBezTo>
                    <a:pt x="245537" y="939430"/>
                    <a:pt x="258777" y="936420"/>
                    <a:pt x="268940" y="942602"/>
                  </a:cubicBezTo>
                  <a:lnTo>
                    <a:pt x="270749" y="943840"/>
                  </a:lnTo>
                  <a:cubicBezTo>
                    <a:pt x="281008" y="950356"/>
                    <a:pt x="284046" y="963948"/>
                    <a:pt x="277532" y="974206"/>
                  </a:cubicBezTo>
                  <a:cubicBezTo>
                    <a:pt x="273502" y="980540"/>
                    <a:pt x="266540" y="984388"/>
                    <a:pt x="259034" y="984417"/>
                  </a:cubicBezTo>
                  <a:close/>
                  <a:moveTo>
                    <a:pt x="840059" y="960700"/>
                  </a:moveTo>
                  <a:cubicBezTo>
                    <a:pt x="827962" y="960785"/>
                    <a:pt x="818075" y="951051"/>
                    <a:pt x="817989" y="938954"/>
                  </a:cubicBezTo>
                  <a:cubicBezTo>
                    <a:pt x="817932" y="931886"/>
                    <a:pt x="821295" y="925229"/>
                    <a:pt x="827010" y="921075"/>
                  </a:cubicBezTo>
                  <a:lnTo>
                    <a:pt x="828248" y="920123"/>
                  </a:lnTo>
                  <a:cubicBezTo>
                    <a:pt x="837354" y="912075"/>
                    <a:pt x="851251" y="912922"/>
                    <a:pt x="859309" y="922018"/>
                  </a:cubicBezTo>
                  <a:cubicBezTo>
                    <a:pt x="867358" y="931125"/>
                    <a:pt x="866510" y="945031"/>
                    <a:pt x="857404" y="953080"/>
                  </a:cubicBezTo>
                  <a:cubicBezTo>
                    <a:pt x="856708" y="953699"/>
                    <a:pt x="855975" y="954270"/>
                    <a:pt x="855204" y="954794"/>
                  </a:cubicBezTo>
                  <a:lnTo>
                    <a:pt x="853013" y="956509"/>
                  </a:lnTo>
                  <a:cubicBezTo>
                    <a:pt x="849136" y="959290"/>
                    <a:pt x="844450" y="960728"/>
                    <a:pt x="839678" y="960604"/>
                  </a:cubicBezTo>
                  <a:close/>
                  <a:moveTo>
                    <a:pt x="178071" y="920504"/>
                  </a:moveTo>
                  <a:cubicBezTo>
                    <a:pt x="172357" y="920514"/>
                    <a:pt x="166880" y="918256"/>
                    <a:pt x="162832" y="914218"/>
                  </a:cubicBezTo>
                  <a:lnTo>
                    <a:pt x="161212" y="912693"/>
                  </a:lnTo>
                  <a:cubicBezTo>
                    <a:pt x="153068" y="903674"/>
                    <a:pt x="153783" y="889758"/>
                    <a:pt x="162803" y="881613"/>
                  </a:cubicBezTo>
                  <a:cubicBezTo>
                    <a:pt x="171023" y="874193"/>
                    <a:pt x="183481" y="874041"/>
                    <a:pt x="191883" y="881261"/>
                  </a:cubicBezTo>
                  <a:lnTo>
                    <a:pt x="193406" y="882785"/>
                  </a:lnTo>
                  <a:cubicBezTo>
                    <a:pt x="201960" y="891367"/>
                    <a:pt x="201960" y="905255"/>
                    <a:pt x="193406" y="913837"/>
                  </a:cubicBezTo>
                  <a:cubicBezTo>
                    <a:pt x="189349" y="917961"/>
                    <a:pt x="183853" y="920342"/>
                    <a:pt x="178071" y="920504"/>
                  </a:cubicBezTo>
                  <a:close/>
                  <a:moveTo>
                    <a:pt x="915497" y="890596"/>
                  </a:moveTo>
                  <a:cubicBezTo>
                    <a:pt x="903343" y="890501"/>
                    <a:pt x="893570" y="880576"/>
                    <a:pt x="893665" y="868422"/>
                  </a:cubicBezTo>
                  <a:cubicBezTo>
                    <a:pt x="893704" y="863202"/>
                    <a:pt x="895608" y="858163"/>
                    <a:pt x="899019" y="854210"/>
                  </a:cubicBezTo>
                  <a:lnTo>
                    <a:pt x="900352" y="852591"/>
                  </a:lnTo>
                  <a:cubicBezTo>
                    <a:pt x="909048" y="844104"/>
                    <a:pt x="922983" y="844275"/>
                    <a:pt x="931470" y="852981"/>
                  </a:cubicBezTo>
                  <a:cubicBezTo>
                    <a:pt x="938919" y="860620"/>
                    <a:pt x="939814" y="872498"/>
                    <a:pt x="933594" y="881166"/>
                  </a:cubicBezTo>
                  <a:lnTo>
                    <a:pt x="932165" y="882881"/>
                  </a:lnTo>
                  <a:cubicBezTo>
                    <a:pt x="927937" y="887786"/>
                    <a:pt x="921784" y="890605"/>
                    <a:pt x="915307" y="890596"/>
                  </a:cubicBezTo>
                  <a:close/>
                  <a:moveTo>
                    <a:pt x="111396" y="841542"/>
                  </a:moveTo>
                  <a:cubicBezTo>
                    <a:pt x="104272" y="841504"/>
                    <a:pt x="97633" y="837942"/>
                    <a:pt x="93680" y="832017"/>
                  </a:cubicBezTo>
                  <a:lnTo>
                    <a:pt x="93204" y="831255"/>
                  </a:lnTo>
                  <a:cubicBezTo>
                    <a:pt x="86308" y="821177"/>
                    <a:pt x="88622" y="807452"/>
                    <a:pt x="98442" y="800203"/>
                  </a:cubicBezTo>
                  <a:cubicBezTo>
                    <a:pt x="108072" y="793231"/>
                    <a:pt x="121531" y="795384"/>
                    <a:pt x="128503" y="805004"/>
                  </a:cubicBezTo>
                  <a:cubicBezTo>
                    <a:pt x="128513" y="805023"/>
                    <a:pt x="128532" y="805042"/>
                    <a:pt x="128541" y="805061"/>
                  </a:cubicBezTo>
                  <a:cubicBezTo>
                    <a:pt x="128827" y="805556"/>
                    <a:pt x="129141" y="806032"/>
                    <a:pt x="129494" y="806490"/>
                  </a:cubicBezTo>
                  <a:cubicBezTo>
                    <a:pt x="136419" y="816548"/>
                    <a:pt x="133961" y="830312"/>
                    <a:pt x="123969" y="837351"/>
                  </a:cubicBezTo>
                  <a:cubicBezTo>
                    <a:pt x="120312" y="840008"/>
                    <a:pt x="115920" y="841466"/>
                    <a:pt x="111396" y="841542"/>
                  </a:cubicBezTo>
                  <a:close/>
                  <a:moveTo>
                    <a:pt x="975885" y="806775"/>
                  </a:moveTo>
                  <a:cubicBezTo>
                    <a:pt x="972085" y="806766"/>
                    <a:pt x="968342" y="805785"/>
                    <a:pt x="965027" y="803918"/>
                  </a:cubicBezTo>
                  <a:cubicBezTo>
                    <a:pt x="954454" y="797927"/>
                    <a:pt x="950739" y="784497"/>
                    <a:pt x="956731" y="773924"/>
                  </a:cubicBezTo>
                  <a:cubicBezTo>
                    <a:pt x="956731" y="773924"/>
                    <a:pt x="956740" y="773915"/>
                    <a:pt x="956740" y="773915"/>
                  </a:cubicBezTo>
                  <a:lnTo>
                    <a:pt x="957883" y="772010"/>
                  </a:lnTo>
                  <a:cubicBezTo>
                    <a:pt x="964751" y="761989"/>
                    <a:pt x="978448" y="759427"/>
                    <a:pt x="988468" y="766304"/>
                  </a:cubicBezTo>
                  <a:cubicBezTo>
                    <a:pt x="997336" y="772381"/>
                    <a:pt x="1000517" y="783973"/>
                    <a:pt x="995983" y="793726"/>
                  </a:cubicBezTo>
                  <a:lnTo>
                    <a:pt x="994840" y="795631"/>
                  </a:lnTo>
                  <a:cubicBezTo>
                    <a:pt x="990858" y="802566"/>
                    <a:pt x="983401" y="806775"/>
                    <a:pt x="975409" y="806585"/>
                  </a:cubicBezTo>
                  <a:close/>
                  <a:moveTo>
                    <a:pt x="61485" y="750864"/>
                  </a:moveTo>
                  <a:cubicBezTo>
                    <a:pt x="52846" y="750921"/>
                    <a:pt x="45026" y="745777"/>
                    <a:pt x="41673" y="737814"/>
                  </a:cubicBezTo>
                  <a:lnTo>
                    <a:pt x="41673" y="736862"/>
                  </a:lnTo>
                  <a:cubicBezTo>
                    <a:pt x="36921" y="725632"/>
                    <a:pt x="41988" y="712650"/>
                    <a:pt x="53103" y="707620"/>
                  </a:cubicBezTo>
                  <a:cubicBezTo>
                    <a:pt x="63791" y="702649"/>
                    <a:pt x="76478" y="707277"/>
                    <a:pt x="81450" y="717965"/>
                  </a:cubicBezTo>
                  <a:cubicBezTo>
                    <a:pt x="81526" y="718136"/>
                    <a:pt x="81602" y="718308"/>
                    <a:pt x="81678" y="718479"/>
                  </a:cubicBezTo>
                  <a:cubicBezTo>
                    <a:pt x="81678" y="718479"/>
                    <a:pt x="82250" y="719812"/>
                    <a:pt x="82345" y="719907"/>
                  </a:cubicBezTo>
                  <a:cubicBezTo>
                    <a:pt x="87127" y="731166"/>
                    <a:pt x="81935" y="744168"/>
                    <a:pt x="70724" y="749054"/>
                  </a:cubicBezTo>
                  <a:cubicBezTo>
                    <a:pt x="67800" y="750254"/>
                    <a:pt x="64647" y="750807"/>
                    <a:pt x="61485" y="750674"/>
                  </a:cubicBezTo>
                  <a:close/>
                  <a:moveTo>
                    <a:pt x="1017224" y="712764"/>
                  </a:moveTo>
                  <a:cubicBezTo>
                    <a:pt x="1014995" y="712774"/>
                    <a:pt x="1012785" y="712450"/>
                    <a:pt x="1010651" y="711811"/>
                  </a:cubicBezTo>
                  <a:cubicBezTo>
                    <a:pt x="999098" y="708220"/>
                    <a:pt x="992640" y="695943"/>
                    <a:pt x="996240" y="684389"/>
                  </a:cubicBezTo>
                  <a:cubicBezTo>
                    <a:pt x="996250" y="684351"/>
                    <a:pt x="996259" y="684322"/>
                    <a:pt x="996269" y="684284"/>
                  </a:cubicBezTo>
                  <a:lnTo>
                    <a:pt x="997221" y="679617"/>
                  </a:lnTo>
                  <a:cubicBezTo>
                    <a:pt x="1001479" y="668234"/>
                    <a:pt x="1014166" y="662462"/>
                    <a:pt x="1025539" y="666729"/>
                  </a:cubicBezTo>
                  <a:cubicBezTo>
                    <a:pt x="1036341" y="670768"/>
                    <a:pt x="1042189" y="682465"/>
                    <a:pt x="1038941" y="693524"/>
                  </a:cubicBezTo>
                  <a:lnTo>
                    <a:pt x="1037893" y="696762"/>
                  </a:lnTo>
                  <a:cubicBezTo>
                    <a:pt x="1035055" y="705830"/>
                    <a:pt x="1026720" y="712050"/>
                    <a:pt x="1017224" y="712192"/>
                  </a:cubicBezTo>
                  <a:close/>
                  <a:moveTo>
                    <a:pt x="31672" y="652852"/>
                  </a:moveTo>
                  <a:cubicBezTo>
                    <a:pt x="21252" y="652842"/>
                    <a:pt x="12270" y="645527"/>
                    <a:pt x="10146" y="635325"/>
                  </a:cubicBezTo>
                  <a:lnTo>
                    <a:pt x="10146" y="633135"/>
                  </a:lnTo>
                  <a:cubicBezTo>
                    <a:pt x="7755" y="621219"/>
                    <a:pt x="15470" y="609618"/>
                    <a:pt x="27386" y="607227"/>
                  </a:cubicBezTo>
                  <a:cubicBezTo>
                    <a:pt x="39302" y="604836"/>
                    <a:pt x="50903" y="612551"/>
                    <a:pt x="53294" y="624467"/>
                  </a:cubicBezTo>
                  <a:lnTo>
                    <a:pt x="53294" y="626563"/>
                  </a:lnTo>
                  <a:cubicBezTo>
                    <a:pt x="55694" y="638450"/>
                    <a:pt x="48026" y="650032"/>
                    <a:pt x="36149" y="652471"/>
                  </a:cubicBezTo>
                  <a:cubicBezTo>
                    <a:pt x="34653" y="652556"/>
                    <a:pt x="33158" y="652489"/>
                    <a:pt x="31672" y="652280"/>
                  </a:cubicBezTo>
                  <a:close/>
                  <a:moveTo>
                    <a:pt x="1039512" y="609798"/>
                  </a:moveTo>
                  <a:lnTo>
                    <a:pt x="1037417" y="609798"/>
                  </a:lnTo>
                  <a:cubicBezTo>
                    <a:pt x="1025520" y="608789"/>
                    <a:pt x="1016691" y="598331"/>
                    <a:pt x="1017690" y="586434"/>
                  </a:cubicBezTo>
                  <a:cubicBezTo>
                    <a:pt x="1017700" y="586405"/>
                    <a:pt x="1017700" y="586386"/>
                    <a:pt x="1017700" y="586367"/>
                  </a:cubicBezTo>
                  <a:lnTo>
                    <a:pt x="1017700" y="584081"/>
                  </a:lnTo>
                  <a:cubicBezTo>
                    <a:pt x="1018786" y="572137"/>
                    <a:pt x="1029349" y="563336"/>
                    <a:pt x="1041294" y="564422"/>
                  </a:cubicBezTo>
                  <a:cubicBezTo>
                    <a:pt x="1041427" y="564431"/>
                    <a:pt x="1041570" y="564441"/>
                    <a:pt x="1041703" y="564459"/>
                  </a:cubicBezTo>
                  <a:cubicBezTo>
                    <a:pt x="1053762" y="565660"/>
                    <a:pt x="1062582" y="576395"/>
                    <a:pt x="1061420" y="588463"/>
                  </a:cubicBezTo>
                  <a:lnTo>
                    <a:pt x="1061420" y="589701"/>
                  </a:lnTo>
                  <a:cubicBezTo>
                    <a:pt x="1059925" y="600712"/>
                    <a:pt x="1050628" y="608999"/>
                    <a:pt x="1039512" y="609227"/>
                  </a:cubicBezTo>
                  <a:close/>
                  <a:moveTo>
                    <a:pt x="21956" y="550172"/>
                  </a:moveTo>
                  <a:cubicBezTo>
                    <a:pt x="9860" y="550239"/>
                    <a:pt x="-8" y="540485"/>
                    <a:pt x="-75" y="528388"/>
                  </a:cubicBezTo>
                  <a:cubicBezTo>
                    <a:pt x="-75" y="527998"/>
                    <a:pt x="-65" y="527608"/>
                    <a:pt x="-46" y="527217"/>
                  </a:cubicBezTo>
                  <a:lnTo>
                    <a:pt x="-46" y="524645"/>
                  </a:lnTo>
                  <a:cubicBezTo>
                    <a:pt x="364" y="512596"/>
                    <a:pt x="10279" y="503061"/>
                    <a:pt x="22338" y="503118"/>
                  </a:cubicBezTo>
                  <a:cubicBezTo>
                    <a:pt x="34434" y="503328"/>
                    <a:pt x="44074" y="513301"/>
                    <a:pt x="43864" y="525398"/>
                  </a:cubicBezTo>
                  <a:cubicBezTo>
                    <a:pt x="43864" y="525436"/>
                    <a:pt x="43864" y="525464"/>
                    <a:pt x="43864" y="525502"/>
                  </a:cubicBezTo>
                  <a:lnTo>
                    <a:pt x="43864" y="527217"/>
                  </a:lnTo>
                  <a:cubicBezTo>
                    <a:pt x="44131" y="539314"/>
                    <a:pt x="34530" y="549334"/>
                    <a:pt x="22442" y="549591"/>
                  </a:cubicBezTo>
                  <a:cubicBezTo>
                    <a:pt x="22280" y="549600"/>
                    <a:pt x="22119" y="549600"/>
                    <a:pt x="21956" y="549600"/>
                  </a:cubicBezTo>
                  <a:close/>
                  <a:moveTo>
                    <a:pt x="1040560" y="507119"/>
                  </a:moveTo>
                  <a:cubicBezTo>
                    <a:pt x="1029292" y="507081"/>
                    <a:pt x="1019872" y="498527"/>
                    <a:pt x="1018748" y="487307"/>
                  </a:cubicBezTo>
                  <a:lnTo>
                    <a:pt x="1018748" y="485212"/>
                  </a:lnTo>
                  <a:cubicBezTo>
                    <a:pt x="1016871" y="473210"/>
                    <a:pt x="1025082" y="461952"/>
                    <a:pt x="1037093" y="460075"/>
                  </a:cubicBezTo>
                  <a:cubicBezTo>
                    <a:pt x="1049094" y="458199"/>
                    <a:pt x="1060353" y="466410"/>
                    <a:pt x="1062230" y="478420"/>
                  </a:cubicBezTo>
                  <a:cubicBezTo>
                    <a:pt x="1062353" y="479220"/>
                    <a:pt x="1062430" y="480020"/>
                    <a:pt x="1062467" y="480830"/>
                  </a:cubicBezTo>
                  <a:lnTo>
                    <a:pt x="1062467" y="483021"/>
                  </a:lnTo>
                  <a:cubicBezTo>
                    <a:pt x="1063630" y="495051"/>
                    <a:pt x="1054867" y="505776"/>
                    <a:pt x="1042846" y="507024"/>
                  </a:cubicBezTo>
                  <a:close/>
                  <a:moveTo>
                    <a:pt x="33196" y="447588"/>
                  </a:moveTo>
                  <a:cubicBezTo>
                    <a:pt x="31558" y="447588"/>
                    <a:pt x="29929" y="447397"/>
                    <a:pt x="28339" y="447017"/>
                  </a:cubicBezTo>
                  <a:cubicBezTo>
                    <a:pt x="16537" y="444368"/>
                    <a:pt x="9107" y="432653"/>
                    <a:pt x="11755" y="420841"/>
                  </a:cubicBezTo>
                  <a:cubicBezTo>
                    <a:pt x="11765" y="420832"/>
                    <a:pt x="11765" y="420832"/>
                    <a:pt x="11765" y="420823"/>
                  </a:cubicBezTo>
                  <a:lnTo>
                    <a:pt x="11765" y="419203"/>
                  </a:lnTo>
                  <a:cubicBezTo>
                    <a:pt x="14432" y="407345"/>
                    <a:pt x="26205" y="399896"/>
                    <a:pt x="38064" y="402563"/>
                  </a:cubicBezTo>
                  <a:cubicBezTo>
                    <a:pt x="49493" y="405135"/>
                    <a:pt x="56904" y="416222"/>
                    <a:pt x="54913" y="427776"/>
                  </a:cubicBezTo>
                  <a:lnTo>
                    <a:pt x="54342" y="430443"/>
                  </a:lnTo>
                  <a:cubicBezTo>
                    <a:pt x="51874" y="440130"/>
                    <a:pt x="43188" y="446940"/>
                    <a:pt x="33196" y="447017"/>
                  </a:cubicBezTo>
                  <a:close/>
                  <a:moveTo>
                    <a:pt x="1020748" y="405868"/>
                  </a:moveTo>
                  <a:cubicBezTo>
                    <a:pt x="1011099" y="405897"/>
                    <a:pt x="1002575" y="399582"/>
                    <a:pt x="999793" y="390343"/>
                  </a:cubicBezTo>
                  <a:lnTo>
                    <a:pt x="999127" y="388438"/>
                  </a:lnTo>
                  <a:cubicBezTo>
                    <a:pt x="995497" y="376836"/>
                    <a:pt x="1001955" y="364492"/>
                    <a:pt x="1013557" y="360862"/>
                  </a:cubicBezTo>
                  <a:cubicBezTo>
                    <a:pt x="1025158" y="357234"/>
                    <a:pt x="1037503" y="363691"/>
                    <a:pt x="1041131" y="375293"/>
                  </a:cubicBezTo>
                  <a:lnTo>
                    <a:pt x="1041798" y="377484"/>
                  </a:lnTo>
                  <a:cubicBezTo>
                    <a:pt x="1045370" y="389047"/>
                    <a:pt x="1038893" y="401306"/>
                    <a:pt x="1027330" y="404878"/>
                  </a:cubicBezTo>
                  <a:cubicBezTo>
                    <a:pt x="1027302" y="404897"/>
                    <a:pt x="1027263" y="404906"/>
                    <a:pt x="1027225" y="404916"/>
                  </a:cubicBezTo>
                  <a:cubicBezTo>
                    <a:pt x="1025101" y="405363"/>
                    <a:pt x="1022911" y="405487"/>
                    <a:pt x="1020748" y="405297"/>
                  </a:cubicBezTo>
                  <a:close/>
                  <a:moveTo>
                    <a:pt x="64724" y="348718"/>
                  </a:moveTo>
                  <a:cubicBezTo>
                    <a:pt x="52570" y="348690"/>
                    <a:pt x="42740" y="338812"/>
                    <a:pt x="42778" y="326658"/>
                  </a:cubicBezTo>
                  <a:cubicBezTo>
                    <a:pt x="42778" y="323563"/>
                    <a:pt x="43445" y="320496"/>
                    <a:pt x="44721" y="317667"/>
                  </a:cubicBezTo>
                  <a:lnTo>
                    <a:pt x="45769" y="315286"/>
                  </a:lnTo>
                  <a:cubicBezTo>
                    <a:pt x="50817" y="304265"/>
                    <a:pt x="63848" y="299427"/>
                    <a:pt x="74868" y="304475"/>
                  </a:cubicBezTo>
                  <a:cubicBezTo>
                    <a:pt x="85889" y="309523"/>
                    <a:pt x="90727" y="322553"/>
                    <a:pt x="85679" y="333573"/>
                  </a:cubicBezTo>
                  <a:lnTo>
                    <a:pt x="85012" y="335098"/>
                  </a:lnTo>
                  <a:cubicBezTo>
                    <a:pt x="81669" y="343356"/>
                    <a:pt x="73629" y="348747"/>
                    <a:pt x="64724" y="348718"/>
                  </a:cubicBezTo>
                  <a:close/>
                  <a:moveTo>
                    <a:pt x="980933" y="310618"/>
                  </a:moveTo>
                  <a:cubicBezTo>
                    <a:pt x="973037" y="310628"/>
                    <a:pt x="965751" y="306361"/>
                    <a:pt x="961883" y="299474"/>
                  </a:cubicBezTo>
                  <a:lnTo>
                    <a:pt x="960550" y="297093"/>
                  </a:lnTo>
                  <a:cubicBezTo>
                    <a:pt x="955378" y="286101"/>
                    <a:pt x="960103" y="272995"/>
                    <a:pt x="971094" y="267823"/>
                  </a:cubicBezTo>
                  <a:cubicBezTo>
                    <a:pt x="981248" y="263050"/>
                    <a:pt x="993363" y="266670"/>
                    <a:pt x="999222" y="276233"/>
                  </a:cubicBezTo>
                  <a:lnTo>
                    <a:pt x="1000079" y="277757"/>
                  </a:lnTo>
                  <a:cubicBezTo>
                    <a:pt x="1006060" y="288273"/>
                    <a:pt x="1002375" y="301646"/>
                    <a:pt x="991859" y="307627"/>
                  </a:cubicBezTo>
                  <a:cubicBezTo>
                    <a:pt x="991840" y="307637"/>
                    <a:pt x="991811" y="307656"/>
                    <a:pt x="991792" y="307666"/>
                  </a:cubicBezTo>
                  <a:cubicBezTo>
                    <a:pt x="988459" y="309437"/>
                    <a:pt x="984705" y="310285"/>
                    <a:pt x="980933" y="310142"/>
                  </a:cubicBezTo>
                  <a:close/>
                  <a:moveTo>
                    <a:pt x="115397" y="259279"/>
                  </a:moveTo>
                  <a:cubicBezTo>
                    <a:pt x="103243" y="259250"/>
                    <a:pt x="93422" y="249373"/>
                    <a:pt x="93452" y="237219"/>
                  </a:cubicBezTo>
                  <a:cubicBezTo>
                    <a:pt x="93461" y="232742"/>
                    <a:pt x="94832" y="228379"/>
                    <a:pt x="97395" y="224703"/>
                  </a:cubicBezTo>
                  <a:lnTo>
                    <a:pt x="98823" y="222608"/>
                  </a:lnTo>
                  <a:cubicBezTo>
                    <a:pt x="105376" y="212368"/>
                    <a:pt x="118978" y="209387"/>
                    <a:pt x="129217" y="215940"/>
                  </a:cubicBezTo>
                  <a:cubicBezTo>
                    <a:pt x="139448" y="222484"/>
                    <a:pt x="142438" y="236095"/>
                    <a:pt x="135885" y="246325"/>
                  </a:cubicBezTo>
                  <a:cubicBezTo>
                    <a:pt x="135447" y="247020"/>
                    <a:pt x="134961" y="247687"/>
                    <a:pt x="134447" y="248325"/>
                  </a:cubicBezTo>
                  <a:lnTo>
                    <a:pt x="133399" y="249849"/>
                  </a:lnTo>
                  <a:cubicBezTo>
                    <a:pt x="129189" y="255564"/>
                    <a:pt x="122493" y="258898"/>
                    <a:pt x="115397" y="258802"/>
                  </a:cubicBezTo>
                  <a:close/>
                  <a:moveTo>
                    <a:pt x="922927" y="225179"/>
                  </a:moveTo>
                  <a:cubicBezTo>
                    <a:pt x="916354" y="225217"/>
                    <a:pt x="910125" y="222274"/>
                    <a:pt x="905972" y="217178"/>
                  </a:cubicBezTo>
                  <a:lnTo>
                    <a:pt x="904829" y="215845"/>
                  </a:lnTo>
                  <a:cubicBezTo>
                    <a:pt x="896942" y="206643"/>
                    <a:pt x="898000" y="192775"/>
                    <a:pt x="907210" y="184888"/>
                  </a:cubicBezTo>
                  <a:cubicBezTo>
                    <a:pt x="916411" y="177002"/>
                    <a:pt x="930280" y="178068"/>
                    <a:pt x="938166" y="187270"/>
                  </a:cubicBezTo>
                  <a:lnTo>
                    <a:pt x="939881" y="189270"/>
                  </a:lnTo>
                  <a:cubicBezTo>
                    <a:pt x="947596" y="198595"/>
                    <a:pt x="946291" y="212397"/>
                    <a:pt x="936966" y="220112"/>
                  </a:cubicBezTo>
                  <a:cubicBezTo>
                    <a:pt x="936919" y="220150"/>
                    <a:pt x="936880" y="220188"/>
                    <a:pt x="936833" y="220226"/>
                  </a:cubicBezTo>
                  <a:cubicBezTo>
                    <a:pt x="932861" y="223284"/>
                    <a:pt x="927937" y="224874"/>
                    <a:pt x="922927" y="224703"/>
                  </a:cubicBezTo>
                  <a:close/>
                  <a:moveTo>
                    <a:pt x="183215" y="181364"/>
                  </a:moveTo>
                  <a:cubicBezTo>
                    <a:pt x="177109" y="181412"/>
                    <a:pt x="171271" y="178888"/>
                    <a:pt x="167117" y="174411"/>
                  </a:cubicBezTo>
                  <a:cubicBezTo>
                    <a:pt x="158850" y="165543"/>
                    <a:pt x="159317" y="151655"/>
                    <a:pt x="168166" y="143359"/>
                  </a:cubicBezTo>
                  <a:lnTo>
                    <a:pt x="169689" y="141930"/>
                  </a:lnTo>
                  <a:cubicBezTo>
                    <a:pt x="178662" y="133739"/>
                    <a:pt x="192578" y="134377"/>
                    <a:pt x="200769" y="143350"/>
                  </a:cubicBezTo>
                  <a:cubicBezTo>
                    <a:pt x="208771" y="152122"/>
                    <a:pt x="208380" y="165648"/>
                    <a:pt x="199883" y="173934"/>
                  </a:cubicBezTo>
                  <a:lnTo>
                    <a:pt x="198169" y="175459"/>
                  </a:lnTo>
                  <a:cubicBezTo>
                    <a:pt x="194054" y="179107"/>
                    <a:pt x="188711" y="181040"/>
                    <a:pt x="183215" y="180888"/>
                  </a:cubicBezTo>
                  <a:close/>
                  <a:moveTo>
                    <a:pt x="848917" y="153265"/>
                  </a:moveTo>
                  <a:cubicBezTo>
                    <a:pt x="844050" y="153313"/>
                    <a:pt x="839316" y="151694"/>
                    <a:pt x="835487" y="148693"/>
                  </a:cubicBezTo>
                  <a:lnTo>
                    <a:pt x="833582" y="147264"/>
                  </a:lnTo>
                  <a:cubicBezTo>
                    <a:pt x="824038" y="139740"/>
                    <a:pt x="822390" y="125900"/>
                    <a:pt x="829915" y="116356"/>
                  </a:cubicBezTo>
                  <a:cubicBezTo>
                    <a:pt x="837439" y="106812"/>
                    <a:pt x="851279" y="105164"/>
                    <a:pt x="860823" y="112689"/>
                  </a:cubicBezTo>
                  <a:lnTo>
                    <a:pt x="862348" y="113927"/>
                  </a:lnTo>
                  <a:cubicBezTo>
                    <a:pt x="871949" y="121376"/>
                    <a:pt x="873692" y="135187"/>
                    <a:pt x="866253" y="144788"/>
                  </a:cubicBezTo>
                  <a:cubicBezTo>
                    <a:pt x="862033" y="149998"/>
                    <a:pt x="855622" y="152961"/>
                    <a:pt x="848917" y="152789"/>
                  </a:cubicBezTo>
                  <a:close/>
                  <a:moveTo>
                    <a:pt x="265320" y="118785"/>
                  </a:moveTo>
                  <a:cubicBezTo>
                    <a:pt x="253224" y="119109"/>
                    <a:pt x="243156" y="109564"/>
                    <a:pt x="242832" y="97477"/>
                  </a:cubicBezTo>
                  <a:cubicBezTo>
                    <a:pt x="242613" y="89238"/>
                    <a:pt x="247032" y="81571"/>
                    <a:pt x="254271" y="77637"/>
                  </a:cubicBezTo>
                  <a:lnTo>
                    <a:pt x="256272" y="76398"/>
                  </a:lnTo>
                  <a:cubicBezTo>
                    <a:pt x="266797" y="70141"/>
                    <a:pt x="280398" y="73589"/>
                    <a:pt x="286657" y="84114"/>
                  </a:cubicBezTo>
                  <a:cubicBezTo>
                    <a:pt x="292914" y="94639"/>
                    <a:pt x="289466" y="108241"/>
                    <a:pt x="278941" y="114498"/>
                  </a:cubicBezTo>
                  <a:lnTo>
                    <a:pt x="277322" y="115547"/>
                  </a:lnTo>
                  <a:cubicBezTo>
                    <a:pt x="273664" y="117575"/>
                    <a:pt x="269502" y="118537"/>
                    <a:pt x="265320" y="118309"/>
                  </a:cubicBezTo>
                  <a:close/>
                  <a:moveTo>
                    <a:pt x="761764" y="97830"/>
                  </a:moveTo>
                  <a:cubicBezTo>
                    <a:pt x="758458" y="97763"/>
                    <a:pt x="755210" y="96982"/>
                    <a:pt x="752239" y="95544"/>
                  </a:cubicBezTo>
                  <a:lnTo>
                    <a:pt x="750334" y="94592"/>
                  </a:lnTo>
                  <a:cubicBezTo>
                    <a:pt x="739713" y="88676"/>
                    <a:pt x="735903" y="75284"/>
                    <a:pt x="741818" y="64664"/>
                  </a:cubicBezTo>
                  <a:cubicBezTo>
                    <a:pt x="747352" y="54720"/>
                    <a:pt x="759553" y="50643"/>
                    <a:pt x="769955" y="55253"/>
                  </a:cubicBezTo>
                  <a:lnTo>
                    <a:pt x="771955" y="56205"/>
                  </a:lnTo>
                  <a:cubicBezTo>
                    <a:pt x="782794" y="61702"/>
                    <a:pt x="787128" y="74942"/>
                    <a:pt x="781633" y="85781"/>
                  </a:cubicBezTo>
                  <a:cubicBezTo>
                    <a:pt x="777956" y="93039"/>
                    <a:pt x="770564" y="97677"/>
                    <a:pt x="762430" y="97830"/>
                  </a:cubicBezTo>
                  <a:close/>
                  <a:moveTo>
                    <a:pt x="358284" y="74017"/>
                  </a:moveTo>
                  <a:cubicBezTo>
                    <a:pt x="346130" y="73970"/>
                    <a:pt x="336320" y="64083"/>
                    <a:pt x="336368" y="51929"/>
                  </a:cubicBezTo>
                  <a:cubicBezTo>
                    <a:pt x="336396" y="42823"/>
                    <a:pt x="342044" y="34670"/>
                    <a:pt x="350569" y="31441"/>
                  </a:cubicBezTo>
                  <a:lnTo>
                    <a:pt x="352950" y="30583"/>
                  </a:lnTo>
                  <a:cubicBezTo>
                    <a:pt x="364590" y="27087"/>
                    <a:pt x="376858" y="33688"/>
                    <a:pt x="380354" y="45328"/>
                  </a:cubicBezTo>
                  <a:cubicBezTo>
                    <a:pt x="383611" y="56177"/>
                    <a:pt x="378096" y="67721"/>
                    <a:pt x="367619" y="72017"/>
                  </a:cubicBezTo>
                  <a:lnTo>
                    <a:pt x="365904" y="72589"/>
                  </a:lnTo>
                  <a:cubicBezTo>
                    <a:pt x="363437" y="73360"/>
                    <a:pt x="360856" y="73684"/>
                    <a:pt x="358284" y="73541"/>
                  </a:cubicBezTo>
                  <a:close/>
                  <a:moveTo>
                    <a:pt x="665370" y="60492"/>
                  </a:moveTo>
                  <a:cubicBezTo>
                    <a:pt x="663370" y="60483"/>
                    <a:pt x="661389" y="60197"/>
                    <a:pt x="659465" y="59634"/>
                  </a:cubicBezTo>
                  <a:lnTo>
                    <a:pt x="657655" y="59634"/>
                  </a:lnTo>
                  <a:cubicBezTo>
                    <a:pt x="646092" y="55901"/>
                    <a:pt x="639739" y="43509"/>
                    <a:pt x="643463" y="31945"/>
                  </a:cubicBezTo>
                  <a:cubicBezTo>
                    <a:pt x="646921" y="21240"/>
                    <a:pt x="657884" y="14857"/>
                    <a:pt x="668895" y="17153"/>
                  </a:cubicBezTo>
                  <a:lnTo>
                    <a:pt x="671371" y="17820"/>
                  </a:lnTo>
                  <a:cubicBezTo>
                    <a:pt x="683049" y="21182"/>
                    <a:pt x="689792" y="33364"/>
                    <a:pt x="686440" y="45042"/>
                  </a:cubicBezTo>
                  <a:cubicBezTo>
                    <a:pt x="683735" y="54443"/>
                    <a:pt x="675153" y="60930"/>
                    <a:pt x="665370" y="60968"/>
                  </a:cubicBezTo>
                  <a:close/>
                  <a:moveTo>
                    <a:pt x="458297" y="48109"/>
                  </a:moveTo>
                  <a:cubicBezTo>
                    <a:pt x="446143" y="47957"/>
                    <a:pt x="436428" y="37975"/>
                    <a:pt x="436580" y="25821"/>
                  </a:cubicBezTo>
                  <a:cubicBezTo>
                    <a:pt x="436723" y="15143"/>
                    <a:pt x="444514" y="6104"/>
                    <a:pt x="455059" y="4389"/>
                  </a:cubicBezTo>
                  <a:lnTo>
                    <a:pt x="457344" y="4389"/>
                  </a:lnTo>
                  <a:cubicBezTo>
                    <a:pt x="469279" y="2123"/>
                    <a:pt x="480795" y="9962"/>
                    <a:pt x="483062" y="21906"/>
                  </a:cubicBezTo>
                  <a:cubicBezTo>
                    <a:pt x="485329" y="33841"/>
                    <a:pt x="477490" y="45357"/>
                    <a:pt x="465546" y="47623"/>
                  </a:cubicBezTo>
                  <a:cubicBezTo>
                    <a:pt x="464850" y="47757"/>
                    <a:pt x="464145" y="47852"/>
                    <a:pt x="463441" y="47919"/>
                  </a:cubicBezTo>
                  <a:lnTo>
                    <a:pt x="461535" y="47919"/>
                  </a:lnTo>
                  <a:close/>
                  <a:moveTo>
                    <a:pt x="563548" y="43632"/>
                  </a:moveTo>
                  <a:lnTo>
                    <a:pt x="560024" y="43632"/>
                  </a:lnTo>
                  <a:cubicBezTo>
                    <a:pt x="547917" y="42585"/>
                    <a:pt x="538955" y="31926"/>
                    <a:pt x="539993" y="19820"/>
                  </a:cubicBezTo>
                  <a:cubicBezTo>
                    <a:pt x="541003" y="8143"/>
                    <a:pt x="550985" y="-687"/>
                    <a:pt x="562691" y="-278"/>
                  </a:cubicBezTo>
                  <a:lnTo>
                    <a:pt x="564786" y="-278"/>
                  </a:lnTo>
                  <a:cubicBezTo>
                    <a:pt x="576892" y="789"/>
                    <a:pt x="585846" y="11457"/>
                    <a:pt x="584779" y="23563"/>
                  </a:cubicBezTo>
                  <a:cubicBezTo>
                    <a:pt x="583798" y="34670"/>
                    <a:pt x="574683" y="43280"/>
                    <a:pt x="563548" y="43632"/>
                  </a:cubicBezTo>
                  <a:close/>
                </a:path>
              </a:pathLst>
            </a:custGeom>
            <a:solidFill>
              <a:schemeClr val="accent3">
                <a:lumMod val="50000"/>
              </a:schemeClr>
            </a:solidFill>
            <a:ln w="9525" cap="flat">
              <a:solidFill>
                <a:schemeClr val="accent3">
                  <a:lumMod val="50000"/>
                </a:schemeClr>
              </a:solidFill>
              <a:prstDash val="solid"/>
              <a:miter/>
            </a:ln>
          </p:spPr>
          <p:txBody>
            <a:bodyPr rtlCol="0" anchor="ctr"/>
            <a:lstStyle/>
            <a:p>
              <a:endParaRPr lang="en-US"/>
            </a:p>
          </p:txBody>
        </p:sp>
        <p:sp>
          <p:nvSpPr>
            <p:cNvPr id="68" name="Freeform: Shape 67"/>
            <p:cNvSpPr/>
            <p:nvPr/>
          </p:nvSpPr>
          <p:spPr>
            <a:xfrm>
              <a:off x="7641421" y="4019878"/>
              <a:ext cx="1063256" cy="1062471"/>
            </a:xfrm>
            <a:custGeom>
              <a:avLst/>
              <a:gdLst>
                <a:gd name="connsiteX0" fmla="*/ 537431 w 1063256"/>
                <a:gd name="connsiteY0" fmla="*/ 1062085 h 1062471"/>
                <a:gd name="connsiteX1" fmla="*/ 514952 w 1063256"/>
                <a:gd name="connsiteY1" fmla="*/ 1040463 h 1062471"/>
                <a:gd name="connsiteX2" fmla="*/ 535507 w 1063256"/>
                <a:gd name="connsiteY2" fmla="*/ 1018184 h 1062471"/>
                <a:gd name="connsiteX3" fmla="*/ 535907 w 1063256"/>
                <a:gd name="connsiteY3" fmla="*/ 1018175 h 1062471"/>
                <a:gd name="connsiteX4" fmla="*/ 538098 w 1063256"/>
                <a:gd name="connsiteY4" fmla="*/ 1018175 h 1062471"/>
                <a:gd name="connsiteX5" fmla="*/ 560472 w 1063256"/>
                <a:gd name="connsiteY5" fmla="*/ 1039024 h 1062471"/>
                <a:gd name="connsiteX6" fmla="*/ 560481 w 1063256"/>
                <a:gd name="connsiteY6" fmla="*/ 1039701 h 1062471"/>
                <a:gd name="connsiteX7" fmla="*/ 538965 w 1063256"/>
                <a:gd name="connsiteY7" fmla="*/ 1062180 h 1062471"/>
                <a:gd name="connsiteX8" fmla="*/ 538955 w 1063256"/>
                <a:gd name="connsiteY8" fmla="*/ 1062180 h 1062471"/>
                <a:gd name="connsiteX9" fmla="*/ 537431 w 1063256"/>
                <a:gd name="connsiteY9" fmla="*/ 1062180 h 1062471"/>
                <a:gd name="connsiteX10" fmla="*/ 435704 w 1063256"/>
                <a:gd name="connsiteY10" fmla="*/ 1052560 h 1062471"/>
                <a:gd name="connsiteX11" fmla="*/ 431418 w 1063256"/>
                <a:gd name="connsiteY11" fmla="*/ 1052560 h 1062471"/>
                <a:gd name="connsiteX12" fmla="*/ 429608 w 1063256"/>
                <a:gd name="connsiteY12" fmla="*/ 1052560 h 1062471"/>
                <a:gd name="connsiteX13" fmla="*/ 413101 w 1063256"/>
                <a:gd name="connsiteY13" fmla="*/ 1026185 h 1062471"/>
                <a:gd name="connsiteX14" fmla="*/ 437514 w 1063256"/>
                <a:gd name="connsiteY14" fmla="*/ 1009316 h 1062471"/>
                <a:gd name="connsiteX15" fmla="*/ 439990 w 1063256"/>
                <a:gd name="connsiteY15" fmla="*/ 1009316 h 1062471"/>
                <a:gd name="connsiteX16" fmla="*/ 456973 w 1063256"/>
                <a:gd name="connsiteY16" fmla="*/ 1035386 h 1062471"/>
                <a:gd name="connsiteX17" fmla="*/ 435704 w 1063256"/>
                <a:gd name="connsiteY17" fmla="*/ 1052846 h 1062471"/>
                <a:gd name="connsiteX18" fmla="*/ 638872 w 1063256"/>
                <a:gd name="connsiteY18" fmla="*/ 1050559 h 1062471"/>
                <a:gd name="connsiteX19" fmla="*/ 617127 w 1063256"/>
                <a:gd name="connsiteY19" fmla="*/ 1028300 h 1062471"/>
                <a:gd name="connsiteX20" fmla="*/ 634586 w 1063256"/>
                <a:gd name="connsiteY20" fmla="*/ 1007030 h 1062471"/>
                <a:gd name="connsiteX21" fmla="*/ 636205 w 1063256"/>
                <a:gd name="connsiteY21" fmla="*/ 1007030 h 1062471"/>
                <a:gd name="connsiteX22" fmla="*/ 662209 w 1063256"/>
                <a:gd name="connsiteY22" fmla="*/ 1024118 h 1062471"/>
                <a:gd name="connsiteX23" fmla="*/ 645730 w 1063256"/>
                <a:gd name="connsiteY23" fmla="*/ 1049988 h 1062471"/>
                <a:gd name="connsiteX24" fmla="*/ 643159 w 1063256"/>
                <a:gd name="connsiteY24" fmla="*/ 1050464 h 1062471"/>
                <a:gd name="connsiteX25" fmla="*/ 638872 w 1063256"/>
                <a:gd name="connsiteY25" fmla="*/ 1050845 h 1062471"/>
                <a:gd name="connsiteX26" fmla="*/ 336834 w 1063256"/>
                <a:gd name="connsiteY26" fmla="*/ 1023032 h 1062471"/>
                <a:gd name="connsiteX27" fmla="*/ 328643 w 1063256"/>
                <a:gd name="connsiteY27" fmla="*/ 1021508 h 1062471"/>
                <a:gd name="connsiteX28" fmla="*/ 326071 w 1063256"/>
                <a:gd name="connsiteY28" fmla="*/ 1020460 h 1062471"/>
                <a:gd name="connsiteX29" fmla="*/ 316299 w 1063256"/>
                <a:gd name="connsiteY29" fmla="*/ 990914 h 1062471"/>
                <a:gd name="connsiteX30" fmla="*/ 343597 w 1063256"/>
                <a:gd name="connsiteY30" fmla="*/ 980170 h 1062471"/>
                <a:gd name="connsiteX31" fmla="*/ 345121 w 1063256"/>
                <a:gd name="connsiteY31" fmla="*/ 980741 h 1062471"/>
                <a:gd name="connsiteX32" fmla="*/ 357485 w 1063256"/>
                <a:gd name="connsiteY32" fmla="*/ 1009154 h 1062471"/>
                <a:gd name="connsiteX33" fmla="*/ 336834 w 1063256"/>
                <a:gd name="connsiteY33" fmla="*/ 1023032 h 1062471"/>
                <a:gd name="connsiteX34" fmla="*/ 737837 w 1063256"/>
                <a:gd name="connsiteY34" fmla="*/ 1018460 h 1062471"/>
                <a:gd name="connsiteX35" fmla="*/ 717549 w 1063256"/>
                <a:gd name="connsiteY35" fmla="*/ 1005697 h 1062471"/>
                <a:gd name="connsiteX36" fmla="*/ 727931 w 1063256"/>
                <a:gd name="connsiteY36" fmla="*/ 977122 h 1062471"/>
                <a:gd name="connsiteX37" fmla="*/ 729931 w 1063256"/>
                <a:gd name="connsiteY37" fmla="*/ 976264 h 1062471"/>
                <a:gd name="connsiteX38" fmla="*/ 759392 w 1063256"/>
                <a:gd name="connsiteY38" fmla="*/ 986275 h 1062471"/>
                <a:gd name="connsiteX39" fmla="*/ 749381 w 1063256"/>
                <a:gd name="connsiteY39" fmla="*/ 1015736 h 1062471"/>
                <a:gd name="connsiteX40" fmla="*/ 748219 w 1063256"/>
                <a:gd name="connsiteY40" fmla="*/ 1016269 h 1062471"/>
                <a:gd name="connsiteX41" fmla="*/ 746981 w 1063256"/>
                <a:gd name="connsiteY41" fmla="*/ 1016269 h 1062471"/>
                <a:gd name="connsiteX42" fmla="*/ 737837 w 1063256"/>
                <a:gd name="connsiteY42" fmla="*/ 1018746 h 1062471"/>
                <a:gd name="connsiteX43" fmla="*/ 245966 w 1063256"/>
                <a:gd name="connsiteY43" fmla="*/ 974169 h 1062471"/>
                <a:gd name="connsiteX44" fmla="*/ 233774 w 1063256"/>
                <a:gd name="connsiteY44" fmla="*/ 970454 h 1062471"/>
                <a:gd name="connsiteX45" fmla="*/ 232726 w 1063256"/>
                <a:gd name="connsiteY45" fmla="*/ 969787 h 1062471"/>
                <a:gd name="connsiteX46" fmla="*/ 226345 w 1063256"/>
                <a:gd name="connsiteY46" fmla="*/ 939022 h 1062471"/>
                <a:gd name="connsiteX47" fmla="*/ 256100 w 1063256"/>
                <a:gd name="connsiteY47" fmla="*/ 932573 h 1062471"/>
                <a:gd name="connsiteX48" fmla="*/ 256348 w 1063256"/>
                <a:gd name="connsiteY48" fmla="*/ 932735 h 1062471"/>
                <a:gd name="connsiteX49" fmla="*/ 258158 w 1063256"/>
                <a:gd name="connsiteY49" fmla="*/ 933878 h 1062471"/>
                <a:gd name="connsiteX50" fmla="*/ 264216 w 1063256"/>
                <a:gd name="connsiteY50" fmla="*/ 964396 h 1062471"/>
                <a:gd name="connsiteX51" fmla="*/ 245966 w 1063256"/>
                <a:gd name="connsiteY51" fmla="*/ 974169 h 1062471"/>
                <a:gd name="connsiteX52" fmla="*/ 826991 w 1063256"/>
                <a:gd name="connsiteY52" fmla="*/ 967978 h 1062471"/>
                <a:gd name="connsiteX53" fmla="*/ 805084 w 1063256"/>
                <a:gd name="connsiteY53" fmla="*/ 945880 h 1062471"/>
                <a:gd name="connsiteX54" fmla="*/ 814037 w 1063256"/>
                <a:gd name="connsiteY54" fmla="*/ 928259 h 1062471"/>
                <a:gd name="connsiteX55" fmla="*/ 816037 w 1063256"/>
                <a:gd name="connsiteY55" fmla="*/ 926830 h 1062471"/>
                <a:gd name="connsiteX56" fmla="*/ 846613 w 1063256"/>
                <a:gd name="connsiteY56" fmla="*/ 932069 h 1062471"/>
                <a:gd name="connsiteX57" fmla="*/ 841374 w 1063256"/>
                <a:gd name="connsiteY57" fmla="*/ 962644 h 1062471"/>
                <a:gd name="connsiteX58" fmla="*/ 839945 w 1063256"/>
                <a:gd name="connsiteY58" fmla="*/ 963691 h 1062471"/>
                <a:gd name="connsiteX59" fmla="*/ 826896 w 1063256"/>
                <a:gd name="connsiteY59" fmla="*/ 968264 h 1062471"/>
                <a:gd name="connsiteX60" fmla="*/ 166909 w 1063256"/>
                <a:gd name="connsiteY60" fmla="*/ 907875 h 1062471"/>
                <a:gd name="connsiteX61" fmla="*/ 151192 w 1063256"/>
                <a:gd name="connsiteY61" fmla="*/ 901207 h 1062471"/>
                <a:gd name="connsiteX62" fmla="*/ 149668 w 1063256"/>
                <a:gd name="connsiteY62" fmla="*/ 899684 h 1062471"/>
                <a:gd name="connsiteX63" fmla="*/ 151049 w 1063256"/>
                <a:gd name="connsiteY63" fmla="*/ 868594 h 1062471"/>
                <a:gd name="connsiteX64" fmla="*/ 181196 w 1063256"/>
                <a:gd name="connsiteY64" fmla="*/ 869013 h 1062471"/>
                <a:gd name="connsiteX65" fmla="*/ 182625 w 1063256"/>
                <a:gd name="connsiteY65" fmla="*/ 870632 h 1062471"/>
                <a:gd name="connsiteX66" fmla="*/ 182625 w 1063256"/>
                <a:gd name="connsiteY66" fmla="*/ 901684 h 1062471"/>
                <a:gd name="connsiteX67" fmla="*/ 166813 w 1063256"/>
                <a:gd name="connsiteY67" fmla="*/ 908161 h 1062471"/>
                <a:gd name="connsiteX68" fmla="*/ 904810 w 1063256"/>
                <a:gd name="connsiteY68" fmla="*/ 899874 h 1062471"/>
                <a:gd name="connsiteX69" fmla="*/ 883027 w 1063256"/>
                <a:gd name="connsiteY69" fmla="*/ 878033 h 1062471"/>
                <a:gd name="connsiteX70" fmla="*/ 888522 w 1063256"/>
                <a:gd name="connsiteY70" fmla="*/ 863584 h 1062471"/>
                <a:gd name="connsiteX71" fmla="*/ 889951 w 1063256"/>
                <a:gd name="connsiteY71" fmla="*/ 861964 h 1062471"/>
                <a:gd name="connsiteX72" fmla="*/ 921069 w 1063256"/>
                <a:gd name="connsiteY72" fmla="*/ 862136 h 1062471"/>
                <a:gd name="connsiteX73" fmla="*/ 922337 w 1063256"/>
                <a:gd name="connsiteY73" fmla="*/ 891682 h 1062471"/>
                <a:gd name="connsiteX74" fmla="*/ 921479 w 1063256"/>
                <a:gd name="connsiteY74" fmla="*/ 892635 h 1062471"/>
                <a:gd name="connsiteX75" fmla="*/ 904810 w 1063256"/>
                <a:gd name="connsiteY75" fmla="*/ 899874 h 1062471"/>
                <a:gd name="connsiteX76" fmla="*/ 102234 w 1063256"/>
                <a:gd name="connsiteY76" fmla="*/ 827198 h 1062471"/>
                <a:gd name="connsiteX77" fmla="*/ 84137 w 1063256"/>
                <a:gd name="connsiteY77" fmla="*/ 817673 h 1062471"/>
                <a:gd name="connsiteX78" fmla="*/ 84137 w 1063256"/>
                <a:gd name="connsiteY78" fmla="*/ 817102 h 1062471"/>
                <a:gd name="connsiteX79" fmla="*/ 89947 w 1063256"/>
                <a:gd name="connsiteY79" fmla="*/ 786146 h 1062471"/>
                <a:gd name="connsiteX80" fmla="*/ 119798 w 1063256"/>
                <a:gd name="connsiteY80" fmla="*/ 791404 h 1062471"/>
                <a:gd name="connsiteX81" fmla="*/ 120045 w 1063256"/>
                <a:gd name="connsiteY81" fmla="*/ 791765 h 1062471"/>
                <a:gd name="connsiteX82" fmla="*/ 121188 w 1063256"/>
                <a:gd name="connsiteY82" fmla="*/ 793480 h 1062471"/>
                <a:gd name="connsiteX83" fmla="*/ 114645 w 1063256"/>
                <a:gd name="connsiteY83" fmla="*/ 824036 h 1062471"/>
                <a:gd name="connsiteX84" fmla="*/ 102138 w 1063256"/>
                <a:gd name="connsiteY84" fmla="*/ 827579 h 1062471"/>
                <a:gd name="connsiteX85" fmla="*/ 967294 w 1063256"/>
                <a:gd name="connsiteY85" fmla="*/ 818340 h 1062471"/>
                <a:gd name="connsiteX86" fmla="*/ 944968 w 1063256"/>
                <a:gd name="connsiteY86" fmla="*/ 796861 h 1062471"/>
                <a:gd name="connsiteX87" fmla="*/ 948244 w 1063256"/>
                <a:gd name="connsiteY87" fmla="*/ 784907 h 1062471"/>
                <a:gd name="connsiteX88" fmla="*/ 949292 w 1063256"/>
                <a:gd name="connsiteY88" fmla="*/ 783193 h 1062471"/>
                <a:gd name="connsiteX89" fmla="*/ 979887 w 1063256"/>
                <a:gd name="connsiteY89" fmla="*/ 777535 h 1062471"/>
                <a:gd name="connsiteX90" fmla="*/ 986916 w 1063256"/>
                <a:gd name="connsiteY90" fmla="*/ 805863 h 1062471"/>
                <a:gd name="connsiteX91" fmla="*/ 985773 w 1063256"/>
                <a:gd name="connsiteY91" fmla="*/ 807862 h 1062471"/>
                <a:gd name="connsiteX92" fmla="*/ 967294 w 1063256"/>
                <a:gd name="connsiteY92" fmla="*/ 818340 h 1062471"/>
                <a:gd name="connsiteX93" fmla="*/ 55847 w 1063256"/>
                <a:gd name="connsiteY93" fmla="*/ 735377 h 1062471"/>
                <a:gd name="connsiteX94" fmla="*/ 35273 w 1063256"/>
                <a:gd name="connsiteY94" fmla="*/ 721280 h 1062471"/>
                <a:gd name="connsiteX95" fmla="*/ 34702 w 1063256"/>
                <a:gd name="connsiteY95" fmla="*/ 719661 h 1062471"/>
                <a:gd name="connsiteX96" fmla="*/ 46798 w 1063256"/>
                <a:gd name="connsiteY96" fmla="*/ 691086 h 1062471"/>
                <a:gd name="connsiteX97" fmla="*/ 75373 w 1063256"/>
                <a:gd name="connsiteY97" fmla="*/ 703183 h 1062471"/>
                <a:gd name="connsiteX98" fmla="*/ 76326 w 1063256"/>
                <a:gd name="connsiteY98" fmla="*/ 705564 h 1062471"/>
                <a:gd name="connsiteX99" fmla="*/ 63848 w 1063256"/>
                <a:gd name="connsiteY99" fmla="*/ 734063 h 1062471"/>
                <a:gd name="connsiteX100" fmla="*/ 63658 w 1063256"/>
                <a:gd name="connsiteY100" fmla="*/ 734139 h 1062471"/>
                <a:gd name="connsiteX101" fmla="*/ 55847 w 1063256"/>
                <a:gd name="connsiteY101" fmla="*/ 735377 h 1062471"/>
                <a:gd name="connsiteX102" fmla="*/ 1011967 w 1063256"/>
                <a:gd name="connsiteY102" fmla="*/ 725281 h 1062471"/>
                <a:gd name="connsiteX103" fmla="*/ 1004537 w 1063256"/>
                <a:gd name="connsiteY103" fmla="*/ 724043 h 1062471"/>
                <a:gd name="connsiteX104" fmla="*/ 991183 w 1063256"/>
                <a:gd name="connsiteY104" fmla="*/ 695791 h 1062471"/>
                <a:gd name="connsiteX105" fmla="*/ 991297 w 1063256"/>
                <a:gd name="connsiteY105" fmla="*/ 695468 h 1062471"/>
                <a:gd name="connsiteX106" fmla="*/ 992059 w 1063256"/>
                <a:gd name="connsiteY106" fmla="*/ 693562 h 1062471"/>
                <a:gd name="connsiteX107" fmla="*/ 1020063 w 1063256"/>
                <a:gd name="connsiteY107" fmla="*/ 680228 h 1062471"/>
                <a:gd name="connsiteX108" fmla="*/ 1033398 w 1063256"/>
                <a:gd name="connsiteY108" fmla="*/ 708231 h 1062471"/>
                <a:gd name="connsiteX109" fmla="*/ 1032636 w 1063256"/>
                <a:gd name="connsiteY109" fmla="*/ 710422 h 1062471"/>
                <a:gd name="connsiteX110" fmla="*/ 1011967 w 1063256"/>
                <a:gd name="connsiteY110" fmla="*/ 725281 h 1062471"/>
                <a:gd name="connsiteX111" fmla="*/ 28510 w 1063256"/>
                <a:gd name="connsiteY111" fmla="*/ 635841 h 1062471"/>
                <a:gd name="connsiteX112" fmla="*/ 6888 w 1063256"/>
                <a:gd name="connsiteY112" fmla="*/ 617362 h 1062471"/>
                <a:gd name="connsiteX113" fmla="*/ 6888 w 1063256"/>
                <a:gd name="connsiteY113" fmla="*/ 615648 h 1062471"/>
                <a:gd name="connsiteX114" fmla="*/ 23243 w 1063256"/>
                <a:gd name="connsiteY114" fmla="*/ 589178 h 1062471"/>
                <a:gd name="connsiteX115" fmla="*/ 49713 w 1063256"/>
                <a:gd name="connsiteY115" fmla="*/ 605532 h 1062471"/>
                <a:gd name="connsiteX116" fmla="*/ 50132 w 1063256"/>
                <a:gd name="connsiteY116" fmla="*/ 607837 h 1062471"/>
                <a:gd name="connsiteX117" fmla="*/ 50132 w 1063256"/>
                <a:gd name="connsiteY117" fmla="*/ 610409 h 1062471"/>
                <a:gd name="connsiteX118" fmla="*/ 31844 w 1063256"/>
                <a:gd name="connsiteY118" fmla="*/ 635555 h 1062471"/>
                <a:gd name="connsiteX119" fmla="*/ 28510 w 1063256"/>
                <a:gd name="connsiteY119" fmla="*/ 635841 h 1062471"/>
                <a:gd name="connsiteX120" fmla="*/ 1037017 w 1063256"/>
                <a:gd name="connsiteY120" fmla="*/ 625173 h 1062471"/>
                <a:gd name="connsiteX121" fmla="*/ 1033969 w 1063256"/>
                <a:gd name="connsiteY121" fmla="*/ 625173 h 1062471"/>
                <a:gd name="connsiteX122" fmla="*/ 1014919 w 1063256"/>
                <a:gd name="connsiteY122" fmla="*/ 600408 h 1062471"/>
                <a:gd name="connsiteX123" fmla="*/ 1015491 w 1063256"/>
                <a:gd name="connsiteY123" fmla="*/ 596407 h 1062471"/>
                <a:gd name="connsiteX124" fmla="*/ 1040351 w 1063256"/>
                <a:gd name="connsiteY124" fmla="*/ 577357 h 1062471"/>
                <a:gd name="connsiteX125" fmla="*/ 1059449 w 1063256"/>
                <a:gd name="connsiteY125" fmla="*/ 601751 h 1062471"/>
                <a:gd name="connsiteX126" fmla="*/ 1059401 w 1063256"/>
                <a:gd name="connsiteY126" fmla="*/ 602123 h 1062471"/>
                <a:gd name="connsiteX127" fmla="*/ 1058829 w 1063256"/>
                <a:gd name="connsiteY127" fmla="*/ 606218 h 1062471"/>
                <a:gd name="connsiteX128" fmla="*/ 1037017 w 1063256"/>
                <a:gd name="connsiteY128" fmla="*/ 625173 h 1062471"/>
                <a:gd name="connsiteX129" fmla="*/ 22033 w 1063256"/>
                <a:gd name="connsiteY129" fmla="*/ 532876 h 1062471"/>
                <a:gd name="connsiteX130" fmla="*/ 21176 w 1063256"/>
                <a:gd name="connsiteY130" fmla="*/ 532876 h 1062471"/>
                <a:gd name="connsiteX131" fmla="*/ -65 w 1063256"/>
                <a:gd name="connsiteY131" fmla="*/ 510321 h 1062471"/>
                <a:gd name="connsiteX132" fmla="*/ -65 w 1063256"/>
                <a:gd name="connsiteY132" fmla="*/ 510301 h 1062471"/>
                <a:gd name="connsiteX133" fmla="*/ -65 w 1063256"/>
                <a:gd name="connsiteY133" fmla="*/ 508206 h 1062471"/>
                <a:gd name="connsiteX134" fmla="*/ 22700 w 1063256"/>
                <a:gd name="connsiteY134" fmla="*/ 487156 h 1062471"/>
                <a:gd name="connsiteX135" fmla="*/ 43750 w 1063256"/>
                <a:gd name="connsiteY135" fmla="*/ 509921 h 1062471"/>
                <a:gd name="connsiteX136" fmla="*/ 43750 w 1063256"/>
                <a:gd name="connsiteY136" fmla="*/ 512111 h 1062471"/>
                <a:gd name="connsiteX137" fmla="*/ 22033 w 1063256"/>
                <a:gd name="connsiteY137" fmla="*/ 532876 h 1062471"/>
                <a:gd name="connsiteX138" fmla="*/ 1041208 w 1063256"/>
                <a:gd name="connsiteY138" fmla="*/ 520207 h 1062471"/>
                <a:gd name="connsiteX139" fmla="*/ 1019301 w 1063256"/>
                <a:gd name="connsiteY139" fmla="*/ 499919 h 1062471"/>
                <a:gd name="connsiteX140" fmla="*/ 1019301 w 1063256"/>
                <a:gd name="connsiteY140" fmla="*/ 497348 h 1062471"/>
                <a:gd name="connsiteX141" fmla="*/ 1039922 w 1063256"/>
                <a:gd name="connsiteY141" fmla="*/ 474154 h 1062471"/>
                <a:gd name="connsiteX142" fmla="*/ 1063116 w 1063256"/>
                <a:gd name="connsiteY142" fmla="*/ 494776 h 1062471"/>
                <a:gd name="connsiteX143" fmla="*/ 1063116 w 1063256"/>
                <a:gd name="connsiteY143" fmla="*/ 496490 h 1062471"/>
                <a:gd name="connsiteX144" fmla="*/ 1042923 w 1063256"/>
                <a:gd name="connsiteY144" fmla="*/ 520113 h 1062471"/>
                <a:gd name="connsiteX145" fmla="*/ 36130 w 1063256"/>
                <a:gd name="connsiteY145" fmla="*/ 430673 h 1062471"/>
                <a:gd name="connsiteX146" fmla="*/ 30892 w 1063256"/>
                <a:gd name="connsiteY146" fmla="*/ 430006 h 1062471"/>
                <a:gd name="connsiteX147" fmla="*/ 14766 w 1063256"/>
                <a:gd name="connsiteY147" fmla="*/ 403555 h 1062471"/>
                <a:gd name="connsiteX148" fmla="*/ 14794 w 1063256"/>
                <a:gd name="connsiteY148" fmla="*/ 403431 h 1062471"/>
                <a:gd name="connsiteX149" fmla="*/ 14794 w 1063256"/>
                <a:gd name="connsiteY149" fmla="*/ 401335 h 1062471"/>
                <a:gd name="connsiteX150" fmla="*/ 42255 w 1063256"/>
                <a:gd name="connsiteY150" fmla="*/ 386696 h 1062471"/>
                <a:gd name="connsiteX151" fmla="*/ 57466 w 1063256"/>
                <a:gd name="connsiteY151" fmla="*/ 411813 h 1062471"/>
                <a:gd name="connsiteX152" fmla="*/ 56990 w 1063256"/>
                <a:gd name="connsiteY152" fmla="*/ 413909 h 1062471"/>
                <a:gd name="connsiteX153" fmla="*/ 36321 w 1063256"/>
                <a:gd name="connsiteY153" fmla="*/ 430673 h 1062471"/>
                <a:gd name="connsiteX154" fmla="*/ 1024540 w 1063256"/>
                <a:gd name="connsiteY154" fmla="*/ 418385 h 1062471"/>
                <a:gd name="connsiteX155" fmla="*/ 1003394 w 1063256"/>
                <a:gd name="connsiteY155" fmla="*/ 402574 h 1062471"/>
                <a:gd name="connsiteX156" fmla="*/ 1002728 w 1063256"/>
                <a:gd name="connsiteY156" fmla="*/ 400002 h 1062471"/>
                <a:gd name="connsiteX157" fmla="*/ 1017186 w 1063256"/>
                <a:gd name="connsiteY157" fmla="*/ 372446 h 1062471"/>
                <a:gd name="connsiteX158" fmla="*/ 1044742 w 1063256"/>
                <a:gd name="connsiteY158" fmla="*/ 386905 h 1062471"/>
                <a:gd name="connsiteX159" fmla="*/ 1045209 w 1063256"/>
                <a:gd name="connsiteY159" fmla="*/ 388667 h 1062471"/>
                <a:gd name="connsiteX160" fmla="*/ 1045209 w 1063256"/>
                <a:gd name="connsiteY160" fmla="*/ 390287 h 1062471"/>
                <a:gd name="connsiteX161" fmla="*/ 1030378 w 1063256"/>
                <a:gd name="connsiteY161" fmla="*/ 417490 h 1062471"/>
                <a:gd name="connsiteX162" fmla="*/ 1030254 w 1063256"/>
                <a:gd name="connsiteY162" fmla="*/ 417528 h 1062471"/>
                <a:gd name="connsiteX163" fmla="*/ 1024730 w 1063256"/>
                <a:gd name="connsiteY163" fmla="*/ 418385 h 1062471"/>
                <a:gd name="connsiteX164" fmla="*/ 70515 w 1063256"/>
                <a:gd name="connsiteY164" fmla="*/ 333327 h 1062471"/>
                <a:gd name="connsiteX165" fmla="*/ 60990 w 1063256"/>
                <a:gd name="connsiteY165" fmla="*/ 331232 h 1062471"/>
                <a:gd name="connsiteX166" fmla="*/ 50704 w 1063256"/>
                <a:gd name="connsiteY166" fmla="*/ 301894 h 1062471"/>
                <a:gd name="connsiteX167" fmla="*/ 51465 w 1063256"/>
                <a:gd name="connsiteY167" fmla="*/ 300275 h 1062471"/>
                <a:gd name="connsiteX168" fmla="*/ 80565 w 1063256"/>
                <a:gd name="connsiteY168" fmla="*/ 289464 h 1062471"/>
                <a:gd name="connsiteX169" fmla="*/ 91375 w 1063256"/>
                <a:gd name="connsiteY169" fmla="*/ 318563 h 1062471"/>
                <a:gd name="connsiteX170" fmla="*/ 90327 w 1063256"/>
                <a:gd name="connsiteY170" fmla="*/ 320849 h 1062471"/>
                <a:gd name="connsiteX171" fmla="*/ 70706 w 1063256"/>
                <a:gd name="connsiteY171" fmla="*/ 333327 h 1062471"/>
                <a:gd name="connsiteX172" fmla="*/ 987583 w 1063256"/>
                <a:gd name="connsiteY172" fmla="*/ 322087 h 1062471"/>
                <a:gd name="connsiteX173" fmla="*/ 967961 w 1063256"/>
                <a:gd name="connsiteY173" fmla="*/ 310086 h 1062471"/>
                <a:gd name="connsiteX174" fmla="*/ 967009 w 1063256"/>
                <a:gd name="connsiteY174" fmla="*/ 308181 h 1062471"/>
                <a:gd name="connsiteX175" fmla="*/ 975266 w 1063256"/>
                <a:gd name="connsiteY175" fmla="*/ 278177 h 1062471"/>
                <a:gd name="connsiteX176" fmla="*/ 1005261 w 1063256"/>
                <a:gd name="connsiteY176" fmla="*/ 286435 h 1062471"/>
                <a:gd name="connsiteX177" fmla="*/ 1006156 w 1063256"/>
                <a:gd name="connsiteY177" fmla="*/ 288178 h 1062471"/>
                <a:gd name="connsiteX178" fmla="*/ 1007109 w 1063256"/>
                <a:gd name="connsiteY178" fmla="*/ 290084 h 1062471"/>
                <a:gd name="connsiteX179" fmla="*/ 997584 w 1063256"/>
                <a:gd name="connsiteY179" fmla="*/ 319611 h 1062471"/>
                <a:gd name="connsiteX180" fmla="*/ 987773 w 1063256"/>
                <a:gd name="connsiteY180" fmla="*/ 322087 h 1062471"/>
                <a:gd name="connsiteX181" fmla="*/ 123760 w 1063256"/>
                <a:gd name="connsiteY181" fmla="*/ 244554 h 1062471"/>
                <a:gd name="connsiteX182" fmla="*/ 110711 w 1063256"/>
                <a:gd name="connsiteY182" fmla="*/ 240268 h 1062471"/>
                <a:gd name="connsiteX183" fmla="*/ 106129 w 1063256"/>
                <a:gd name="connsiteY183" fmla="*/ 209902 h 1062471"/>
                <a:gd name="connsiteX184" fmla="*/ 106139 w 1063256"/>
                <a:gd name="connsiteY184" fmla="*/ 209883 h 1062471"/>
                <a:gd name="connsiteX185" fmla="*/ 106711 w 1063256"/>
                <a:gd name="connsiteY185" fmla="*/ 209121 h 1062471"/>
                <a:gd name="connsiteX186" fmla="*/ 137762 w 1063256"/>
                <a:gd name="connsiteY186" fmla="*/ 204263 h 1062471"/>
                <a:gd name="connsiteX187" fmla="*/ 142810 w 1063256"/>
                <a:gd name="connsiteY187" fmla="*/ 234076 h 1062471"/>
                <a:gd name="connsiteX188" fmla="*/ 141667 w 1063256"/>
                <a:gd name="connsiteY188" fmla="*/ 235505 h 1062471"/>
                <a:gd name="connsiteX189" fmla="*/ 123760 w 1063256"/>
                <a:gd name="connsiteY189" fmla="*/ 244554 h 1062471"/>
                <a:gd name="connsiteX190" fmla="*/ 931004 w 1063256"/>
                <a:gd name="connsiteY190" fmla="*/ 235029 h 1062471"/>
                <a:gd name="connsiteX191" fmla="*/ 914811 w 1063256"/>
                <a:gd name="connsiteY191" fmla="*/ 227219 h 1062471"/>
                <a:gd name="connsiteX192" fmla="*/ 913668 w 1063256"/>
                <a:gd name="connsiteY192" fmla="*/ 225885 h 1062471"/>
                <a:gd name="connsiteX193" fmla="*/ 917003 w 1063256"/>
                <a:gd name="connsiteY193" fmla="*/ 194738 h 1062471"/>
                <a:gd name="connsiteX194" fmla="*/ 947434 w 1063256"/>
                <a:gd name="connsiteY194" fmla="*/ 197710 h 1062471"/>
                <a:gd name="connsiteX195" fmla="*/ 947577 w 1063256"/>
                <a:gd name="connsiteY195" fmla="*/ 197882 h 1062471"/>
                <a:gd name="connsiteX196" fmla="*/ 948149 w 1063256"/>
                <a:gd name="connsiteY196" fmla="*/ 198644 h 1062471"/>
                <a:gd name="connsiteX197" fmla="*/ 945101 w 1063256"/>
                <a:gd name="connsiteY197" fmla="*/ 229885 h 1062471"/>
                <a:gd name="connsiteX198" fmla="*/ 931385 w 1063256"/>
                <a:gd name="connsiteY198" fmla="*/ 234839 h 1062471"/>
                <a:gd name="connsiteX199" fmla="*/ 194246 w 1063256"/>
                <a:gd name="connsiteY199" fmla="*/ 169307 h 1062471"/>
                <a:gd name="connsiteX200" fmla="*/ 177672 w 1063256"/>
                <a:gd name="connsiteY200" fmla="*/ 161687 h 1062471"/>
                <a:gd name="connsiteX201" fmla="*/ 179720 w 1063256"/>
                <a:gd name="connsiteY201" fmla="*/ 130768 h 1062471"/>
                <a:gd name="connsiteX202" fmla="*/ 179767 w 1063256"/>
                <a:gd name="connsiteY202" fmla="*/ 130730 h 1062471"/>
                <a:gd name="connsiteX203" fmla="*/ 180910 w 1063256"/>
                <a:gd name="connsiteY203" fmla="*/ 129301 h 1062471"/>
                <a:gd name="connsiteX204" fmla="*/ 212019 w 1063256"/>
                <a:gd name="connsiteY204" fmla="*/ 129968 h 1062471"/>
                <a:gd name="connsiteX205" fmla="*/ 211352 w 1063256"/>
                <a:gd name="connsiteY205" fmla="*/ 161077 h 1062471"/>
                <a:gd name="connsiteX206" fmla="*/ 210247 w 1063256"/>
                <a:gd name="connsiteY206" fmla="*/ 162067 h 1062471"/>
                <a:gd name="connsiteX207" fmla="*/ 208342 w 1063256"/>
                <a:gd name="connsiteY207" fmla="*/ 163687 h 1062471"/>
                <a:gd name="connsiteX208" fmla="*/ 194246 w 1063256"/>
                <a:gd name="connsiteY208" fmla="*/ 169307 h 1062471"/>
                <a:gd name="connsiteX209" fmla="*/ 859853 w 1063256"/>
                <a:gd name="connsiteY209" fmla="*/ 160829 h 1062471"/>
                <a:gd name="connsiteX210" fmla="*/ 846422 w 1063256"/>
                <a:gd name="connsiteY210" fmla="*/ 155971 h 1062471"/>
                <a:gd name="connsiteX211" fmla="*/ 844708 w 1063256"/>
                <a:gd name="connsiteY211" fmla="*/ 154638 h 1062471"/>
                <a:gd name="connsiteX212" fmla="*/ 840850 w 1063256"/>
                <a:gd name="connsiteY212" fmla="*/ 123758 h 1062471"/>
                <a:gd name="connsiteX213" fmla="*/ 871730 w 1063256"/>
                <a:gd name="connsiteY213" fmla="*/ 119900 h 1062471"/>
                <a:gd name="connsiteX214" fmla="*/ 872616 w 1063256"/>
                <a:gd name="connsiteY214" fmla="*/ 120634 h 1062471"/>
                <a:gd name="connsiteX215" fmla="*/ 873568 w 1063256"/>
                <a:gd name="connsiteY215" fmla="*/ 121491 h 1062471"/>
                <a:gd name="connsiteX216" fmla="*/ 876988 w 1063256"/>
                <a:gd name="connsiteY216" fmla="*/ 152552 h 1062471"/>
                <a:gd name="connsiteX217" fmla="*/ 859853 w 1063256"/>
                <a:gd name="connsiteY217" fmla="*/ 160829 h 1062471"/>
                <a:gd name="connsiteX218" fmla="*/ 278065 w 1063256"/>
                <a:gd name="connsiteY218" fmla="*/ 109109 h 1062471"/>
                <a:gd name="connsiteX219" fmla="*/ 256215 w 1063256"/>
                <a:gd name="connsiteY219" fmla="*/ 86953 h 1062471"/>
                <a:gd name="connsiteX220" fmla="*/ 267207 w 1063256"/>
                <a:gd name="connsiteY220" fmla="*/ 68056 h 1062471"/>
                <a:gd name="connsiteX221" fmla="*/ 268921 w 1063256"/>
                <a:gd name="connsiteY221" fmla="*/ 67103 h 1062471"/>
                <a:gd name="connsiteX222" fmla="*/ 299021 w 1063256"/>
                <a:gd name="connsiteY222" fmla="*/ 75104 h 1062471"/>
                <a:gd name="connsiteX223" fmla="*/ 291019 w 1063256"/>
                <a:gd name="connsiteY223" fmla="*/ 105203 h 1062471"/>
                <a:gd name="connsiteX224" fmla="*/ 288924 w 1063256"/>
                <a:gd name="connsiteY224" fmla="*/ 106441 h 1062471"/>
                <a:gd name="connsiteX225" fmla="*/ 278065 w 1063256"/>
                <a:gd name="connsiteY225" fmla="*/ 109109 h 1062471"/>
                <a:gd name="connsiteX226" fmla="*/ 774984 w 1063256"/>
                <a:gd name="connsiteY226" fmla="*/ 102822 h 1062471"/>
                <a:gd name="connsiteX227" fmla="*/ 764507 w 1063256"/>
                <a:gd name="connsiteY227" fmla="*/ 100155 h 1062471"/>
                <a:gd name="connsiteX228" fmla="*/ 762793 w 1063256"/>
                <a:gd name="connsiteY228" fmla="*/ 99203 h 1062471"/>
                <a:gd name="connsiteX229" fmla="*/ 753792 w 1063256"/>
                <a:gd name="connsiteY229" fmla="*/ 69532 h 1062471"/>
                <a:gd name="connsiteX230" fmla="*/ 783462 w 1063256"/>
                <a:gd name="connsiteY230" fmla="*/ 60531 h 1062471"/>
                <a:gd name="connsiteX231" fmla="*/ 785557 w 1063256"/>
                <a:gd name="connsiteY231" fmla="*/ 61579 h 1062471"/>
                <a:gd name="connsiteX232" fmla="*/ 794121 w 1063256"/>
                <a:gd name="connsiteY232" fmla="*/ 91497 h 1062471"/>
                <a:gd name="connsiteX233" fmla="*/ 774984 w 1063256"/>
                <a:gd name="connsiteY233" fmla="*/ 102822 h 1062471"/>
                <a:gd name="connsiteX234" fmla="*/ 372268 w 1063256"/>
                <a:gd name="connsiteY234" fmla="*/ 67008 h 1062471"/>
                <a:gd name="connsiteX235" fmla="*/ 350312 w 1063256"/>
                <a:gd name="connsiteY235" fmla="*/ 44958 h 1062471"/>
                <a:gd name="connsiteX236" fmla="*/ 365314 w 1063256"/>
                <a:gd name="connsiteY236" fmla="*/ 24146 h 1062471"/>
                <a:gd name="connsiteX237" fmla="*/ 367695 w 1063256"/>
                <a:gd name="connsiteY237" fmla="*/ 23384 h 1062471"/>
                <a:gd name="connsiteX238" fmla="*/ 394832 w 1063256"/>
                <a:gd name="connsiteY238" fmla="*/ 38605 h 1062471"/>
                <a:gd name="connsiteX239" fmla="*/ 381031 w 1063256"/>
                <a:gd name="connsiteY239" fmla="*/ 65294 h 1062471"/>
                <a:gd name="connsiteX240" fmla="*/ 379221 w 1063256"/>
                <a:gd name="connsiteY240" fmla="*/ 65865 h 1062471"/>
                <a:gd name="connsiteX241" fmla="*/ 372268 w 1063256"/>
                <a:gd name="connsiteY241" fmla="*/ 67008 h 1062471"/>
                <a:gd name="connsiteX242" fmla="*/ 679734 w 1063256"/>
                <a:gd name="connsiteY242" fmla="*/ 63198 h 1062471"/>
                <a:gd name="connsiteX243" fmla="*/ 673258 w 1063256"/>
                <a:gd name="connsiteY243" fmla="*/ 62246 h 1062471"/>
                <a:gd name="connsiteX244" fmla="*/ 671448 w 1063256"/>
                <a:gd name="connsiteY244" fmla="*/ 61769 h 1062471"/>
                <a:gd name="connsiteX245" fmla="*/ 655103 w 1063256"/>
                <a:gd name="connsiteY245" fmla="*/ 35290 h 1062471"/>
                <a:gd name="connsiteX246" fmla="*/ 681583 w 1063256"/>
                <a:gd name="connsiteY246" fmla="*/ 18945 h 1062471"/>
                <a:gd name="connsiteX247" fmla="*/ 683735 w 1063256"/>
                <a:gd name="connsiteY247" fmla="*/ 19573 h 1062471"/>
                <a:gd name="connsiteX248" fmla="*/ 686116 w 1063256"/>
                <a:gd name="connsiteY248" fmla="*/ 20240 h 1062471"/>
                <a:gd name="connsiteX249" fmla="*/ 700375 w 1063256"/>
                <a:gd name="connsiteY249" fmla="*/ 47901 h 1062471"/>
                <a:gd name="connsiteX250" fmla="*/ 679734 w 1063256"/>
                <a:gd name="connsiteY250" fmla="*/ 63198 h 1062471"/>
                <a:gd name="connsiteX251" fmla="*/ 473042 w 1063256"/>
                <a:gd name="connsiteY251" fmla="*/ 44719 h 1062471"/>
                <a:gd name="connsiteX252" fmla="*/ 450515 w 1063256"/>
                <a:gd name="connsiteY252" fmla="*/ 23450 h 1062471"/>
                <a:gd name="connsiteX253" fmla="*/ 470471 w 1063256"/>
                <a:gd name="connsiteY253" fmla="*/ 1000 h 1062471"/>
                <a:gd name="connsiteX254" fmla="*/ 473042 w 1063256"/>
                <a:gd name="connsiteY254" fmla="*/ 1000 h 1062471"/>
                <a:gd name="connsiteX255" fmla="*/ 498207 w 1063256"/>
                <a:gd name="connsiteY255" fmla="*/ 19307 h 1062471"/>
                <a:gd name="connsiteX256" fmla="*/ 479900 w 1063256"/>
                <a:gd name="connsiteY256" fmla="*/ 44472 h 1062471"/>
                <a:gd name="connsiteX257" fmla="*/ 477328 w 1063256"/>
                <a:gd name="connsiteY257" fmla="*/ 44719 h 1062471"/>
                <a:gd name="connsiteX258" fmla="*/ 475709 w 1063256"/>
                <a:gd name="connsiteY258" fmla="*/ 44719 h 1062471"/>
                <a:gd name="connsiteX259" fmla="*/ 578388 w 1063256"/>
                <a:gd name="connsiteY259" fmla="*/ 43576 h 1062471"/>
                <a:gd name="connsiteX260" fmla="*/ 576674 w 1063256"/>
                <a:gd name="connsiteY260" fmla="*/ 43576 h 1062471"/>
                <a:gd name="connsiteX261" fmla="*/ 574483 w 1063256"/>
                <a:gd name="connsiteY261" fmla="*/ 43576 h 1062471"/>
                <a:gd name="connsiteX262" fmla="*/ 554367 w 1063256"/>
                <a:gd name="connsiteY262" fmla="*/ 20192 h 1062471"/>
                <a:gd name="connsiteX263" fmla="*/ 554386 w 1063256"/>
                <a:gd name="connsiteY263" fmla="*/ 19955 h 1062471"/>
                <a:gd name="connsiteX264" fmla="*/ 578008 w 1063256"/>
                <a:gd name="connsiteY264" fmla="*/ -238 h 1062471"/>
                <a:gd name="connsiteX265" fmla="*/ 579246 w 1063256"/>
                <a:gd name="connsiteY265" fmla="*/ -238 h 1062471"/>
                <a:gd name="connsiteX266" fmla="*/ 599724 w 1063256"/>
                <a:gd name="connsiteY266" fmla="*/ 23574 h 1062471"/>
                <a:gd name="connsiteX267" fmla="*/ 578388 w 1063256"/>
                <a:gd name="connsiteY267" fmla="*/ 43576 h 106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1063256" h="1062471">
                  <a:moveTo>
                    <a:pt x="537431" y="1062085"/>
                  </a:moveTo>
                  <a:cubicBezTo>
                    <a:pt x="525325" y="1062142"/>
                    <a:pt x="515361" y="1052560"/>
                    <a:pt x="514952" y="1040463"/>
                  </a:cubicBezTo>
                  <a:cubicBezTo>
                    <a:pt x="514476" y="1028633"/>
                    <a:pt x="523677" y="1018660"/>
                    <a:pt x="535507" y="1018184"/>
                  </a:cubicBezTo>
                  <a:cubicBezTo>
                    <a:pt x="535640" y="1018184"/>
                    <a:pt x="535774" y="1018175"/>
                    <a:pt x="535907" y="1018175"/>
                  </a:cubicBezTo>
                  <a:lnTo>
                    <a:pt x="538098" y="1018175"/>
                  </a:lnTo>
                  <a:cubicBezTo>
                    <a:pt x="550033" y="1017755"/>
                    <a:pt x="560044" y="1027090"/>
                    <a:pt x="560472" y="1039024"/>
                  </a:cubicBezTo>
                  <a:cubicBezTo>
                    <a:pt x="560472" y="1039244"/>
                    <a:pt x="560481" y="1039473"/>
                    <a:pt x="560481" y="1039701"/>
                  </a:cubicBezTo>
                  <a:cubicBezTo>
                    <a:pt x="560748" y="1051845"/>
                    <a:pt x="551119" y="1061913"/>
                    <a:pt x="538965" y="1062180"/>
                  </a:cubicBezTo>
                  <a:cubicBezTo>
                    <a:pt x="538965" y="1062180"/>
                    <a:pt x="538955" y="1062180"/>
                    <a:pt x="538955" y="1062180"/>
                  </a:cubicBezTo>
                  <a:lnTo>
                    <a:pt x="537431" y="1062180"/>
                  </a:lnTo>
                  <a:close/>
                  <a:moveTo>
                    <a:pt x="435704" y="1052560"/>
                  </a:moveTo>
                  <a:cubicBezTo>
                    <a:pt x="434275" y="1052703"/>
                    <a:pt x="432847" y="1052703"/>
                    <a:pt x="431418" y="1052560"/>
                  </a:cubicBezTo>
                  <a:lnTo>
                    <a:pt x="429608" y="1052560"/>
                  </a:lnTo>
                  <a:cubicBezTo>
                    <a:pt x="417768" y="1049835"/>
                    <a:pt x="410377" y="1038025"/>
                    <a:pt x="413101" y="1026185"/>
                  </a:cubicBezTo>
                  <a:cubicBezTo>
                    <a:pt x="415654" y="1015098"/>
                    <a:pt x="426236" y="1007783"/>
                    <a:pt x="437514" y="1009316"/>
                  </a:cubicBezTo>
                  <a:lnTo>
                    <a:pt x="439990" y="1009316"/>
                  </a:lnTo>
                  <a:cubicBezTo>
                    <a:pt x="451877" y="1011831"/>
                    <a:pt x="459488" y="1023499"/>
                    <a:pt x="456973" y="1035386"/>
                  </a:cubicBezTo>
                  <a:cubicBezTo>
                    <a:pt x="454839" y="1045473"/>
                    <a:pt x="446010" y="1052722"/>
                    <a:pt x="435704" y="1052846"/>
                  </a:cubicBezTo>
                  <a:close/>
                  <a:moveTo>
                    <a:pt x="638872" y="1050559"/>
                  </a:moveTo>
                  <a:cubicBezTo>
                    <a:pt x="626719" y="1050417"/>
                    <a:pt x="616984" y="1040453"/>
                    <a:pt x="617127" y="1028300"/>
                  </a:cubicBezTo>
                  <a:cubicBezTo>
                    <a:pt x="617251" y="1017994"/>
                    <a:pt x="624509" y="1009154"/>
                    <a:pt x="634586" y="1007030"/>
                  </a:cubicBezTo>
                  <a:lnTo>
                    <a:pt x="636205" y="1007030"/>
                  </a:lnTo>
                  <a:cubicBezTo>
                    <a:pt x="648102" y="1004573"/>
                    <a:pt x="659751" y="1012221"/>
                    <a:pt x="662209" y="1024118"/>
                  </a:cubicBezTo>
                  <a:cubicBezTo>
                    <a:pt x="664619" y="1035777"/>
                    <a:pt x="657322" y="1047245"/>
                    <a:pt x="645730" y="1049988"/>
                  </a:cubicBezTo>
                  <a:lnTo>
                    <a:pt x="643159" y="1050464"/>
                  </a:lnTo>
                  <a:cubicBezTo>
                    <a:pt x="641749" y="1050721"/>
                    <a:pt x="640311" y="1050855"/>
                    <a:pt x="638872" y="1050845"/>
                  </a:cubicBezTo>
                  <a:close/>
                  <a:moveTo>
                    <a:pt x="336834" y="1023032"/>
                  </a:moveTo>
                  <a:cubicBezTo>
                    <a:pt x="334034" y="1023042"/>
                    <a:pt x="331253" y="1022527"/>
                    <a:pt x="328643" y="1021508"/>
                  </a:cubicBezTo>
                  <a:lnTo>
                    <a:pt x="326071" y="1020460"/>
                  </a:lnTo>
                  <a:cubicBezTo>
                    <a:pt x="315213" y="1015003"/>
                    <a:pt x="310841" y="1001773"/>
                    <a:pt x="316299" y="990914"/>
                  </a:cubicBezTo>
                  <a:cubicBezTo>
                    <a:pt x="321328" y="980903"/>
                    <a:pt x="333091" y="976274"/>
                    <a:pt x="343597" y="980170"/>
                  </a:cubicBezTo>
                  <a:lnTo>
                    <a:pt x="345121" y="980741"/>
                  </a:lnTo>
                  <a:cubicBezTo>
                    <a:pt x="356380" y="985170"/>
                    <a:pt x="361914" y="997896"/>
                    <a:pt x="357485" y="1009154"/>
                  </a:cubicBezTo>
                  <a:cubicBezTo>
                    <a:pt x="354151" y="1017612"/>
                    <a:pt x="345931" y="1023137"/>
                    <a:pt x="336834" y="1023032"/>
                  </a:cubicBezTo>
                  <a:close/>
                  <a:moveTo>
                    <a:pt x="737837" y="1018460"/>
                  </a:moveTo>
                  <a:cubicBezTo>
                    <a:pt x="729160" y="1018536"/>
                    <a:pt x="721235" y="1013555"/>
                    <a:pt x="717549" y="1005697"/>
                  </a:cubicBezTo>
                  <a:cubicBezTo>
                    <a:pt x="712596" y="994934"/>
                    <a:pt x="717225" y="982199"/>
                    <a:pt x="727931" y="977122"/>
                  </a:cubicBezTo>
                  <a:lnTo>
                    <a:pt x="729931" y="976264"/>
                  </a:lnTo>
                  <a:cubicBezTo>
                    <a:pt x="740828" y="970893"/>
                    <a:pt x="754020" y="975379"/>
                    <a:pt x="759392" y="986275"/>
                  </a:cubicBezTo>
                  <a:cubicBezTo>
                    <a:pt x="764764" y="997172"/>
                    <a:pt x="760278" y="1010364"/>
                    <a:pt x="749381" y="1015736"/>
                  </a:cubicBezTo>
                  <a:cubicBezTo>
                    <a:pt x="749001" y="1015926"/>
                    <a:pt x="748610" y="1016108"/>
                    <a:pt x="748219" y="1016269"/>
                  </a:cubicBezTo>
                  <a:lnTo>
                    <a:pt x="746981" y="1016269"/>
                  </a:lnTo>
                  <a:cubicBezTo>
                    <a:pt x="744143" y="1017736"/>
                    <a:pt x="741028" y="1018584"/>
                    <a:pt x="737837" y="1018746"/>
                  </a:cubicBezTo>
                  <a:close/>
                  <a:moveTo>
                    <a:pt x="245966" y="974169"/>
                  </a:moveTo>
                  <a:cubicBezTo>
                    <a:pt x="241623" y="974159"/>
                    <a:pt x="237384" y="972864"/>
                    <a:pt x="233774" y="970454"/>
                  </a:cubicBezTo>
                  <a:lnTo>
                    <a:pt x="232726" y="969787"/>
                  </a:lnTo>
                  <a:cubicBezTo>
                    <a:pt x="222591" y="962967"/>
                    <a:pt x="219763" y="949309"/>
                    <a:pt x="226345" y="939022"/>
                  </a:cubicBezTo>
                  <a:cubicBezTo>
                    <a:pt x="232783" y="929021"/>
                    <a:pt x="246099" y="926134"/>
                    <a:pt x="256100" y="932573"/>
                  </a:cubicBezTo>
                  <a:cubicBezTo>
                    <a:pt x="256177" y="932621"/>
                    <a:pt x="256263" y="932678"/>
                    <a:pt x="256348" y="932735"/>
                  </a:cubicBezTo>
                  <a:lnTo>
                    <a:pt x="258158" y="933878"/>
                  </a:lnTo>
                  <a:cubicBezTo>
                    <a:pt x="268254" y="940632"/>
                    <a:pt x="270969" y="954300"/>
                    <a:pt x="264216" y="964396"/>
                  </a:cubicBezTo>
                  <a:cubicBezTo>
                    <a:pt x="260139" y="970493"/>
                    <a:pt x="253291" y="974150"/>
                    <a:pt x="245966" y="974169"/>
                  </a:cubicBezTo>
                  <a:close/>
                  <a:moveTo>
                    <a:pt x="826991" y="967978"/>
                  </a:moveTo>
                  <a:cubicBezTo>
                    <a:pt x="814837" y="967930"/>
                    <a:pt x="805026" y="958033"/>
                    <a:pt x="805084" y="945880"/>
                  </a:cubicBezTo>
                  <a:cubicBezTo>
                    <a:pt x="805112" y="938917"/>
                    <a:pt x="808437" y="932383"/>
                    <a:pt x="814037" y="928259"/>
                  </a:cubicBezTo>
                  <a:lnTo>
                    <a:pt x="816037" y="926830"/>
                  </a:lnTo>
                  <a:cubicBezTo>
                    <a:pt x="825924" y="919829"/>
                    <a:pt x="839612" y="922182"/>
                    <a:pt x="846613" y="932069"/>
                  </a:cubicBezTo>
                  <a:cubicBezTo>
                    <a:pt x="853613" y="941955"/>
                    <a:pt x="851261" y="955643"/>
                    <a:pt x="841374" y="962644"/>
                  </a:cubicBezTo>
                  <a:lnTo>
                    <a:pt x="839945" y="963691"/>
                  </a:lnTo>
                  <a:cubicBezTo>
                    <a:pt x="836202" y="966578"/>
                    <a:pt x="831620" y="968178"/>
                    <a:pt x="826896" y="968264"/>
                  </a:cubicBezTo>
                  <a:close/>
                  <a:moveTo>
                    <a:pt x="166909" y="907875"/>
                  </a:moveTo>
                  <a:cubicBezTo>
                    <a:pt x="160974" y="907903"/>
                    <a:pt x="155297" y="905494"/>
                    <a:pt x="151192" y="901207"/>
                  </a:cubicBezTo>
                  <a:lnTo>
                    <a:pt x="149668" y="899684"/>
                  </a:lnTo>
                  <a:cubicBezTo>
                    <a:pt x="141467" y="890721"/>
                    <a:pt x="142086" y="876805"/>
                    <a:pt x="151049" y="868594"/>
                  </a:cubicBezTo>
                  <a:cubicBezTo>
                    <a:pt x="159631" y="860745"/>
                    <a:pt x="172833" y="860926"/>
                    <a:pt x="181196" y="869013"/>
                  </a:cubicBezTo>
                  <a:lnTo>
                    <a:pt x="182625" y="870632"/>
                  </a:lnTo>
                  <a:cubicBezTo>
                    <a:pt x="191178" y="879214"/>
                    <a:pt x="191178" y="893102"/>
                    <a:pt x="182625" y="901684"/>
                  </a:cubicBezTo>
                  <a:cubicBezTo>
                    <a:pt x="178434" y="905865"/>
                    <a:pt x="172738" y="908199"/>
                    <a:pt x="166813" y="908161"/>
                  </a:cubicBezTo>
                  <a:close/>
                  <a:moveTo>
                    <a:pt x="904810" y="899874"/>
                  </a:moveTo>
                  <a:cubicBezTo>
                    <a:pt x="892761" y="899855"/>
                    <a:pt x="883008" y="890082"/>
                    <a:pt x="883027" y="878033"/>
                  </a:cubicBezTo>
                  <a:cubicBezTo>
                    <a:pt x="883036" y="872708"/>
                    <a:pt x="884989" y="867565"/>
                    <a:pt x="888522" y="863584"/>
                  </a:cubicBezTo>
                  <a:lnTo>
                    <a:pt x="889951" y="861964"/>
                  </a:lnTo>
                  <a:cubicBezTo>
                    <a:pt x="898590" y="853421"/>
                    <a:pt x="912526" y="853497"/>
                    <a:pt x="921069" y="862136"/>
                  </a:cubicBezTo>
                  <a:cubicBezTo>
                    <a:pt x="929033" y="870194"/>
                    <a:pt x="929585" y="882976"/>
                    <a:pt x="922337" y="891682"/>
                  </a:cubicBezTo>
                  <a:lnTo>
                    <a:pt x="921479" y="892635"/>
                  </a:lnTo>
                  <a:cubicBezTo>
                    <a:pt x="917164" y="897255"/>
                    <a:pt x="911135" y="899884"/>
                    <a:pt x="904810" y="899874"/>
                  </a:cubicBezTo>
                  <a:close/>
                  <a:moveTo>
                    <a:pt x="102234" y="827198"/>
                  </a:moveTo>
                  <a:cubicBezTo>
                    <a:pt x="94976" y="827312"/>
                    <a:pt x="88156" y="823722"/>
                    <a:pt x="84137" y="817673"/>
                  </a:cubicBezTo>
                  <a:lnTo>
                    <a:pt x="84137" y="817102"/>
                  </a:lnTo>
                  <a:cubicBezTo>
                    <a:pt x="77317" y="806919"/>
                    <a:pt x="79898" y="793156"/>
                    <a:pt x="89947" y="786146"/>
                  </a:cubicBezTo>
                  <a:cubicBezTo>
                    <a:pt x="99643" y="779354"/>
                    <a:pt x="113006" y="781707"/>
                    <a:pt x="119798" y="791404"/>
                  </a:cubicBezTo>
                  <a:cubicBezTo>
                    <a:pt x="119884" y="791517"/>
                    <a:pt x="119960" y="791641"/>
                    <a:pt x="120045" y="791765"/>
                  </a:cubicBezTo>
                  <a:lnTo>
                    <a:pt x="121188" y="793480"/>
                  </a:lnTo>
                  <a:cubicBezTo>
                    <a:pt x="127818" y="803729"/>
                    <a:pt x="124894" y="817407"/>
                    <a:pt x="114645" y="824036"/>
                  </a:cubicBezTo>
                  <a:cubicBezTo>
                    <a:pt x="110920" y="826446"/>
                    <a:pt x="106568" y="827675"/>
                    <a:pt x="102138" y="827579"/>
                  </a:cubicBezTo>
                  <a:close/>
                  <a:moveTo>
                    <a:pt x="967294" y="818340"/>
                  </a:moveTo>
                  <a:cubicBezTo>
                    <a:pt x="955197" y="818578"/>
                    <a:pt x="945206" y="808958"/>
                    <a:pt x="944968" y="796861"/>
                  </a:cubicBezTo>
                  <a:cubicBezTo>
                    <a:pt x="944892" y="792642"/>
                    <a:pt x="946025" y="788489"/>
                    <a:pt x="948244" y="784907"/>
                  </a:cubicBezTo>
                  <a:lnTo>
                    <a:pt x="949292" y="783193"/>
                  </a:lnTo>
                  <a:cubicBezTo>
                    <a:pt x="956179" y="773182"/>
                    <a:pt x="969876" y="770648"/>
                    <a:pt x="979887" y="777535"/>
                  </a:cubicBezTo>
                  <a:cubicBezTo>
                    <a:pt x="989059" y="783841"/>
                    <a:pt x="992078" y="796004"/>
                    <a:pt x="986916" y="805863"/>
                  </a:cubicBezTo>
                  <a:lnTo>
                    <a:pt x="985773" y="807862"/>
                  </a:lnTo>
                  <a:cubicBezTo>
                    <a:pt x="981810" y="814282"/>
                    <a:pt x="974838" y="818235"/>
                    <a:pt x="967294" y="818340"/>
                  </a:cubicBezTo>
                  <a:close/>
                  <a:moveTo>
                    <a:pt x="55847" y="735377"/>
                  </a:moveTo>
                  <a:cubicBezTo>
                    <a:pt x="46741" y="735368"/>
                    <a:pt x="38569" y="729767"/>
                    <a:pt x="35273" y="721280"/>
                  </a:cubicBezTo>
                  <a:lnTo>
                    <a:pt x="34702" y="719661"/>
                  </a:lnTo>
                  <a:cubicBezTo>
                    <a:pt x="30149" y="708431"/>
                    <a:pt x="35569" y="695639"/>
                    <a:pt x="46798" y="691086"/>
                  </a:cubicBezTo>
                  <a:cubicBezTo>
                    <a:pt x="58028" y="686533"/>
                    <a:pt x="70820" y="691953"/>
                    <a:pt x="75373" y="703183"/>
                  </a:cubicBezTo>
                  <a:lnTo>
                    <a:pt x="76326" y="705564"/>
                  </a:lnTo>
                  <a:cubicBezTo>
                    <a:pt x="80745" y="716880"/>
                    <a:pt x="75164" y="729643"/>
                    <a:pt x="63848" y="734063"/>
                  </a:cubicBezTo>
                  <a:cubicBezTo>
                    <a:pt x="63781" y="734091"/>
                    <a:pt x="63724" y="734120"/>
                    <a:pt x="63658" y="734139"/>
                  </a:cubicBezTo>
                  <a:cubicBezTo>
                    <a:pt x="61143" y="735006"/>
                    <a:pt x="58504" y="735425"/>
                    <a:pt x="55847" y="735377"/>
                  </a:cubicBezTo>
                  <a:close/>
                  <a:moveTo>
                    <a:pt x="1011967" y="725281"/>
                  </a:moveTo>
                  <a:cubicBezTo>
                    <a:pt x="1009442" y="725290"/>
                    <a:pt x="1006928" y="724871"/>
                    <a:pt x="1004537" y="724043"/>
                  </a:cubicBezTo>
                  <a:cubicBezTo>
                    <a:pt x="993050" y="719928"/>
                    <a:pt x="987068" y="707278"/>
                    <a:pt x="991183" y="695791"/>
                  </a:cubicBezTo>
                  <a:cubicBezTo>
                    <a:pt x="991221" y="695687"/>
                    <a:pt x="991259" y="695572"/>
                    <a:pt x="991297" y="695468"/>
                  </a:cubicBezTo>
                  <a:lnTo>
                    <a:pt x="992059" y="693562"/>
                  </a:lnTo>
                  <a:cubicBezTo>
                    <a:pt x="996108" y="682151"/>
                    <a:pt x="1008642" y="676179"/>
                    <a:pt x="1020063" y="680228"/>
                  </a:cubicBezTo>
                  <a:cubicBezTo>
                    <a:pt x="1031473" y="684276"/>
                    <a:pt x="1037446" y="696810"/>
                    <a:pt x="1033398" y="708231"/>
                  </a:cubicBezTo>
                  <a:lnTo>
                    <a:pt x="1032636" y="710422"/>
                  </a:lnTo>
                  <a:cubicBezTo>
                    <a:pt x="1029626" y="719280"/>
                    <a:pt x="1021320" y="725252"/>
                    <a:pt x="1011967" y="725281"/>
                  </a:cubicBezTo>
                  <a:close/>
                  <a:moveTo>
                    <a:pt x="28510" y="635841"/>
                  </a:moveTo>
                  <a:cubicBezTo>
                    <a:pt x="17738" y="635832"/>
                    <a:pt x="8574" y="628002"/>
                    <a:pt x="6888" y="617362"/>
                  </a:cubicBezTo>
                  <a:lnTo>
                    <a:pt x="6888" y="615648"/>
                  </a:lnTo>
                  <a:cubicBezTo>
                    <a:pt x="4098" y="603818"/>
                    <a:pt x="11422" y="591969"/>
                    <a:pt x="23243" y="589178"/>
                  </a:cubicBezTo>
                  <a:cubicBezTo>
                    <a:pt x="35073" y="586387"/>
                    <a:pt x="46922" y="593702"/>
                    <a:pt x="49713" y="605532"/>
                  </a:cubicBezTo>
                  <a:cubicBezTo>
                    <a:pt x="49894" y="606294"/>
                    <a:pt x="50037" y="607066"/>
                    <a:pt x="50132" y="607837"/>
                  </a:cubicBezTo>
                  <a:lnTo>
                    <a:pt x="50132" y="610409"/>
                  </a:lnTo>
                  <a:cubicBezTo>
                    <a:pt x="52018" y="622401"/>
                    <a:pt x="43836" y="633650"/>
                    <a:pt x="31844" y="635555"/>
                  </a:cubicBezTo>
                  <a:cubicBezTo>
                    <a:pt x="30739" y="635736"/>
                    <a:pt x="29625" y="635832"/>
                    <a:pt x="28510" y="635841"/>
                  </a:cubicBezTo>
                  <a:close/>
                  <a:moveTo>
                    <a:pt x="1037017" y="625173"/>
                  </a:moveTo>
                  <a:cubicBezTo>
                    <a:pt x="1036008" y="625268"/>
                    <a:pt x="1034979" y="625268"/>
                    <a:pt x="1033969" y="625173"/>
                  </a:cubicBezTo>
                  <a:cubicBezTo>
                    <a:pt x="1021872" y="623592"/>
                    <a:pt x="1013348" y="612505"/>
                    <a:pt x="1014919" y="600408"/>
                  </a:cubicBezTo>
                  <a:lnTo>
                    <a:pt x="1015491" y="596407"/>
                  </a:lnTo>
                  <a:cubicBezTo>
                    <a:pt x="1017120" y="584292"/>
                    <a:pt x="1028235" y="575777"/>
                    <a:pt x="1040351" y="577357"/>
                  </a:cubicBezTo>
                  <a:cubicBezTo>
                    <a:pt x="1052362" y="578824"/>
                    <a:pt x="1060915" y="589740"/>
                    <a:pt x="1059449" y="601751"/>
                  </a:cubicBezTo>
                  <a:cubicBezTo>
                    <a:pt x="1059429" y="601875"/>
                    <a:pt x="1059420" y="601999"/>
                    <a:pt x="1059401" y="602123"/>
                  </a:cubicBezTo>
                  <a:lnTo>
                    <a:pt x="1058829" y="606218"/>
                  </a:lnTo>
                  <a:cubicBezTo>
                    <a:pt x="1057343" y="617115"/>
                    <a:pt x="1048018" y="625221"/>
                    <a:pt x="1037017" y="625173"/>
                  </a:cubicBezTo>
                  <a:close/>
                  <a:moveTo>
                    <a:pt x="22033" y="532876"/>
                  </a:moveTo>
                  <a:lnTo>
                    <a:pt x="21176" y="532876"/>
                  </a:lnTo>
                  <a:cubicBezTo>
                    <a:pt x="9079" y="532514"/>
                    <a:pt x="-427" y="522417"/>
                    <a:pt x="-65" y="510321"/>
                  </a:cubicBezTo>
                  <a:cubicBezTo>
                    <a:pt x="-65" y="510311"/>
                    <a:pt x="-65" y="510311"/>
                    <a:pt x="-65" y="510301"/>
                  </a:cubicBezTo>
                  <a:lnTo>
                    <a:pt x="-65" y="508206"/>
                  </a:lnTo>
                  <a:cubicBezTo>
                    <a:pt x="411" y="496109"/>
                    <a:pt x="10603" y="486680"/>
                    <a:pt x="22700" y="487156"/>
                  </a:cubicBezTo>
                  <a:cubicBezTo>
                    <a:pt x="34797" y="487632"/>
                    <a:pt x="44227" y="497824"/>
                    <a:pt x="43750" y="509921"/>
                  </a:cubicBezTo>
                  <a:lnTo>
                    <a:pt x="43750" y="512111"/>
                  </a:lnTo>
                  <a:cubicBezTo>
                    <a:pt x="43102" y="523665"/>
                    <a:pt x="33606" y="532743"/>
                    <a:pt x="22033" y="532876"/>
                  </a:cubicBezTo>
                  <a:close/>
                  <a:moveTo>
                    <a:pt x="1041208" y="520207"/>
                  </a:moveTo>
                  <a:cubicBezTo>
                    <a:pt x="1029750" y="520150"/>
                    <a:pt x="1020244" y="511340"/>
                    <a:pt x="1019301" y="499919"/>
                  </a:cubicBezTo>
                  <a:lnTo>
                    <a:pt x="1019301" y="497348"/>
                  </a:lnTo>
                  <a:cubicBezTo>
                    <a:pt x="1018586" y="485251"/>
                    <a:pt x="1027825" y="474869"/>
                    <a:pt x="1039922" y="474154"/>
                  </a:cubicBezTo>
                  <a:cubicBezTo>
                    <a:pt x="1052019" y="473440"/>
                    <a:pt x="1062401" y="482679"/>
                    <a:pt x="1063116" y="494776"/>
                  </a:cubicBezTo>
                  <a:lnTo>
                    <a:pt x="1063116" y="496490"/>
                  </a:lnTo>
                  <a:cubicBezTo>
                    <a:pt x="1064049" y="508587"/>
                    <a:pt x="1055010" y="519150"/>
                    <a:pt x="1042923" y="520113"/>
                  </a:cubicBezTo>
                  <a:close/>
                  <a:moveTo>
                    <a:pt x="36130" y="430673"/>
                  </a:moveTo>
                  <a:cubicBezTo>
                    <a:pt x="34359" y="430682"/>
                    <a:pt x="32597" y="430463"/>
                    <a:pt x="30892" y="430006"/>
                  </a:cubicBezTo>
                  <a:cubicBezTo>
                    <a:pt x="19138" y="427158"/>
                    <a:pt x="11918" y="415308"/>
                    <a:pt x="14766" y="403555"/>
                  </a:cubicBezTo>
                  <a:cubicBezTo>
                    <a:pt x="14775" y="403517"/>
                    <a:pt x="14785" y="403469"/>
                    <a:pt x="14794" y="403431"/>
                  </a:cubicBezTo>
                  <a:lnTo>
                    <a:pt x="14794" y="401335"/>
                  </a:lnTo>
                  <a:cubicBezTo>
                    <a:pt x="18338" y="389715"/>
                    <a:pt x="30625" y="383152"/>
                    <a:pt x="42255" y="386696"/>
                  </a:cubicBezTo>
                  <a:cubicBezTo>
                    <a:pt x="52990" y="389963"/>
                    <a:pt x="59543" y="400783"/>
                    <a:pt x="57466" y="411813"/>
                  </a:cubicBezTo>
                  <a:lnTo>
                    <a:pt x="56990" y="413909"/>
                  </a:lnTo>
                  <a:cubicBezTo>
                    <a:pt x="54647" y="423500"/>
                    <a:pt x="46189" y="430358"/>
                    <a:pt x="36321" y="430673"/>
                  </a:cubicBezTo>
                  <a:close/>
                  <a:moveTo>
                    <a:pt x="1024540" y="418385"/>
                  </a:moveTo>
                  <a:cubicBezTo>
                    <a:pt x="1014767" y="418366"/>
                    <a:pt x="1006176" y="411937"/>
                    <a:pt x="1003394" y="402574"/>
                  </a:cubicBezTo>
                  <a:lnTo>
                    <a:pt x="1002728" y="400002"/>
                  </a:lnTo>
                  <a:cubicBezTo>
                    <a:pt x="999108" y="388401"/>
                    <a:pt x="1005585" y="376065"/>
                    <a:pt x="1017186" y="372446"/>
                  </a:cubicBezTo>
                  <a:cubicBezTo>
                    <a:pt x="1028788" y="368826"/>
                    <a:pt x="1041122" y="375304"/>
                    <a:pt x="1044742" y="386905"/>
                  </a:cubicBezTo>
                  <a:cubicBezTo>
                    <a:pt x="1044923" y="387486"/>
                    <a:pt x="1045076" y="388077"/>
                    <a:pt x="1045209" y="388667"/>
                  </a:cubicBezTo>
                  <a:lnTo>
                    <a:pt x="1045209" y="390287"/>
                  </a:lnTo>
                  <a:cubicBezTo>
                    <a:pt x="1048628" y="401898"/>
                    <a:pt x="1041989" y="414070"/>
                    <a:pt x="1030378" y="417490"/>
                  </a:cubicBezTo>
                  <a:cubicBezTo>
                    <a:pt x="1030340" y="417500"/>
                    <a:pt x="1030293" y="417518"/>
                    <a:pt x="1030254" y="417528"/>
                  </a:cubicBezTo>
                  <a:cubicBezTo>
                    <a:pt x="1028454" y="418043"/>
                    <a:pt x="1026597" y="418328"/>
                    <a:pt x="1024730" y="418385"/>
                  </a:cubicBezTo>
                  <a:close/>
                  <a:moveTo>
                    <a:pt x="70515" y="333327"/>
                  </a:moveTo>
                  <a:cubicBezTo>
                    <a:pt x="67229" y="333337"/>
                    <a:pt x="63972" y="332622"/>
                    <a:pt x="60990" y="331232"/>
                  </a:cubicBezTo>
                  <a:cubicBezTo>
                    <a:pt x="50056" y="325964"/>
                    <a:pt x="45455" y="312839"/>
                    <a:pt x="50704" y="301894"/>
                  </a:cubicBezTo>
                  <a:lnTo>
                    <a:pt x="51465" y="300275"/>
                  </a:lnTo>
                  <a:cubicBezTo>
                    <a:pt x="56514" y="289255"/>
                    <a:pt x="69544" y="284416"/>
                    <a:pt x="80565" y="289464"/>
                  </a:cubicBezTo>
                  <a:cubicBezTo>
                    <a:pt x="91585" y="294512"/>
                    <a:pt x="96424" y="307543"/>
                    <a:pt x="91375" y="318563"/>
                  </a:cubicBezTo>
                  <a:lnTo>
                    <a:pt x="90327" y="320849"/>
                  </a:lnTo>
                  <a:cubicBezTo>
                    <a:pt x="86718" y="328422"/>
                    <a:pt x="79097" y="333270"/>
                    <a:pt x="70706" y="333327"/>
                  </a:cubicBezTo>
                  <a:close/>
                  <a:moveTo>
                    <a:pt x="987583" y="322087"/>
                  </a:moveTo>
                  <a:cubicBezTo>
                    <a:pt x="979305" y="322097"/>
                    <a:pt x="971724" y="317459"/>
                    <a:pt x="967961" y="310086"/>
                  </a:cubicBezTo>
                  <a:lnTo>
                    <a:pt x="967009" y="308181"/>
                  </a:lnTo>
                  <a:cubicBezTo>
                    <a:pt x="961008" y="297618"/>
                    <a:pt x="964704" y="284187"/>
                    <a:pt x="975266" y="278177"/>
                  </a:cubicBezTo>
                  <a:cubicBezTo>
                    <a:pt x="985830" y="272176"/>
                    <a:pt x="999260" y="275872"/>
                    <a:pt x="1005261" y="286435"/>
                  </a:cubicBezTo>
                  <a:cubicBezTo>
                    <a:pt x="1005585" y="287007"/>
                    <a:pt x="1005890" y="287588"/>
                    <a:pt x="1006156" y="288178"/>
                  </a:cubicBezTo>
                  <a:lnTo>
                    <a:pt x="1007109" y="290084"/>
                  </a:lnTo>
                  <a:cubicBezTo>
                    <a:pt x="1012595" y="300875"/>
                    <a:pt x="1008338" y="314068"/>
                    <a:pt x="997584" y="319611"/>
                  </a:cubicBezTo>
                  <a:cubicBezTo>
                    <a:pt x="994546" y="321173"/>
                    <a:pt x="991192" y="322021"/>
                    <a:pt x="987773" y="322087"/>
                  </a:cubicBezTo>
                  <a:close/>
                  <a:moveTo>
                    <a:pt x="123760" y="244554"/>
                  </a:moveTo>
                  <a:cubicBezTo>
                    <a:pt x="119055" y="244592"/>
                    <a:pt x="114474" y="243087"/>
                    <a:pt x="110711" y="240268"/>
                  </a:cubicBezTo>
                  <a:cubicBezTo>
                    <a:pt x="101062" y="233143"/>
                    <a:pt x="99005" y="219551"/>
                    <a:pt x="106129" y="209902"/>
                  </a:cubicBezTo>
                  <a:cubicBezTo>
                    <a:pt x="106129" y="209892"/>
                    <a:pt x="106139" y="209892"/>
                    <a:pt x="106139" y="209883"/>
                  </a:cubicBezTo>
                  <a:lnTo>
                    <a:pt x="106711" y="209121"/>
                  </a:lnTo>
                  <a:cubicBezTo>
                    <a:pt x="114045" y="199377"/>
                    <a:pt x="127799" y="197224"/>
                    <a:pt x="137762" y="204263"/>
                  </a:cubicBezTo>
                  <a:cubicBezTo>
                    <a:pt x="147363" y="211121"/>
                    <a:pt x="149621" y="224447"/>
                    <a:pt x="142810" y="234076"/>
                  </a:cubicBezTo>
                  <a:lnTo>
                    <a:pt x="141667" y="235505"/>
                  </a:lnTo>
                  <a:cubicBezTo>
                    <a:pt x="137457" y="241182"/>
                    <a:pt x="130819" y="244535"/>
                    <a:pt x="123760" y="244554"/>
                  </a:cubicBezTo>
                  <a:close/>
                  <a:moveTo>
                    <a:pt x="931004" y="235029"/>
                  </a:moveTo>
                  <a:cubicBezTo>
                    <a:pt x="924708" y="235000"/>
                    <a:pt x="918755" y="232134"/>
                    <a:pt x="914811" y="227219"/>
                  </a:cubicBezTo>
                  <a:lnTo>
                    <a:pt x="913668" y="225885"/>
                  </a:lnTo>
                  <a:cubicBezTo>
                    <a:pt x="906068" y="216341"/>
                    <a:pt x="907554" y="202453"/>
                    <a:pt x="917003" y="194738"/>
                  </a:cubicBezTo>
                  <a:cubicBezTo>
                    <a:pt x="926222" y="187156"/>
                    <a:pt x="939853" y="188480"/>
                    <a:pt x="947434" y="197710"/>
                  </a:cubicBezTo>
                  <a:cubicBezTo>
                    <a:pt x="947482" y="197767"/>
                    <a:pt x="947530" y="197824"/>
                    <a:pt x="947577" y="197882"/>
                  </a:cubicBezTo>
                  <a:lnTo>
                    <a:pt x="948149" y="198644"/>
                  </a:lnTo>
                  <a:cubicBezTo>
                    <a:pt x="955779" y="208159"/>
                    <a:pt x="954426" y="222027"/>
                    <a:pt x="945101" y="229885"/>
                  </a:cubicBezTo>
                  <a:cubicBezTo>
                    <a:pt x="941215" y="233038"/>
                    <a:pt x="936386" y="234781"/>
                    <a:pt x="931385" y="234839"/>
                  </a:cubicBezTo>
                  <a:close/>
                  <a:moveTo>
                    <a:pt x="194246" y="169307"/>
                  </a:moveTo>
                  <a:cubicBezTo>
                    <a:pt x="187863" y="169335"/>
                    <a:pt x="181806" y="166544"/>
                    <a:pt x="177672" y="161687"/>
                  </a:cubicBezTo>
                  <a:cubicBezTo>
                    <a:pt x="169699" y="152580"/>
                    <a:pt x="170614" y="138741"/>
                    <a:pt x="179720" y="130768"/>
                  </a:cubicBezTo>
                  <a:cubicBezTo>
                    <a:pt x="179739" y="130759"/>
                    <a:pt x="179748" y="130740"/>
                    <a:pt x="179767" y="130730"/>
                  </a:cubicBezTo>
                  <a:lnTo>
                    <a:pt x="180910" y="129301"/>
                  </a:lnTo>
                  <a:cubicBezTo>
                    <a:pt x="189683" y="120891"/>
                    <a:pt x="203608" y="121196"/>
                    <a:pt x="212019" y="129968"/>
                  </a:cubicBezTo>
                  <a:cubicBezTo>
                    <a:pt x="220429" y="138741"/>
                    <a:pt x="220134" y="152666"/>
                    <a:pt x="211352" y="161077"/>
                  </a:cubicBezTo>
                  <a:cubicBezTo>
                    <a:pt x="211000" y="161420"/>
                    <a:pt x="210628" y="161753"/>
                    <a:pt x="210247" y="162067"/>
                  </a:cubicBezTo>
                  <a:lnTo>
                    <a:pt x="208342" y="163687"/>
                  </a:lnTo>
                  <a:cubicBezTo>
                    <a:pt x="204456" y="167173"/>
                    <a:pt x="199465" y="169164"/>
                    <a:pt x="194246" y="169307"/>
                  </a:cubicBezTo>
                  <a:close/>
                  <a:moveTo>
                    <a:pt x="859853" y="160829"/>
                  </a:moveTo>
                  <a:cubicBezTo>
                    <a:pt x="854937" y="160858"/>
                    <a:pt x="850185" y="159134"/>
                    <a:pt x="846422" y="155971"/>
                  </a:cubicBezTo>
                  <a:lnTo>
                    <a:pt x="844708" y="154638"/>
                  </a:lnTo>
                  <a:cubicBezTo>
                    <a:pt x="835116" y="147180"/>
                    <a:pt x="833392" y="133349"/>
                    <a:pt x="840850" y="123758"/>
                  </a:cubicBezTo>
                  <a:cubicBezTo>
                    <a:pt x="848308" y="114166"/>
                    <a:pt x="862138" y="112442"/>
                    <a:pt x="871730" y="119900"/>
                  </a:cubicBezTo>
                  <a:cubicBezTo>
                    <a:pt x="872025" y="120139"/>
                    <a:pt x="872330" y="120386"/>
                    <a:pt x="872616" y="120634"/>
                  </a:cubicBezTo>
                  <a:lnTo>
                    <a:pt x="873568" y="121491"/>
                  </a:lnTo>
                  <a:cubicBezTo>
                    <a:pt x="883093" y="129130"/>
                    <a:pt x="884617" y="143037"/>
                    <a:pt x="876988" y="152552"/>
                  </a:cubicBezTo>
                  <a:cubicBezTo>
                    <a:pt x="872816" y="157753"/>
                    <a:pt x="866520" y="160801"/>
                    <a:pt x="859853" y="160829"/>
                  </a:cubicBezTo>
                  <a:close/>
                  <a:moveTo>
                    <a:pt x="278065" y="109109"/>
                  </a:moveTo>
                  <a:cubicBezTo>
                    <a:pt x="265911" y="109022"/>
                    <a:pt x="256129" y="99107"/>
                    <a:pt x="256215" y="86953"/>
                  </a:cubicBezTo>
                  <a:cubicBezTo>
                    <a:pt x="256263" y="79152"/>
                    <a:pt x="260454" y="71961"/>
                    <a:pt x="267207" y="68056"/>
                  </a:cubicBezTo>
                  <a:lnTo>
                    <a:pt x="268921" y="67103"/>
                  </a:lnTo>
                  <a:cubicBezTo>
                    <a:pt x="279446" y="60997"/>
                    <a:pt x="292914" y="64579"/>
                    <a:pt x="299021" y="75104"/>
                  </a:cubicBezTo>
                  <a:cubicBezTo>
                    <a:pt x="305126" y="85629"/>
                    <a:pt x="301544" y="99098"/>
                    <a:pt x="291019" y="105203"/>
                  </a:cubicBezTo>
                  <a:lnTo>
                    <a:pt x="288924" y="106441"/>
                  </a:lnTo>
                  <a:cubicBezTo>
                    <a:pt x="285590" y="108242"/>
                    <a:pt x="281856" y="109156"/>
                    <a:pt x="278065" y="109109"/>
                  </a:cubicBezTo>
                  <a:close/>
                  <a:moveTo>
                    <a:pt x="774984" y="102822"/>
                  </a:moveTo>
                  <a:cubicBezTo>
                    <a:pt x="771327" y="102822"/>
                    <a:pt x="767726" y="101898"/>
                    <a:pt x="764507" y="100155"/>
                  </a:cubicBezTo>
                  <a:lnTo>
                    <a:pt x="762793" y="99203"/>
                  </a:lnTo>
                  <a:cubicBezTo>
                    <a:pt x="752115" y="93497"/>
                    <a:pt x="748086" y="80210"/>
                    <a:pt x="753792" y="69532"/>
                  </a:cubicBezTo>
                  <a:cubicBezTo>
                    <a:pt x="759497" y="58855"/>
                    <a:pt x="772784" y="54826"/>
                    <a:pt x="783462" y="60531"/>
                  </a:cubicBezTo>
                  <a:lnTo>
                    <a:pt x="785557" y="61579"/>
                  </a:lnTo>
                  <a:cubicBezTo>
                    <a:pt x="796187" y="67474"/>
                    <a:pt x="800016" y="80867"/>
                    <a:pt x="794121" y="91497"/>
                  </a:cubicBezTo>
                  <a:cubicBezTo>
                    <a:pt x="790263" y="98450"/>
                    <a:pt x="782947" y="102784"/>
                    <a:pt x="774984" y="102822"/>
                  </a:cubicBezTo>
                  <a:close/>
                  <a:moveTo>
                    <a:pt x="372268" y="67008"/>
                  </a:moveTo>
                  <a:cubicBezTo>
                    <a:pt x="360114" y="66979"/>
                    <a:pt x="350284" y="57112"/>
                    <a:pt x="350312" y="44958"/>
                  </a:cubicBezTo>
                  <a:cubicBezTo>
                    <a:pt x="350331" y="35518"/>
                    <a:pt x="356371" y="27146"/>
                    <a:pt x="365314" y="24146"/>
                  </a:cubicBezTo>
                  <a:lnTo>
                    <a:pt x="367695" y="23384"/>
                  </a:lnTo>
                  <a:cubicBezTo>
                    <a:pt x="379392" y="20088"/>
                    <a:pt x="391546" y="26908"/>
                    <a:pt x="394832" y="38605"/>
                  </a:cubicBezTo>
                  <a:cubicBezTo>
                    <a:pt x="397966" y="49749"/>
                    <a:pt x="391937" y="61417"/>
                    <a:pt x="381031" y="65294"/>
                  </a:cubicBezTo>
                  <a:lnTo>
                    <a:pt x="379221" y="65865"/>
                  </a:lnTo>
                  <a:cubicBezTo>
                    <a:pt x="376983" y="66618"/>
                    <a:pt x="374630" y="66998"/>
                    <a:pt x="372268" y="67008"/>
                  </a:cubicBezTo>
                  <a:close/>
                  <a:moveTo>
                    <a:pt x="679734" y="63198"/>
                  </a:moveTo>
                  <a:cubicBezTo>
                    <a:pt x="677544" y="63207"/>
                    <a:pt x="675353" y="62883"/>
                    <a:pt x="673258" y="62246"/>
                  </a:cubicBezTo>
                  <a:lnTo>
                    <a:pt x="671448" y="61769"/>
                  </a:lnTo>
                  <a:cubicBezTo>
                    <a:pt x="659627" y="58969"/>
                    <a:pt x="652302" y="47120"/>
                    <a:pt x="655103" y="35290"/>
                  </a:cubicBezTo>
                  <a:cubicBezTo>
                    <a:pt x="657903" y="23469"/>
                    <a:pt x="669762" y="16144"/>
                    <a:pt x="681583" y="18945"/>
                  </a:cubicBezTo>
                  <a:cubicBezTo>
                    <a:pt x="682306" y="19116"/>
                    <a:pt x="683030" y="19326"/>
                    <a:pt x="683735" y="19573"/>
                  </a:cubicBezTo>
                  <a:lnTo>
                    <a:pt x="686116" y="20240"/>
                  </a:lnTo>
                  <a:cubicBezTo>
                    <a:pt x="697689" y="23946"/>
                    <a:pt x="704071" y="36328"/>
                    <a:pt x="700375" y="47901"/>
                  </a:cubicBezTo>
                  <a:cubicBezTo>
                    <a:pt x="697489" y="56902"/>
                    <a:pt x="689183" y="63065"/>
                    <a:pt x="679734" y="63198"/>
                  </a:cubicBezTo>
                  <a:close/>
                  <a:moveTo>
                    <a:pt x="473042" y="44719"/>
                  </a:moveTo>
                  <a:cubicBezTo>
                    <a:pt x="460946" y="45072"/>
                    <a:pt x="450858" y="35547"/>
                    <a:pt x="450515" y="23450"/>
                  </a:cubicBezTo>
                  <a:cubicBezTo>
                    <a:pt x="450182" y="11868"/>
                    <a:pt x="458926" y="2028"/>
                    <a:pt x="470471" y="1000"/>
                  </a:cubicBezTo>
                  <a:lnTo>
                    <a:pt x="473042" y="1000"/>
                  </a:lnTo>
                  <a:cubicBezTo>
                    <a:pt x="485043" y="-896"/>
                    <a:pt x="496311" y="7296"/>
                    <a:pt x="498207" y="19307"/>
                  </a:cubicBezTo>
                  <a:cubicBezTo>
                    <a:pt x="500102" y="31308"/>
                    <a:pt x="491911" y="42577"/>
                    <a:pt x="479900" y="44472"/>
                  </a:cubicBezTo>
                  <a:cubicBezTo>
                    <a:pt x="479053" y="44605"/>
                    <a:pt x="478195" y="44691"/>
                    <a:pt x="477328" y="44719"/>
                  </a:cubicBezTo>
                  <a:lnTo>
                    <a:pt x="475709" y="44719"/>
                  </a:lnTo>
                  <a:close/>
                  <a:moveTo>
                    <a:pt x="578388" y="43576"/>
                  </a:moveTo>
                  <a:lnTo>
                    <a:pt x="576674" y="43576"/>
                  </a:lnTo>
                  <a:lnTo>
                    <a:pt x="574483" y="43576"/>
                  </a:lnTo>
                  <a:cubicBezTo>
                    <a:pt x="562472" y="42672"/>
                    <a:pt x="553461" y="32204"/>
                    <a:pt x="554367" y="20192"/>
                  </a:cubicBezTo>
                  <a:cubicBezTo>
                    <a:pt x="554376" y="20116"/>
                    <a:pt x="554376" y="20031"/>
                    <a:pt x="554386" y="19955"/>
                  </a:cubicBezTo>
                  <a:cubicBezTo>
                    <a:pt x="555443" y="7915"/>
                    <a:pt x="565949" y="-1067"/>
                    <a:pt x="578008" y="-238"/>
                  </a:cubicBezTo>
                  <a:lnTo>
                    <a:pt x="579246" y="-238"/>
                  </a:lnTo>
                  <a:cubicBezTo>
                    <a:pt x="591409" y="819"/>
                    <a:pt x="600496" y="11391"/>
                    <a:pt x="599724" y="23574"/>
                  </a:cubicBezTo>
                  <a:cubicBezTo>
                    <a:pt x="598924" y="34794"/>
                    <a:pt x="589638" y="43510"/>
                    <a:pt x="578388" y="43576"/>
                  </a:cubicBezTo>
                  <a:close/>
                </a:path>
              </a:pathLst>
            </a:custGeom>
            <a:solidFill>
              <a:schemeClr val="tx1">
                <a:lumMod val="50000"/>
                <a:lumOff val="50000"/>
              </a:schemeClr>
            </a:solidFill>
            <a:ln w="9525" cap="flat">
              <a:solidFill>
                <a:schemeClr val="tx2"/>
              </a:solidFill>
              <a:prstDash val="solid"/>
              <a:miter/>
            </a:ln>
          </p:spPr>
          <p:txBody>
            <a:bodyPr rtlCol="0" anchor="ctr"/>
            <a:lstStyle/>
            <a:p>
              <a:endParaRPr lang="en-US"/>
            </a:p>
          </p:txBody>
        </p:sp>
        <p:sp>
          <p:nvSpPr>
            <p:cNvPr id="69" name="Freeform: Shape 68"/>
            <p:cNvSpPr/>
            <p:nvPr/>
          </p:nvSpPr>
          <p:spPr>
            <a:xfrm>
              <a:off x="6666923" y="5138642"/>
              <a:ext cx="1062370" cy="1062799"/>
            </a:xfrm>
            <a:custGeom>
              <a:avLst/>
              <a:gdLst>
                <a:gd name="connsiteX0" fmla="*/ 566573 w 1062370"/>
                <a:gd name="connsiteY0" fmla="*/ 1062508 h 1062799"/>
                <a:gd name="connsiteX1" fmla="*/ 545265 w 1062370"/>
                <a:gd name="connsiteY1" fmla="*/ 1039829 h 1062799"/>
                <a:gd name="connsiteX2" fmla="*/ 565335 w 1062370"/>
                <a:gd name="connsiteY2" fmla="*/ 1018598 h 1062799"/>
                <a:gd name="connsiteX3" fmla="*/ 567049 w 1062370"/>
                <a:gd name="connsiteY3" fmla="*/ 1018598 h 1062799"/>
                <a:gd name="connsiteX4" fmla="*/ 590671 w 1062370"/>
                <a:gd name="connsiteY4" fmla="*/ 1038791 h 1062799"/>
                <a:gd name="connsiteX5" fmla="*/ 570478 w 1062370"/>
                <a:gd name="connsiteY5" fmla="*/ 1062413 h 1062799"/>
                <a:gd name="connsiteX6" fmla="*/ 567906 w 1062370"/>
                <a:gd name="connsiteY6" fmla="*/ 1062413 h 1062799"/>
                <a:gd name="connsiteX7" fmla="*/ 465608 w 1062370"/>
                <a:gd name="connsiteY7" fmla="*/ 1059270 h 1062799"/>
                <a:gd name="connsiteX8" fmla="*/ 462560 w 1062370"/>
                <a:gd name="connsiteY8" fmla="*/ 1059270 h 1062799"/>
                <a:gd name="connsiteX9" fmla="*/ 460846 w 1062370"/>
                <a:gd name="connsiteY9" fmla="*/ 1059270 h 1062799"/>
                <a:gd name="connsiteX10" fmla="*/ 440300 w 1062370"/>
                <a:gd name="connsiteY10" fmla="*/ 1035905 h 1062799"/>
                <a:gd name="connsiteX11" fmla="*/ 463665 w 1062370"/>
                <a:gd name="connsiteY11" fmla="*/ 1015359 h 1062799"/>
                <a:gd name="connsiteX12" fmla="*/ 466084 w 1062370"/>
                <a:gd name="connsiteY12" fmla="*/ 1015645 h 1062799"/>
                <a:gd name="connsiteX13" fmla="*/ 468656 w 1062370"/>
                <a:gd name="connsiteY13" fmla="*/ 1015645 h 1062799"/>
                <a:gd name="connsiteX14" fmla="*/ 486868 w 1062370"/>
                <a:gd name="connsiteY14" fmla="*/ 1040877 h 1062799"/>
                <a:gd name="connsiteX15" fmla="*/ 465608 w 1062370"/>
                <a:gd name="connsiteY15" fmla="*/ 1059365 h 1062799"/>
                <a:gd name="connsiteX16" fmla="*/ 668300 w 1062370"/>
                <a:gd name="connsiteY16" fmla="*/ 1045077 h 1062799"/>
                <a:gd name="connsiteX17" fmla="*/ 646659 w 1062370"/>
                <a:gd name="connsiteY17" fmla="*/ 1022722 h 1062799"/>
                <a:gd name="connsiteX18" fmla="*/ 662585 w 1062370"/>
                <a:gd name="connsiteY18" fmla="*/ 1001929 h 1062799"/>
                <a:gd name="connsiteX19" fmla="*/ 664395 w 1062370"/>
                <a:gd name="connsiteY19" fmla="*/ 1001453 h 1062799"/>
                <a:gd name="connsiteX20" fmla="*/ 691541 w 1062370"/>
                <a:gd name="connsiteY20" fmla="*/ 1016502 h 1062799"/>
                <a:gd name="connsiteX21" fmla="*/ 676491 w 1062370"/>
                <a:gd name="connsiteY21" fmla="*/ 1043649 h 1062799"/>
                <a:gd name="connsiteX22" fmla="*/ 674110 w 1062370"/>
                <a:gd name="connsiteY22" fmla="*/ 1044316 h 1062799"/>
                <a:gd name="connsiteX23" fmla="*/ 668300 w 1062370"/>
                <a:gd name="connsiteY23" fmla="*/ 1045077 h 1062799"/>
                <a:gd name="connsiteX24" fmla="*/ 365119 w 1062370"/>
                <a:gd name="connsiteY24" fmla="*/ 1035552 h 1062799"/>
                <a:gd name="connsiteX25" fmla="*/ 358166 w 1062370"/>
                <a:gd name="connsiteY25" fmla="*/ 1034409 h 1062799"/>
                <a:gd name="connsiteX26" fmla="*/ 356737 w 1062370"/>
                <a:gd name="connsiteY26" fmla="*/ 1034409 h 1062799"/>
                <a:gd name="connsiteX27" fmla="*/ 342659 w 1062370"/>
                <a:gd name="connsiteY27" fmla="*/ 1006054 h 1062799"/>
                <a:gd name="connsiteX28" fmla="*/ 342735 w 1062370"/>
                <a:gd name="connsiteY28" fmla="*/ 1005834 h 1062799"/>
                <a:gd name="connsiteX29" fmla="*/ 369987 w 1062370"/>
                <a:gd name="connsiteY29" fmla="*/ 991966 h 1062799"/>
                <a:gd name="connsiteX30" fmla="*/ 370167 w 1062370"/>
                <a:gd name="connsiteY30" fmla="*/ 992024 h 1062799"/>
                <a:gd name="connsiteX31" fmla="*/ 363881 w 1062370"/>
                <a:gd name="connsiteY31" fmla="*/ 1013169 h 1062799"/>
                <a:gd name="connsiteX32" fmla="*/ 372072 w 1062370"/>
                <a:gd name="connsiteY32" fmla="*/ 992690 h 1062799"/>
                <a:gd name="connsiteX33" fmla="*/ 385932 w 1062370"/>
                <a:gd name="connsiteY33" fmla="*/ 1020551 h 1062799"/>
                <a:gd name="connsiteX34" fmla="*/ 365119 w 1062370"/>
                <a:gd name="connsiteY34" fmla="*/ 1035552 h 1062799"/>
                <a:gd name="connsiteX35" fmla="*/ 764407 w 1062370"/>
                <a:gd name="connsiteY35" fmla="*/ 1006977 h 1062799"/>
                <a:gd name="connsiteX36" fmla="*/ 742424 w 1062370"/>
                <a:gd name="connsiteY36" fmla="*/ 984956 h 1062799"/>
                <a:gd name="connsiteX37" fmla="*/ 753929 w 1062370"/>
                <a:gd name="connsiteY37" fmla="*/ 965639 h 1062799"/>
                <a:gd name="connsiteX38" fmla="*/ 756311 w 1062370"/>
                <a:gd name="connsiteY38" fmla="*/ 964401 h 1062799"/>
                <a:gd name="connsiteX39" fmla="*/ 786315 w 1062370"/>
                <a:gd name="connsiteY39" fmla="*/ 972659 h 1062799"/>
                <a:gd name="connsiteX40" fmla="*/ 778056 w 1062370"/>
                <a:gd name="connsiteY40" fmla="*/ 1002653 h 1062799"/>
                <a:gd name="connsiteX41" fmla="*/ 776314 w 1062370"/>
                <a:gd name="connsiteY41" fmla="*/ 1003549 h 1062799"/>
                <a:gd name="connsiteX42" fmla="*/ 774980 w 1062370"/>
                <a:gd name="connsiteY42" fmla="*/ 1004215 h 1062799"/>
                <a:gd name="connsiteX43" fmla="*/ 764883 w 1062370"/>
                <a:gd name="connsiteY43" fmla="*/ 1007549 h 1062799"/>
                <a:gd name="connsiteX44" fmla="*/ 271489 w 1062370"/>
                <a:gd name="connsiteY44" fmla="*/ 991928 h 1062799"/>
                <a:gd name="connsiteX45" fmla="*/ 260344 w 1062370"/>
                <a:gd name="connsiteY45" fmla="*/ 988785 h 1062799"/>
                <a:gd name="connsiteX46" fmla="*/ 258249 w 1062370"/>
                <a:gd name="connsiteY46" fmla="*/ 987547 h 1062799"/>
                <a:gd name="connsiteX47" fmla="*/ 250867 w 1062370"/>
                <a:gd name="connsiteY47" fmla="*/ 957400 h 1062799"/>
                <a:gd name="connsiteX48" fmla="*/ 281014 w 1062370"/>
                <a:gd name="connsiteY48" fmla="*/ 950018 h 1062799"/>
                <a:gd name="connsiteX49" fmla="*/ 282633 w 1062370"/>
                <a:gd name="connsiteY49" fmla="*/ 950970 h 1062799"/>
                <a:gd name="connsiteX50" fmla="*/ 290415 w 1062370"/>
                <a:gd name="connsiteY50" fmla="*/ 981098 h 1062799"/>
                <a:gd name="connsiteX51" fmla="*/ 271489 w 1062370"/>
                <a:gd name="connsiteY51" fmla="*/ 991928 h 1062799"/>
                <a:gd name="connsiteX52" fmla="*/ 850608 w 1062370"/>
                <a:gd name="connsiteY52" fmla="*/ 951352 h 1062799"/>
                <a:gd name="connsiteX53" fmla="*/ 828730 w 1062370"/>
                <a:gd name="connsiteY53" fmla="*/ 929234 h 1062799"/>
                <a:gd name="connsiteX54" fmla="*/ 837178 w 1062370"/>
                <a:gd name="connsiteY54" fmla="*/ 912013 h 1062799"/>
                <a:gd name="connsiteX55" fmla="*/ 838321 w 1062370"/>
                <a:gd name="connsiteY55" fmla="*/ 910966 h 1062799"/>
                <a:gd name="connsiteX56" fmla="*/ 869201 w 1062370"/>
                <a:gd name="connsiteY56" fmla="*/ 914823 h 1062799"/>
                <a:gd name="connsiteX57" fmla="*/ 866230 w 1062370"/>
                <a:gd name="connsiteY57" fmla="*/ 944970 h 1062799"/>
                <a:gd name="connsiteX58" fmla="*/ 864038 w 1062370"/>
                <a:gd name="connsiteY58" fmla="*/ 946685 h 1062799"/>
                <a:gd name="connsiteX59" fmla="*/ 850608 w 1062370"/>
                <a:gd name="connsiteY59" fmla="*/ 951352 h 1062799"/>
                <a:gd name="connsiteX60" fmla="*/ 188145 w 1062370"/>
                <a:gd name="connsiteY60" fmla="*/ 931063 h 1062799"/>
                <a:gd name="connsiteX61" fmla="*/ 173286 w 1062370"/>
                <a:gd name="connsiteY61" fmla="*/ 925253 h 1062799"/>
                <a:gd name="connsiteX62" fmla="*/ 171857 w 1062370"/>
                <a:gd name="connsiteY62" fmla="*/ 924015 h 1062799"/>
                <a:gd name="connsiteX63" fmla="*/ 169095 w 1062370"/>
                <a:gd name="connsiteY63" fmla="*/ 893020 h 1062799"/>
                <a:gd name="connsiteX64" fmla="*/ 200089 w 1062370"/>
                <a:gd name="connsiteY64" fmla="*/ 890258 h 1062799"/>
                <a:gd name="connsiteX65" fmla="*/ 201194 w 1062370"/>
                <a:gd name="connsiteY65" fmla="*/ 891249 h 1062799"/>
                <a:gd name="connsiteX66" fmla="*/ 203004 w 1062370"/>
                <a:gd name="connsiteY66" fmla="*/ 892868 h 1062799"/>
                <a:gd name="connsiteX67" fmla="*/ 204099 w 1062370"/>
                <a:gd name="connsiteY67" fmla="*/ 923967 h 1062799"/>
                <a:gd name="connsiteX68" fmla="*/ 188145 w 1062370"/>
                <a:gd name="connsiteY68" fmla="*/ 930968 h 1062799"/>
                <a:gd name="connsiteX69" fmla="*/ 924141 w 1062370"/>
                <a:gd name="connsiteY69" fmla="*/ 878961 h 1062799"/>
                <a:gd name="connsiteX70" fmla="*/ 902129 w 1062370"/>
                <a:gd name="connsiteY70" fmla="*/ 857159 h 1062799"/>
                <a:gd name="connsiteX71" fmla="*/ 907187 w 1062370"/>
                <a:gd name="connsiteY71" fmla="*/ 843053 h 1062799"/>
                <a:gd name="connsiteX72" fmla="*/ 908616 w 1062370"/>
                <a:gd name="connsiteY72" fmla="*/ 841338 h 1062799"/>
                <a:gd name="connsiteX73" fmla="*/ 939334 w 1062370"/>
                <a:gd name="connsiteY73" fmla="*/ 836376 h 1062799"/>
                <a:gd name="connsiteX74" fmla="*/ 944296 w 1062370"/>
                <a:gd name="connsiteY74" fmla="*/ 867094 h 1062799"/>
                <a:gd name="connsiteX75" fmla="*/ 942525 w 1062370"/>
                <a:gd name="connsiteY75" fmla="*/ 869246 h 1062799"/>
                <a:gd name="connsiteX76" fmla="*/ 941191 w 1062370"/>
                <a:gd name="connsiteY76" fmla="*/ 870961 h 1062799"/>
                <a:gd name="connsiteX77" fmla="*/ 924523 w 1062370"/>
                <a:gd name="connsiteY77" fmla="*/ 878961 h 1062799"/>
                <a:gd name="connsiteX78" fmla="*/ 119184 w 1062370"/>
                <a:gd name="connsiteY78" fmla="*/ 854292 h 1062799"/>
                <a:gd name="connsiteX79" fmla="*/ 101372 w 1062370"/>
                <a:gd name="connsiteY79" fmla="*/ 844767 h 1062799"/>
                <a:gd name="connsiteX80" fmla="*/ 100039 w 1062370"/>
                <a:gd name="connsiteY80" fmla="*/ 842957 h 1062799"/>
                <a:gd name="connsiteX81" fmla="*/ 105696 w 1062370"/>
                <a:gd name="connsiteY81" fmla="*/ 812363 h 1062799"/>
                <a:gd name="connsiteX82" fmla="*/ 135662 w 1062370"/>
                <a:gd name="connsiteY82" fmla="*/ 817144 h 1062799"/>
                <a:gd name="connsiteX83" fmla="*/ 136900 w 1062370"/>
                <a:gd name="connsiteY83" fmla="*/ 818859 h 1062799"/>
                <a:gd name="connsiteX84" fmla="*/ 132071 w 1062370"/>
                <a:gd name="connsiteY84" fmla="*/ 849596 h 1062799"/>
                <a:gd name="connsiteX85" fmla="*/ 119184 w 1062370"/>
                <a:gd name="connsiteY85" fmla="*/ 853816 h 1062799"/>
                <a:gd name="connsiteX86" fmla="*/ 981768 w 1062370"/>
                <a:gd name="connsiteY86" fmla="*/ 793236 h 1062799"/>
                <a:gd name="connsiteX87" fmla="*/ 972243 w 1062370"/>
                <a:gd name="connsiteY87" fmla="*/ 790855 h 1062799"/>
                <a:gd name="connsiteX88" fmla="*/ 962718 w 1062370"/>
                <a:gd name="connsiteY88" fmla="*/ 761328 h 1062799"/>
                <a:gd name="connsiteX89" fmla="*/ 963956 w 1062370"/>
                <a:gd name="connsiteY89" fmla="*/ 759042 h 1062799"/>
                <a:gd name="connsiteX90" fmla="*/ 993150 w 1062370"/>
                <a:gd name="connsiteY90" fmla="*/ 748279 h 1062799"/>
                <a:gd name="connsiteX91" fmla="*/ 1003913 w 1062370"/>
                <a:gd name="connsiteY91" fmla="*/ 777473 h 1062799"/>
                <a:gd name="connsiteX92" fmla="*/ 1002722 w 1062370"/>
                <a:gd name="connsiteY92" fmla="*/ 779711 h 1062799"/>
                <a:gd name="connsiteX93" fmla="*/ 1001865 w 1062370"/>
                <a:gd name="connsiteY93" fmla="*/ 781330 h 1062799"/>
                <a:gd name="connsiteX94" fmla="*/ 982149 w 1062370"/>
                <a:gd name="connsiteY94" fmla="*/ 793236 h 1062799"/>
                <a:gd name="connsiteX95" fmla="*/ 67368 w 1062370"/>
                <a:gd name="connsiteY95" fmla="*/ 765233 h 1062799"/>
                <a:gd name="connsiteX96" fmla="*/ 47365 w 1062370"/>
                <a:gd name="connsiteY96" fmla="*/ 752374 h 1062799"/>
                <a:gd name="connsiteX97" fmla="*/ 46508 w 1062370"/>
                <a:gd name="connsiteY97" fmla="*/ 750660 h 1062799"/>
                <a:gd name="connsiteX98" fmla="*/ 56890 w 1062370"/>
                <a:gd name="connsiteY98" fmla="*/ 721227 h 1062799"/>
                <a:gd name="connsiteX99" fmla="*/ 86322 w 1062370"/>
                <a:gd name="connsiteY99" fmla="*/ 731610 h 1062799"/>
                <a:gd name="connsiteX100" fmla="*/ 87370 w 1062370"/>
                <a:gd name="connsiteY100" fmla="*/ 733800 h 1062799"/>
                <a:gd name="connsiteX101" fmla="*/ 76511 w 1062370"/>
                <a:gd name="connsiteY101" fmla="*/ 762375 h 1062799"/>
                <a:gd name="connsiteX102" fmla="*/ 67368 w 1062370"/>
                <a:gd name="connsiteY102" fmla="*/ 765233 h 1062799"/>
                <a:gd name="connsiteX103" fmla="*/ 1021201 w 1062370"/>
                <a:gd name="connsiteY103" fmla="*/ 697701 h 1062799"/>
                <a:gd name="connsiteX104" fmla="*/ 1015010 w 1062370"/>
                <a:gd name="connsiteY104" fmla="*/ 696843 h 1062799"/>
                <a:gd name="connsiteX105" fmla="*/ 1000056 w 1062370"/>
                <a:gd name="connsiteY105" fmla="*/ 669602 h 1062799"/>
                <a:gd name="connsiteX106" fmla="*/ 1000627 w 1062370"/>
                <a:gd name="connsiteY106" fmla="*/ 667602 h 1062799"/>
                <a:gd name="connsiteX107" fmla="*/ 1028259 w 1062370"/>
                <a:gd name="connsiteY107" fmla="*/ 653296 h 1062799"/>
                <a:gd name="connsiteX108" fmla="*/ 1042918 w 1062370"/>
                <a:gd name="connsiteY108" fmla="*/ 679699 h 1062799"/>
                <a:gd name="connsiteX109" fmla="*/ 1042251 w 1062370"/>
                <a:gd name="connsiteY109" fmla="*/ 681889 h 1062799"/>
                <a:gd name="connsiteX110" fmla="*/ 1021201 w 1062370"/>
                <a:gd name="connsiteY110" fmla="*/ 697701 h 1062799"/>
                <a:gd name="connsiteX111" fmla="*/ 34126 w 1062370"/>
                <a:gd name="connsiteY111" fmla="*/ 667888 h 1062799"/>
                <a:gd name="connsiteX112" fmla="*/ 12694 w 1062370"/>
                <a:gd name="connsiteY112" fmla="*/ 650743 h 1062799"/>
                <a:gd name="connsiteX113" fmla="*/ 12694 w 1062370"/>
                <a:gd name="connsiteY113" fmla="*/ 648933 h 1062799"/>
                <a:gd name="connsiteX114" fmla="*/ 27839 w 1062370"/>
                <a:gd name="connsiteY114" fmla="*/ 621749 h 1062799"/>
                <a:gd name="connsiteX115" fmla="*/ 55023 w 1062370"/>
                <a:gd name="connsiteY115" fmla="*/ 636903 h 1062799"/>
                <a:gd name="connsiteX116" fmla="*/ 55462 w 1062370"/>
                <a:gd name="connsiteY116" fmla="*/ 638741 h 1062799"/>
                <a:gd name="connsiteX117" fmla="*/ 55462 w 1062370"/>
                <a:gd name="connsiteY117" fmla="*/ 641122 h 1062799"/>
                <a:gd name="connsiteX118" fmla="*/ 38888 w 1062370"/>
                <a:gd name="connsiteY118" fmla="*/ 667412 h 1062799"/>
                <a:gd name="connsiteX119" fmla="*/ 34126 w 1062370"/>
                <a:gd name="connsiteY119" fmla="*/ 667888 h 1062799"/>
                <a:gd name="connsiteX120" fmla="*/ 1040156 w 1062370"/>
                <a:gd name="connsiteY120" fmla="*/ 596641 h 1062799"/>
                <a:gd name="connsiteX121" fmla="*/ 1038346 w 1062370"/>
                <a:gd name="connsiteY121" fmla="*/ 596641 h 1062799"/>
                <a:gd name="connsiteX122" fmla="*/ 1018172 w 1062370"/>
                <a:gd name="connsiteY122" fmla="*/ 573485 h 1062799"/>
                <a:gd name="connsiteX123" fmla="*/ 1018248 w 1062370"/>
                <a:gd name="connsiteY123" fmla="*/ 572638 h 1062799"/>
                <a:gd name="connsiteX124" fmla="*/ 1018248 w 1062370"/>
                <a:gd name="connsiteY124" fmla="*/ 570447 h 1062799"/>
                <a:gd name="connsiteX125" fmla="*/ 1041871 w 1062370"/>
                <a:gd name="connsiteY125" fmla="*/ 549301 h 1062799"/>
                <a:gd name="connsiteX126" fmla="*/ 1062283 w 1062370"/>
                <a:gd name="connsiteY126" fmla="*/ 571161 h 1062799"/>
                <a:gd name="connsiteX127" fmla="*/ 1062254 w 1062370"/>
                <a:gd name="connsiteY127" fmla="*/ 571685 h 1062799"/>
                <a:gd name="connsiteX128" fmla="*/ 1062254 w 1062370"/>
                <a:gd name="connsiteY128" fmla="*/ 572638 h 1062799"/>
                <a:gd name="connsiteX129" fmla="*/ 1062254 w 1062370"/>
                <a:gd name="connsiteY129" fmla="*/ 575781 h 1062799"/>
                <a:gd name="connsiteX130" fmla="*/ 1040156 w 1062370"/>
                <a:gd name="connsiteY130" fmla="*/ 596259 h 1062799"/>
                <a:gd name="connsiteX131" fmla="*/ 21933 w 1062370"/>
                <a:gd name="connsiteY131" fmla="*/ 565113 h 1062799"/>
                <a:gd name="connsiteX132" fmla="*/ -69 w 1062370"/>
                <a:gd name="connsiteY132" fmla="*/ 543587 h 1062799"/>
                <a:gd name="connsiteX133" fmla="*/ -69 w 1062370"/>
                <a:gd name="connsiteY133" fmla="*/ 541491 h 1062799"/>
                <a:gd name="connsiteX134" fmla="*/ 21447 w 1062370"/>
                <a:gd name="connsiteY134" fmla="*/ 519012 h 1062799"/>
                <a:gd name="connsiteX135" fmla="*/ 21457 w 1062370"/>
                <a:gd name="connsiteY135" fmla="*/ 519012 h 1062799"/>
                <a:gd name="connsiteX136" fmla="*/ 43841 w 1062370"/>
                <a:gd name="connsiteY136" fmla="*/ 540634 h 1062799"/>
                <a:gd name="connsiteX137" fmla="*/ 43841 w 1062370"/>
                <a:gd name="connsiteY137" fmla="*/ 542729 h 1062799"/>
                <a:gd name="connsiteX138" fmla="*/ 22314 w 1062370"/>
                <a:gd name="connsiteY138" fmla="*/ 565113 h 1062799"/>
                <a:gd name="connsiteX139" fmla="*/ 1038632 w 1062370"/>
                <a:gd name="connsiteY139" fmla="*/ 491199 h 1062799"/>
                <a:gd name="connsiteX140" fmla="*/ 1016915 w 1062370"/>
                <a:gd name="connsiteY140" fmla="*/ 472149 h 1062799"/>
                <a:gd name="connsiteX141" fmla="*/ 1016915 w 1062370"/>
                <a:gd name="connsiteY141" fmla="*/ 469577 h 1062799"/>
                <a:gd name="connsiteX142" fmla="*/ 1037460 w 1062370"/>
                <a:gd name="connsiteY142" fmla="*/ 446212 h 1062799"/>
                <a:gd name="connsiteX143" fmla="*/ 1060539 w 1062370"/>
                <a:gd name="connsiteY143" fmla="*/ 464338 h 1062799"/>
                <a:gd name="connsiteX144" fmla="*/ 1060539 w 1062370"/>
                <a:gd name="connsiteY144" fmla="*/ 466053 h 1062799"/>
                <a:gd name="connsiteX145" fmla="*/ 1041775 w 1062370"/>
                <a:gd name="connsiteY145" fmla="*/ 490875 h 1062799"/>
                <a:gd name="connsiteX146" fmla="*/ 1041489 w 1062370"/>
                <a:gd name="connsiteY146" fmla="*/ 490913 h 1062799"/>
                <a:gd name="connsiteX147" fmla="*/ 30029 w 1062370"/>
                <a:gd name="connsiteY147" fmla="*/ 462624 h 1062799"/>
                <a:gd name="connsiteX148" fmla="*/ 26029 w 1062370"/>
                <a:gd name="connsiteY148" fmla="*/ 462624 h 1062799"/>
                <a:gd name="connsiteX149" fmla="*/ 8313 w 1062370"/>
                <a:gd name="connsiteY149" fmla="*/ 437097 h 1062799"/>
                <a:gd name="connsiteX150" fmla="*/ 8789 w 1062370"/>
                <a:gd name="connsiteY150" fmla="*/ 434906 h 1062799"/>
                <a:gd name="connsiteX151" fmla="*/ 34316 w 1062370"/>
                <a:gd name="connsiteY151" fmla="*/ 417285 h 1062799"/>
                <a:gd name="connsiteX152" fmla="*/ 51937 w 1062370"/>
                <a:gd name="connsiteY152" fmla="*/ 442812 h 1062799"/>
                <a:gd name="connsiteX153" fmla="*/ 51937 w 1062370"/>
                <a:gd name="connsiteY153" fmla="*/ 444908 h 1062799"/>
                <a:gd name="connsiteX154" fmla="*/ 29553 w 1062370"/>
                <a:gd name="connsiteY154" fmla="*/ 462243 h 1062799"/>
                <a:gd name="connsiteX155" fmla="*/ 1015867 w 1062370"/>
                <a:gd name="connsiteY155" fmla="*/ 390900 h 1062799"/>
                <a:gd name="connsiteX156" fmla="*/ 995198 w 1062370"/>
                <a:gd name="connsiteY156" fmla="*/ 376423 h 1062799"/>
                <a:gd name="connsiteX157" fmla="*/ 994341 w 1062370"/>
                <a:gd name="connsiteY157" fmla="*/ 373851 h 1062799"/>
                <a:gd name="connsiteX158" fmla="*/ 1008199 w 1062370"/>
                <a:gd name="connsiteY158" fmla="*/ 346086 h 1062799"/>
                <a:gd name="connsiteX159" fmla="*/ 1035965 w 1062370"/>
                <a:gd name="connsiteY159" fmla="*/ 359944 h 1062799"/>
                <a:gd name="connsiteX160" fmla="*/ 1036537 w 1062370"/>
                <a:gd name="connsiteY160" fmla="*/ 361469 h 1062799"/>
                <a:gd name="connsiteX161" fmla="*/ 1023716 w 1062370"/>
                <a:gd name="connsiteY161" fmla="*/ 389529 h 1062799"/>
                <a:gd name="connsiteX162" fmla="*/ 1015867 w 1062370"/>
                <a:gd name="connsiteY162" fmla="*/ 390900 h 1062799"/>
                <a:gd name="connsiteX163" fmla="*/ 58033 w 1062370"/>
                <a:gd name="connsiteY163" fmla="*/ 363088 h 1062799"/>
                <a:gd name="connsiteX164" fmla="*/ 49746 w 1062370"/>
                <a:gd name="connsiteY164" fmla="*/ 361469 h 1062799"/>
                <a:gd name="connsiteX165" fmla="*/ 37621 w 1062370"/>
                <a:gd name="connsiteY165" fmla="*/ 332960 h 1062799"/>
                <a:gd name="connsiteX166" fmla="*/ 37650 w 1062370"/>
                <a:gd name="connsiteY166" fmla="*/ 332894 h 1062799"/>
                <a:gd name="connsiteX167" fmla="*/ 38411 w 1062370"/>
                <a:gd name="connsiteY167" fmla="*/ 330893 h 1062799"/>
                <a:gd name="connsiteX168" fmla="*/ 66301 w 1062370"/>
                <a:gd name="connsiteY168" fmla="*/ 317092 h 1062799"/>
                <a:gd name="connsiteX169" fmla="*/ 80103 w 1062370"/>
                <a:gd name="connsiteY169" fmla="*/ 344981 h 1062799"/>
                <a:gd name="connsiteX170" fmla="*/ 79179 w 1062370"/>
                <a:gd name="connsiteY170" fmla="*/ 347276 h 1062799"/>
                <a:gd name="connsiteX171" fmla="*/ 78417 w 1062370"/>
                <a:gd name="connsiteY171" fmla="*/ 349372 h 1062799"/>
                <a:gd name="connsiteX172" fmla="*/ 58033 w 1062370"/>
                <a:gd name="connsiteY172" fmla="*/ 363088 h 1062799"/>
                <a:gd name="connsiteX173" fmla="*/ 972433 w 1062370"/>
                <a:gd name="connsiteY173" fmla="*/ 296413 h 1062799"/>
                <a:gd name="connsiteX174" fmla="*/ 953383 w 1062370"/>
                <a:gd name="connsiteY174" fmla="*/ 285459 h 1062799"/>
                <a:gd name="connsiteX175" fmla="*/ 952526 w 1062370"/>
                <a:gd name="connsiteY175" fmla="*/ 283935 h 1062799"/>
                <a:gd name="connsiteX176" fmla="*/ 959908 w 1062370"/>
                <a:gd name="connsiteY176" fmla="*/ 253788 h 1062799"/>
                <a:gd name="connsiteX177" fmla="*/ 990055 w 1062370"/>
                <a:gd name="connsiteY177" fmla="*/ 261170 h 1062799"/>
                <a:gd name="connsiteX178" fmla="*/ 991388 w 1062370"/>
                <a:gd name="connsiteY178" fmla="*/ 263361 h 1062799"/>
                <a:gd name="connsiteX179" fmla="*/ 983482 w 1062370"/>
                <a:gd name="connsiteY179" fmla="*/ 293460 h 1062799"/>
                <a:gd name="connsiteX180" fmla="*/ 983482 w 1062370"/>
                <a:gd name="connsiteY180" fmla="*/ 293460 h 1062799"/>
                <a:gd name="connsiteX181" fmla="*/ 972719 w 1062370"/>
                <a:gd name="connsiteY181" fmla="*/ 296413 h 1062799"/>
                <a:gd name="connsiteX182" fmla="*/ 105658 w 1062370"/>
                <a:gd name="connsiteY182" fmla="*/ 271457 h 1062799"/>
                <a:gd name="connsiteX183" fmla="*/ 83674 w 1062370"/>
                <a:gd name="connsiteY183" fmla="*/ 249816 h 1062799"/>
                <a:gd name="connsiteX184" fmla="*/ 87465 w 1062370"/>
                <a:gd name="connsiteY184" fmla="*/ 237358 h 1062799"/>
                <a:gd name="connsiteX185" fmla="*/ 88513 w 1062370"/>
                <a:gd name="connsiteY185" fmla="*/ 235738 h 1062799"/>
                <a:gd name="connsiteX186" fmla="*/ 118898 w 1062370"/>
                <a:gd name="connsiteY186" fmla="*/ 229357 h 1062799"/>
                <a:gd name="connsiteX187" fmla="*/ 125279 w 1062370"/>
                <a:gd name="connsiteY187" fmla="*/ 259742 h 1062799"/>
                <a:gd name="connsiteX188" fmla="*/ 123946 w 1062370"/>
                <a:gd name="connsiteY188" fmla="*/ 261741 h 1062799"/>
                <a:gd name="connsiteX189" fmla="*/ 105944 w 1062370"/>
                <a:gd name="connsiteY189" fmla="*/ 271648 h 1062799"/>
                <a:gd name="connsiteX190" fmla="*/ 911759 w 1062370"/>
                <a:gd name="connsiteY190" fmla="*/ 212974 h 1062799"/>
                <a:gd name="connsiteX191" fmla="*/ 895566 w 1062370"/>
                <a:gd name="connsiteY191" fmla="*/ 205830 h 1062799"/>
                <a:gd name="connsiteX192" fmla="*/ 893852 w 1062370"/>
                <a:gd name="connsiteY192" fmla="*/ 204020 h 1062799"/>
                <a:gd name="connsiteX193" fmla="*/ 893642 w 1062370"/>
                <a:gd name="connsiteY193" fmla="*/ 172902 h 1062799"/>
                <a:gd name="connsiteX194" fmla="*/ 924760 w 1062370"/>
                <a:gd name="connsiteY194" fmla="*/ 172692 h 1062799"/>
                <a:gd name="connsiteX195" fmla="*/ 926618 w 1062370"/>
                <a:gd name="connsiteY195" fmla="*/ 174778 h 1062799"/>
                <a:gd name="connsiteX196" fmla="*/ 927856 w 1062370"/>
                <a:gd name="connsiteY196" fmla="*/ 176112 h 1062799"/>
                <a:gd name="connsiteX197" fmla="*/ 926799 w 1062370"/>
                <a:gd name="connsiteY197" fmla="*/ 207077 h 1062799"/>
                <a:gd name="connsiteX198" fmla="*/ 911759 w 1062370"/>
                <a:gd name="connsiteY198" fmla="*/ 212974 h 1062799"/>
                <a:gd name="connsiteX199" fmla="*/ 171476 w 1062370"/>
                <a:gd name="connsiteY199" fmla="*/ 191638 h 1062799"/>
                <a:gd name="connsiteX200" fmla="*/ 149502 w 1062370"/>
                <a:gd name="connsiteY200" fmla="*/ 169797 h 1062799"/>
                <a:gd name="connsiteX201" fmla="*/ 155950 w 1062370"/>
                <a:gd name="connsiteY201" fmla="*/ 154204 h 1062799"/>
                <a:gd name="connsiteX202" fmla="*/ 157474 w 1062370"/>
                <a:gd name="connsiteY202" fmla="*/ 152680 h 1062799"/>
                <a:gd name="connsiteX203" fmla="*/ 188526 w 1062370"/>
                <a:gd name="connsiteY203" fmla="*/ 150670 h 1062799"/>
                <a:gd name="connsiteX204" fmla="*/ 190535 w 1062370"/>
                <a:gd name="connsiteY204" fmla="*/ 181722 h 1062799"/>
                <a:gd name="connsiteX205" fmla="*/ 188526 w 1062370"/>
                <a:gd name="connsiteY205" fmla="*/ 183732 h 1062799"/>
                <a:gd name="connsiteX206" fmla="*/ 187002 w 1062370"/>
                <a:gd name="connsiteY206" fmla="*/ 185256 h 1062799"/>
                <a:gd name="connsiteX207" fmla="*/ 171476 w 1062370"/>
                <a:gd name="connsiteY207" fmla="*/ 191638 h 1062799"/>
                <a:gd name="connsiteX208" fmla="*/ 835749 w 1062370"/>
                <a:gd name="connsiteY208" fmla="*/ 144013 h 1062799"/>
                <a:gd name="connsiteX209" fmla="*/ 822605 w 1062370"/>
                <a:gd name="connsiteY209" fmla="*/ 139631 h 1062799"/>
                <a:gd name="connsiteX210" fmla="*/ 821081 w 1062370"/>
                <a:gd name="connsiteY210" fmla="*/ 138488 h 1062799"/>
                <a:gd name="connsiteX211" fmla="*/ 817480 w 1062370"/>
                <a:gd name="connsiteY211" fmla="*/ 107579 h 1062799"/>
                <a:gd name="connsiteX212" fmla="*/ 846989 w 1062370"/>
                <a:gd name="connsiteY212" fmla="*/ 102960 h 1062799"/>
                <a:gd name="connsiteX213" fmla="*/ 848989 w 1062370"/>
                <a:gd name="connsiteY213" fmla="*/ 104389 h 1062799"/>
                <a:gd name="connsiteX214" fmla="*/ 853437 w 1062370"/>
                <a:gd name="connsiteY214" fmla="*/ 135183 h 1062799"/>
                <a:gd name="connsiteX215" fmla="*/ 835749 w 1062370"/>
                <a:gd name="connsiteY215" fmla="*/ 144013 h 1062799"/>
                <a:gd name="connsiteX216" fmla="*/ 251581 w 1062370"/>
                <a:gd name="connsiteY216" fmla="*/ 127249 h 1062799"/>
                <a:gd name="connsiteX217" fmla="*/ 229617 w 1062370"/>
                <a:gd name="connsiteY217" fmla="*/ 105208 h 1062799"/>
                <a:gd name="connsiteX218" fmla="*/ 239389 w 1062370"/>
                <a:gd name="connsiteY218" fmla="*/ 86958 h 1062799"/>
                <a:gd name="connsiteX219" fmla="*/ 241675 w 1062370"/>
                <a:gd name="connsiteY219" fmla="*/ 85529 h 1062799"/>
                <a:gd name="connsiteX220" fmla="*/ 271917 w 1062370"/>
                <a:gd name="connsiteY220" fmla="*/ 92435 h 1062799"/>
                <a:gd name="connsiteX221" fmla="*/ 265012 w 1062370"/>
                <a:gd name="connsiteY221" fmla="*/ 122677 h 1062799"/>
                <a:gd name="connsiteX222" fmla="*/ 263678 w 1062370"/>
                <a:gd name="connsiteY222" fmla="*/ 123534 h 1062799"/>
                <a:gd name="connsiteX223" fmla="*/ 251581 w 1062370"/>
                <a:gd name="connsiteY223" fmla="*/ 126772 h 1062799"/>
                <a:gd name="connsiteX224" fmla="*/ 746881 w 1062370"/>
                <a:gd name="connsiteY224" fmla="*/ 91149 h 1062799"/>
                <a:gd name="connsiteX225" fmla="*/ 737356 w 1062370"/>
                <a:gd name="connsiteY225" fmla="*/ 88958 h 1062799"/>
                <a:gd name="connsiteX226" fmla="*/ 735737 w 1062370"/>
                <a:gd name="connsiteY226" fmla="*/ 88196 h 1062799"/>
                <a:gd name="connsiteX227" fmla="*/ 724926 w 1062370"/>
                <a:gd name="connsiteY227" fmla="*/ 59097 h 1062799"/>
                <a:gd name="connsiteX228" fmla="*/ 754025 w 1062370"/>
                <a:gd name="connsiteY228" fmla="*/ 48286 h 1062799"/>
                <a:gd name="connsiteX229" fmla="*/ 756406 w 1062370"/>
                <a:gd name="connsiteY229" fmla="*/ 49334 h 1062799"/>
                <a:gd name="connsiteX230" fmla="*/ 766693 w 1062370"/>
                <a:gd name="connsiteY230" fmla="*/ 78671 h 1062799"/>
                <a:gd name="connsiteX231" fmla="*/ 747167 w 1062370"/>
                <a:gd name="connsiteY231" fmla="*/ 90673 h 1062799"/>
                <a:gd name="connsiteX232" fmla="*/ 342735 w 1062370"/>
                <a:gd name="connsiteY232" fmla="*/ 79528 h 1062799"/>
                <a:gd name="connsiteX233" fmla="*/ 320571 w 1062370"/>
                <a:gd name="connsiteY233" fmla="*/ 57888 h 1062799"/>
                <a:gd name="connsiteX234" fmla="*/ 334449 w 1062370"/>
                <a:gd name="connsiteY234" fmla="*/ 37237 h 1062799"/>
                <a:gd name="connsiteX235" fmla="*/ 336735 w 1062370"/>
                <a:gd name="connsiteY235" fmla="*/ 36285 h 1062799"/>
                <a:gd name="connsiteX236" fmla="*/ 365700 w 1062370"/>
                <a:gd name="connsiteY236" fmla="*/ 47657 h 1062799"/>
                <a:gd name="connsiteX237" fmla="*/ 354327 w 1062370"/>
                <a:gd name="connsiteY237" fmla="*/ 76623 h 1062799"/>
                <a:gd name="connsiteX238" fmla="*/ 352736 w 1062370"/>
                <a:gd name="connsiteY238" fmla="*/ 77242 h 1062799"/>
                <a:gd name="connsiteX239" fmla="*/ 350927 w 1062370"/>
                <a:gd name="connsiteY239" fmla="*/ 77909 h 1062799"/>
                <a:gd name="connsiteX240" fmla="*/ 343021 w 1062370"/>
                <a:gd name="connsiteY240" fmla="*/ 79052 h 1062799"/>
                <a:gd name="connsiteX241" fmla="*/ 649250 w 1062370"/>
                <a:gd name="connsiteY241" fmla="*/ 57335 h 1062799"/>
                <a:gd name="connsiteX242" fmla="*/ 644678 w 1062370"/>
                <a:gd name="connsiteY242" fmla="*/ 56764 h 1062799"/>
                <a:gd name="connsiteX243" fmla="*/ 643154 w 1062370"/>
                <a:gd name="connsiteY243" fmla="*/ 56764 h 1062799"/>
                <a:gd name="connsiteX244" fmla="*/ 626295 w 1062370"/>
                <a:gd name="connsiteY244" fmla="*/ 30284 h 1062799"/>
                <a:gd name="connsiteX245" fmla="*/ 651803 w 1062370"/>
                <a:gd name="connsiteY245" fmla="*/ 13663 h 1062799"/>
                <a:gd name="connsiteX246" fmla="*/ 652012 w 1062370"/>
                <a:gd name="connsiteY246" fmla="*/ 13711 h 1062799"/>
                <a:gd name="connsiteX247" fmla="*/ 653155 w 1062370"/>
                <a:gd name="connsiteY247" fmla="*/ 13711 h 1062799"/>
                <a:gd name="connsiteX248" fmla="*/ 670205 w 1062370"/>
                <a:gd name="connsiteY248" fmla="*/ 40095 h 1062799"/>
                <a:gd name="connsiteX249" fmla="*/ 649536 w 1062370"/>
                <a:gd name="connsiteY249" fmla="*/ 56859 h 1062799"/>
                <a:gd name="connsiteX250" fmla="*/ 441891 w 1062370"/>
                <a:gd name="connsiteY250" fmla="*/ 51239 h 1062799"/>
                <a:gd name="connsiteX251" fmla="*/ 419688 w 1062370"/>
                <a:gd name="connsiteY251" fmla="*/ 29627 h 1062799"/>
                <a:gd name="connsiteX252" fmla="*/ 438081 w 1062370"/>
                <a:gd name="connsiteY252" fmla="*/ 7710 h 1062799"/>
                <a:gd name="connsiteX253" fmla="*/ 440557 w 1062370"/>
                <a:gd name="connsiteY253" fmla="*/ 7710 h 1062799"/>
                <a:gd name="connsiteX254" fmla="*/ 465580 w 1062370"/>
                <a:gd name="connsiteY254" fmla="*/ 26208 h 1062799"/>
                <a:gd name="connsiteX255" fmla="*/ 447606 w 1062370"/>
                <a:gd name="connsiteY255" fmla="*/ 51144 h 1062799"/>
                <a:gd name="connsiteX256" fmla="*/ 445891 w 1062370"/>
                <a:gd name="connsiteY256" fmla="*/ 51144 h 1062799"/>
                <a:gd name="connsiteX257" fmla="*/ 442176 w 1062370"/>
                <a:gd name="connsiteY257" fmla="*/ 50763 h 1062799"/>
                <a:gd name="connsiteX258" fmla="*/ 546666 w 1062370"/>
                <a:gd name="connsiteY258" fmla="*/ 43714 h 1062799"/>
                <a:gd name="connsiteX259" fmla="*/ 544094 w 1062370"/>
                <a:gd name="connsiteY259" fmla="*/ 43714 h 1062799"/>
                <a:gd name="connsiteX260" fmla="*/ 522091 w 1062370"/>
                <a:gd name="connsiteY260" fmla="*/ 21711 h 1062799"/>
                <a:gd name="connsiteX261" fmla="*/ 544094 w 1062370"/>
                <a:gd name="connsiteY261" fmla="*/ -291 h 1062799"/>
                <a:gd name="connsiteX262" fmla="*/ 547142 w 1062370"/>
                <a:gd name="connsiteY262" fmla="*/ -291 h 1062799"/>
                <a:gd name="connsiteX263" fmla="*/ 567259 w 1062370"/>
                <a:gd name="connsiteY263" fmla="*/ 23445 h 1062799"/>
                <a:gd name="connsiteX264" fmla="*/ 546285 w 1062370"/>
                <a:gd name="connsiteY264" fmla="*/ 43619 h 106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1062370" h="1062799">
                  <a:moveTo>
                    <a:pt x="566573" y="1062508"/>
                  </a:moveTo>
                  <a:cubicBezTo>
                    <a:pt x="554429" y="1062128"/>
                    <a:pt x="544885" y="1051974"/>
                    <a:pt x="545265" y="1039829"/>
                  </a:cubicBezTo>
                  <a:cubicBezTo>
                    <a:pt x="545618" y="1028695"/>
                    <a:pt x="554238" y="1019570"/>
                    <a:pt x="565335" y="1018598"/>
                  </a:cubicBezTo>
                  <a:lnTo>
                    <a:pt x="567049" y="1018598"/>
                  </a:lnTo>
                  <a:cubicBezTo>
                    <a:pt x="579108" y="1017769"/>
                    <a:pt x="589614" y="1026752"/>
                    <a:pt x="590671" y="1038791"/>
                  </a:cubicBezTo>
                  <a:cubicBezTo>
                    <a:pt x="591604" y="1050888"/>
                    <a:pt x="582565" y="1061451"/>
                    <a:pt x="570478" y="1062413"/>
                  </a:cubicBezTo>
                  <a:lnTo>
                    <a:pt x="567906" y="1062413"/>
                  </a:lnTo>
                  <a:close/>
                  <a:moveTo>
                    <a:pt x="465608" y="1059270"/>
                  </a:moveTo>
                  <a:cubicBezTo>
                    <a:pt x="464598" y="1059365"/>
                    <a:pt x="463570" y="1059365"/>
                    <a:pt x="462560" y="1059270"/>
                  </a:cubicBezTo>
                  <a:lnTo>
                    <a:pt x="460846" y="1059270"/>
                  </a:lnTo>
                  <a:cubicBezTo>
                    <a:pt x="448720" y="1058489"/>
                    <a:pt x="439519" y="1048030"/>
                    <a:pt x="440300" y="1035905"/>
                  </a:cubicBezTo>
                  <a:cubicBezTo>
                    <a:pt x="441072" y="1023780"/>
                    <a:pt x="451540" y="1014579"/>
                    <a:pt x="463665" y="1015359"/>
                  </a:cubicBezTo>
                  <a:cubicBezTo>
                    <a:pt x="464474" y="1015407"/>
                    <a:pt x="465284" y="1015502"/>
                    <a:pt x="466084" y="1015645"/>
                  </a:cubicBezTo>
                  <a:lnTo>
                    <a:pt x="468656" y="1015645"/>
                  </a:lnTo>
                  <a:cubicBezTo>
                    <a:pt x="480648" y="1017579"/>
                    <a:pt x="488811" y="1028876"/>
                    <a:pt x="486868" y="1040877"/>
                  </a:cubicBezTo>
                  <a:cubicBezTo>
                    <a:pt x="485182" y="1051364"/>
                    <a:pt x="476228" y="1059146"/>
                    <a:pt x="465608" y="1059365"/>
                  </a:cubicBezTo>
                  <a:close/>
                  <a:moveTo>
                    <a:pt x="668300" y="1045077"/>
                  </a:moveTo>
                  <a:cubicBezTo>
                    <a:pt x="656146" y="1044877"/>
                    <a:pt x="646459" y="1034867"/>
                    <a:pt x="646659" y="1022722"/>
                  </a:cubicBezTo>
                  <a:cubicBezTo>
                    <a:pt x="646812" y="1013045"/>
                    <a:pt x="653279" y="1004596"/>
                    <a:pt x="662585" y="1001929"/>
                  </a:cubicBezTo>
                  <a:lnTo>
                    <a:pt x="664395" y="1001453"/>
                  </a:lnTo>
                  <a:cubicBezTo>
                    <a:pt x="676043" y="998110"/>
                    <a:pt x="688197" y="1004854"/>
                    <a:pt x="691541" y="1016502"/>
                  </a:cubicBezTo>
                  <a:cubicBezTo>
                    <a:pt x="694884" y="1028152"/>
                    <a:pt x="688140" y="1040306"/>
                    <a:pt x="676491" y="1043649"/>
                  </a:cubicBezTo>
                  <a:lnTo>
                    <a:pt x="674110" y="1044316"/>
                  </a:lnTo>
                  <a:cubicBezTo>
                    <a:pt x="672215" y="1044840"/>
                    <a:pt x="670262" y="1045097"/>
                    <a:pt x="668300" y="1045077"/>
                  </a:cubicBezTo>
                  <a:close/>
                  <a:moveTo>
                    <a:pt x="365119" y="1035552"/>
                  </a:moveTo>
                  <a:cubicBezTo>
                    <a:pt x="362757" y="1035543"/>
                    <a:pt x="360404" y="1035162"/>
                    <a:pt x="358166" y="1034409"/>
                  </a:cubicBezTo>
                  <a:lnTo>
                    <a:pt x="356737" y="1034409"/>
                  </a:lnTo>
                  <a:cubicBezTo>
                    <a:pt x="345021" y="1030466"/>
                    <a:pt x="338716" y="1017769"/>
                    <a:pt x="342659" y="1006054"/>
                  </a:cubicBezTo>
                  <a:cubicBezTo>
                    <a:pt x="342688" y="1005977"/>
                    <a:pt x="342707" y="1005911"/>
                    <a:pt x="342735" y="1005834"/>
                  </a:cubicBezTo>
                  <a:cubicBezTo>
                    <a:pt x="346431" y="994481"/>
                    <a:pt x="358633" y="988270"/>
                    <a:pt x="369987" y="991966"/>
                  </a:cubicBezTo>
                  <a:cubicBezTo>
                    <a:pt x="370044" y="991985"/>
                    <a:pt x="370110" y="992004"/>
                    <a:pt x="370167" y="992024"/>
                  </a:cubicBezTo>
                  <a:lnTo>
                    <a:pt x="363881" y="1013169"/>
                  </a:lnTo>
                  <a:lnTo>
                    <a:pt x="372072" y="992690"/>
                  </a:lnTo>
                  <a:cubicBezTo>
                    <a:pt x="383597" y="996557"/>
                    <a:pt x="389798" y="1009026"/>
                    <a:pt x="385932" y="1020551"/>
                  </a:cubicBezTo>
                  <a:cubicBezTo>
                    <a:pt x="382931" y="1029495"/>
                    <a:pt x="374558" y="1035534"/>
                    <a:pt x="365119" y="1035552"/>
                  </a:cubicBezTo>
                  <a:close/>
                  <a:moveTo>
                    <a:pt x="764407" y="1006977"/>
                  </a:moveTo>
                  <a:cubicBezTo>
                    <a:pt x="752253" y="1006968"/>
                    <a:pt x="742414" y="997100"/>
                    <a:pt x="742424" y="984956"/>
                  </a:cubicBezTo>
                  <a:cubicBezTo>
                    <a:pt x="742433" y="976898"/>
                    <a:pt x="746853" y="969487"/>
                    <a:pt x="753929" y="965639"/>
                  </a:cubicBezTo>
                  <a:lnTo>
                    <a:pt x="756311" y="964401"/>
                  </a:lnTo>
                  <a:cubicBezTo>
                    <a:pt x="766874" y="958400"/>
                    <a:pt x="780305" y="962096"/>
                    <a:pt x="786315" y="972659"/>
                  </a:cubicBezTo>
                  <a:cubicBezTo>
                    <a:pt x="792315" y="983222"/>
                    <a:pt x="788620" y="996652"/>
                    <a:pt x="778056" y="1002653"/>
                  </a:cubicBezTo>
                  <a:cubicBezTo>
                    <a:pt x="777485" y="1002977"/>
                    <a:pt x="776904" y="1003282"/>
                    <a:pt x="776314" y="1003549"/>
                  </a:cubicBezTo>
                  <a:lnTo>
                    <a:pt x="774980" y="1004215"/>
                  </a:lnTo>
                  <a:cubicBezTo>
                    <a:pt x="771932" y="1006130"/>
                    <a:pt x="768465" y="1007273"/>
                    <a:pt x="764883" y="1007549"/>
                  </a:cubicBezTo>
                  <a:close/>
                  <a:moveTo>
                    <a:pt x="271489" y="991928"/>
                  </a:moveTo>
                  <a:cubicBezTo>
                    <a:pt x="267554" y="991918"/>
                    <a:pt x="263697" y="990833"/>
                    <a:pt x="260344" y="988785"/>
                  </a:cubicBezTo>
                  <a:lnTo>
                    <a:pt x="258249" y="987547"/>
                  </a:lnTo>
                  <a:cubicBezTo>
                    <a:pt x="247885" y="981260"/>
                    <a:pt x="244580" y="967763"/>
                    <a:pt x="250867" y="957400"/>
                  </a:cubicBezTo>
                  <a:cubicBezTo>
                    <a:pt x="257153" y="947037"/>
                    <a:pt x="270650" y="943732"/>
                    <a:pt x="281014" y="950018"/>
                  </a:cubicBezTo>
                  <a:lnTo>
                    <a:pt x="282633" y="950970"/>
                  </a:lnTo>
                  <a:cubicBezTo>
                    <a:pt x="293101" y="957143"/>
                    <a:pt x="296587" y="970630"/>
                    <a:pt x="290415" y="981098"/>
                  </a:cubicBezTo>
                  <a:cubicBezTo>
                    <a:pt x="286461" y="987804"/>
                    <a:pt x="279271" y="991918"/>
                    <a:pt x="271489" y="991928"/>
                  </a:cubicBezTo>
                  <a:close/>
                  <a:moveTo>
                    <a:pt x="850608" y="951352"/>
                  </a:moveTo>
                  <a:cubicBezTo>
                    <a:pt x="838455" y="951285"/>
                    <a:pt x="828663" y="941379"/>
                    <a:pt x="828730" y="929234"/>
                  </a:cubicBezTo>
                  <a:cubicBezTo>
                    <a:pt x="828758" y="922501"/>
                    <a:pt x="831873" y="916157"/>
                    <a:pt x="837178" y="912013"/>
                  </a:cubicBezTo>
                  <a:lnTo>
                    <a:pt x="838321" y="910966"/>
                  </a:lnTo>
                  <a:cubicBezTo>
                    <a:pt x="847913" y="903508"/>
                    <a:pt x="861734" y="905232"/>
                    <a:pt x="869201" y="914823"/>
                  </a:cubicBezTo>
                  <a:cubicBezTo>
                    <a:pt x="876383" y="924063"/>
                    <a:pt x="875078" y="937312"/>
                    <a:pt x="866230" y="944970"/>
                  </a:cubicBezTo>
                  <a:lnTo>
                    <a:pt x="864038" y="946685"/>
                  </a:lnTo>
                  <a:cubicBezTo>
                    <a:pt x="860219" y="949713"/>
                    <a:pt x="855485" y="951361"/>
                    <a:pt x="850608" y="951352"/>
                  </a:cubicBezTo>
                  <a:close/>
                  <a:moveTo>
                    <a:pt x="188145" y="931063"/>
                  </a:moveTo>
                  <a:cubicBezTo>
                    <a:pt x="182629" y="931083"/>
                    <a:pt x="177324" y="929006"/>
                    <a:pt x="173286" y="925253"/>
                  </a:cubicBezTo>
                  <a:lnTo>
                    <a:pt x="171857" y="924015"/>
                  </a:lnTo>
                  <a:cubicBezTo>
                    <a:pt x="162532" y="916224"/>
                    <a:pt x="161293" y="902345"/>
                    <a:pt x="169095" y="893020"/>
                  </a:cubicBezTo>
                  <a:cubicBezTo>
                    <a:pt x="176886" y="883695"/>
                    <a:pt x="190764" y="882457"/>
                    <a:pt x="200089" y="890258"/>
                  </a:cubicBezTo>
                  <a:cubicBezTo>
                    <a:pt x="200470" y="890573"/>
                    <a:pt x="200832" y="890906"/>
                    <a:pt x="201194" y="891249"/>
                  </a:cubicBezTo>
                  <a:lnTo>
                    <a:pt x="203004" y="892868"/>
                  </a:lnTo>
                  <a:cubicBezTo>
                    <a:pt x="211890" y="901155"/>
                    <a:pt x="212386" y="915071"/>
                    <a:pt x="204099" y="923967"/>
                  </a:cubicBezTo>
                  <a:cubicBezTo>
                    <a:pt x="199975" y="928396"/>
                    <a:pt x="194203" y="930930"/>
                    <a:pt x="188145" y="930968"/>
                  </a:cubicBezTo>
                  <a:close/>
                  <a:moveTo>
                    <a:pt x="924141" y="878961"/>
                  </a:moveTo>
                  <a:cubicBezTo>
                    <a:pt x="912045" y="879019"/>
                    <a:pt x="902186" y="869256"/>
                    <a:pt x="902129" y="857159"/>
                  </a:cubicBezTo>
                  <a:cubicBezTo>
                    <a:pt x="902101" y="852006"/>
                    <a:pt x="903891" y="847015"/>
                    <a:pt x="907187" y="843053"/>
                  </a:cubicBezTo>
                  <a:lnTo>
                    <a:pt x="908616" y="841338"/>
                  </a:lnTo>
                  <a:cubicBezTo>
                    <a:pt x="915731" y="831489"/>
                    <a:pt x="929485" y="829260"/>
                    <a:pt x="939334" y="836376"/>
                  </a:cubicBezTo>
                  <a:cubicBezTo>
                    <a:pt x="949183" y="843481"/>
                    <a:pt x="951412" y="857235"/>
                    <a:pt x="944296" y="867094"/>
                  </a:cubicBezTo>
                  <a:cubicBezTo>
                    <a:pt x="943753" y="867846"/>
                    <a:pt x="943163" y="868570"/>
                    <a:pt x="942525" y="869246"/>
                  </a:cubicBezTo>
                  <a:lnTo>
                    <a:pt x="941191" y="870961"/>
                  </a:lnTo>
                  <a:cubicBezTo>
                    <a:pt x="937067" y="875923"/>
                    <a:pt x="930980" y="878847"/>
                    <a:pt x="924523" y="878961"/>
                  </a:cubicBezTo>
                  <a:close/>
                  <a:moveTo>
                    <a:pt x="119184" y="854292"/>
                  </a:moveTo>
                  <a:cubicBezTo>
                    <a:pt x="112059" y="854159"/>
                    <a:pt x="105439" y="850615"/>
                    <a:pt x="101372" y="844767"/>
                  </a:cubicBezTo>
                  <a:lnTo>
                    <a:pt x="100039" y="842957"/>
                  </a:lnTo>
                  <a:cubicBezTo>
                    <a:pt x="93152" y="832946"/>
                    <a:pt x="95685" y="819249"/>
                    <a:pt x="105696" y="812363"/>
                  </a:cubicBezTo>
                  <a:cubicBezTo>
                    <a:pt x="115364" y="805705"/>
                    <a:pt x="128547" y="807810"/>
                    <a:pt x="135662" y="817144"/>
                  </a:cubicBezTo>
                  <a:lnTo>
                    <a:pt x="136900" y="818859"/>
                  </a:lnTo>
                  <a:cubicBezTo>
                    <a:pt x="144053" y="828679"/>
                    <a:pt x="141891" y="842443"/>
                    <a:pt x="132071" y="849596"/>
                  </a:cubicBezTo>
                  <a:cubicBezTo>
                    <a:pt x="128327" y="852330"/>
                    <a:pt x="123813" y="853797"/>
                    <a:pt x="119184" y="853816"/>
                  </a:cubicBezTo>
                  <a:close/>
                  <a:moveTo>
                    <a:pt x="981768" y="793236"/>
                  </a:moveTo>
                  <a:cubicBezTo>
                    <a:pt x="978453" y="793160"/>
                    <a:pt x="975205" y="792341"/>
                    <a:pt x="972243" y="790855"/>
                  </a:cubicBezTo>
                  <a:cubicBezTo>
                    <a:pt x="961489" y="785303"/>
                    <a:pt x="957231" y="772120"/>
                    <a:pt x="962718" y="761328"/>
                  </a:cubicBezTo>
                  <a:lnTo>
                    <a:pt x="963956" y="759042"/>
                  </a:lnTo>
                  <a:cubicBezTo>
                    <a:pt x="969052" y="748012"/>
                    <a:pt x="982120" y="743192"/>
                    <a:pt x="993150" y="748279"/>
                  </a:cubicBezTo>
                  <a:cubicBezTo>
                    <a:pt x="1004190" y="753374"/>
                    <a:pt x="1009009" y="766443"/>
                    <a:pt x="1003913" y="777473"/>
                  </a:cubicBezTo>
                  <a:cubicBezTo>
                    <a:pt x="1003561" y="778244"/>
                    <a:pt x="1003161" y="778987"/>
                    <a:pt x="1002722" y="779711"/>
                  </a:cubicBezTo>
                  <a:lnTo>
                    <a:pt x="1001865" y="781330"/>
                  </a:lnTo>
                  <a:cubicBezTo>
                    <a:pt x="998113" y="788741"/>
                    <a:pt x="990455" y="793370"/>
                    <a:pt x="982149" y="793236"/>
                  </a:cubicBezTo>
                  <a:close/>
                  <a:moveTo>
                    <a:pt x="67368" y="765233"/>
                  </a:moveTo>
                  <a:cubicBezTo>
                    <a:pt x="58747" y="765252"/>
                    <a:pt x="50928" y="760223"/>
                    <a:pt x="47365" y="752374"/>
                  </a:cubicBezTo>
                  <a:lnTo>
                    <a:pt x="46508" y="750660"/>
                  </a:lnTo>
                  <a:cubicBezTo>
                    <a:pt x="41250" y="739668"/>
                    <a:pt x="45898" y="726485"/>
                    <a:pt x="56890" y="721227"/>
                  </a:cubicBezTo>
                  <a:cubicBezTo>
                    <a:pt x="67882" y="715970"/>
                    <a:pt x="81065" y="720618"/>
                    <a:pt x="86322" y="731610"/>
                  </a:cubicBezTo>
                  <a:lnTo>
                    <a:pt x="87370" y="733800"/>
                  </a:lnTo>
                  <a:cubicBezTo>
                    <a:pt x="92037" y="744698"/>
                    <a:pt x="87237" y="757328"/>
                    <a:pt x="76511" y="762375"/>
                  </a:cubicBezTo>
                  <a:cubicBezTo>
                    <a:pt x="73730" y="764024"/>
                    <a:pt x="70597" y="765004"/>
                    <a:pt x="67368" y="765233"/>
                  </a:cubicBezTo>
                  <a:close/>
                  <a:moveTo>
                    <a:pt x="1021201" y="697701"/>
                  </a:moveTo>
                  <a:cubicBezTo>
                    <a:pt x="1019106" y="697701"/>
                    <a:pt x="1017029" y="697406"/>
                    <a:pt x="1015010" y="696843"/>
                  </a:cubicBezTo>
                  <a:cubicBezTo>
                    <a:pt x="1003371" y="693434"/>
                    <a:pt x="996684" y="681251"/>
                    <a:pt x="1000056" y="669602"/>
                  </a:cubicBezTo>
                  <a:lnTo>
                    <a:pt x="1000627" y="667602"/>
                  </a:lnTo>
                  <a:cubicBezTo>
                    <a:pt x="1004304" y="656020"/>
                    <a:pt x="1016677" y="649609"/>
                    <a:pt x="1028259" y="653296"/>
                  </a:cubicBezTo>
                  <a:cubicBezTo>
                    <a:pt x="1039366" y="656820"/>
                    <a:pt x="1045795" y="668402"/>
                    <a:pt x="1042918" y="679699"/>
                  </a:cubicBezTo>
                  <a:lnTo>
                    <a:pt x="1042251" y="681889"/>
                  </a:lnTo>
                  <a:cubicBezTo>
                    <a:pt x="1039565" y="691281"/>
                    <a:pt x="1030964" y="697739"/>
                    <a:pt x="1021201" y="697701"/>
                  </a:cubicBezTo>
                  <a:close/>
                  <a:moveTo>
                    <a:pt x="34126" y="667888"/>
                  </a:moveTo>
                  <a:cubicBezTo>
                    <a:pt x="23848" y="667907"/>
                    <a:pt x="14933" y="660782"/>
                    <a:pt x="12694" y="650743"/>
                  </a:cubicBezTo>
                  <a:lnTo>
                    <a:pt x="12694" y="648933"/>
                  </a:lnTo>
                  <a:cubicBezTo>
                    <a:pt x="9370" y="637246"/>
                    <a:pt x="16152" y="625073"/>
                    <a:pt x="27839" y="621749"/>
                  </a:cubicBezTo>
                  <a:cubicBezTo>
                    <a:pt x="39536" y="618434"/>
                    <a:pt x="51699" y="625216"/>
                    <a:pt x="55023" y="636903"/>
                  </a:cubicBezTo>
                  <a:cubicBezTo>
                    <a:pt x="55195" y="637512"/>
                    <a:pt x="55338" y="638122"/>
                    <a:pt x="55462" y="638741"/>
                  </a:cubicBezTo>
                  <a:lnTo>
                    <a:pt x="55462" y="641122"/>
                  </a:lnTo>
                  <a:cubicBezTo>
                    <a:pt x="58128" y="652953"/>
                    <a:pt x="50718" y="664716"/>
                    <a:pt x="38888" y="667412"/>
                  </a:cubicBezTo>
                  <a:cubicBezTo>
                    <a:pt x="37326" y="667755"/>
                    <a:pt x="35726" y="667907"/>
                    <a:pt x="34126" y="667888"/>
                  </a:cubicBezTo>
                  <a:close/>
                  <a:moveTo>
                    <a:pt x="1040156" y="596641"/>
                  </a:moveTo>
                  <a:lnTo>
                    <a:pt x="1038346" y="596641"/>
                  </a:lnTo>
                  <a:cubicBezTo>
                    <a:pt x="1026383" y="595812"/>
                    <a:pt x="1017353" y="585448"/>
                    <a:pt x="1018172" y="573485"/>
                  </a:cubicBezTo>
                  <a:cubicBezTo>
                    <a:pt x="1018191" y="573200"/>
                    <a:pt x="1018220" y="572924"/>
                    <a:pt x="1018248" y="572638"/>
                  </a:cubicBezTo>
                  <a:lnTo>
                    <a:pt x="1018248" y="570447"/>
                  </a:lnTo>
                  <a:cubicBezTo>
                    <a:pt x="1019115" y="558169"/>
                    <a:pt x="1029574" y="548806"/>
                    <a:pt x="1041871" y="549301"/>
                  </a:cubicBezTo>
                  <a:cubicBezTo>
                    <a:pt x="1053539" y="549701"/>
                    <a:pt x="1062683" y="559493"/>
                    <a:pt x="1062283" y="571161"/>
                  </a:cubicBezTo>
                  <a:cubicBezTo>
                    <a:pt x="1062273" y="571333"/>
                    <a:pt x="1062264" y="571514"/>
                    <a:pt x="1062254" y="571685"/>
                  </a:cubicBezTo>
                  <a:lnTo>
                    <a:pt x="1062254" y="572638"/>
                  </a:lnTo>
                  <a:lnTo>
                    <a:pt x="1062254" y="575781"/>
                  </a:lnTo>
                  <a:cubicBezTo>
                    <a:pt x="1061492" y="587392"/>
                    <a:pt x="1051796" y="596383"/>
                    <a:pt x="1040156" y="596259"/>
                  </a:cubicBezTo>
                  <a:close/>
                  <a:moveTo>
                    <a:pt x="21933" y="565113"/>
                  </a:moveTo>
                  <a:cubicBezTo>
                    <a:pt x="9960" y="565113"/>
                    <a:pt x="188" y="555550"/>
                    <a:pt x="-69" y="543587"/>
                  </a:cubicBezTo>
                  <a:lnTo>
                    <a:pt x="-69" y="541491"/>
                  </a:lnTo>
                  <a:cubicBezTo>
                    <a:pt x="-336" y="529347"/>
                    <a:pt x="9293" y="519279"/>
                    <a:pt x="21447" y="519012"/>
                  </a:cubicBezTo>
                  <a:cubicBezTo>
                    <a:pt x="21447" y="519012"/>
                    <a:pt x="21457" y="519012"/>
                    <a:pt x="21457" y="519012"/>
                  </a:cubicBezTo>
                  <a:cubicBezTo>
                    <a:pt x="33507" y="519050"/>
                    <a:pt x="43384" y="528594"/>
                    <a:pt x="43841" y="540634"/>
                  </a:cubicBezTo>
                  <a:lnTo>
                    <a:pt x="43841" y="542729"/>
                  </a:lnTo>
                  <a:cubicBezTo>
                    <a:pt x="44051" y="554845"/>
                    <a:pt x="34430" y="564856"/>
                    <a:pt x="22314" y="565113"/>
                  </a:cubicBezTo>
                  <a:close/>
                  <a:moveTo>
                    <a:pt x="1038632" y="491199"/>
                  </a:moveTo>
                  <a:cubicBezTo>
                    <a:pt x="1027649" y="491151"/>
                    <a:pt x="1018391" y="483026"/>
                    <a:pt x="1016915" y="472149"/>
                  </a:cubicBezTo>
                  <a:lnTo>
                    <a:pt x="1016915" y="469577"/>
                  </a:lnTo>
                  <a:cubicBezTo>
                    <a:pt x="1016134" y="457452"/>
                    <a:pt x="1025335" y="446984"/>
                    <a:pt x="1037460" y="446212"/>
                  </a:cubicBezTo>
                  <a:cubicBezTo>
                    <a:pt x="1048652" y="445488"/>
                    <a:pt x="1058587" y="453299"/>
                    <a:pt x="1060539" y="464338"/>
                  </a:cubicBezTo>
                  <a:lnTo>
                    <a:pt x="1060539" y="466053"/>
                  </a:lnTo>
                  <a:cubicBezTo>
                    <a:pt x="1062216" y="478092"/>
                    <a:pt x="1053815" y="489199"/>
                    <a:pt x="1041775" y="490875"/>
                  </a:cubicBezTo>
                  <a:cubicBezTo>
                    <a:pt x="1041680" y="490884"/>
                    <a:pt x="1041585" y="490904"/>
                    <a:pt x="1041489" y="490913"/>
                  </a:cubicBezTo>
                  <a:close/>
                  <a:moveTo>
                    <a:pt x="30029" y="462624"/>
                  </a:moveTo>
                  <a:lnTo>
                    <a:pt x="26029" y="462624"/>
                  </a:lnTo>
                  <a:cubicBezTo>
                    <a:pt x="14133" y="460404"/>
                    <a:pt x="6227" y="449022"/>
                    <a:pt x="8313" y="437097"/>
                  </a:cubicBezTo>
                  <a:lnTo>
                    <a:pt x="8789" y="434906"/>
                  </a:lnTo>
                  <a:cubicBezTo>
                    <a:pt x="10970" y="422990"/>
                    <a:pt x="22400" y="415104"/>
                    <a:pt x="34316" y="417285"/>
                  </a:cubicBezTo>
                  <a:cubicBezTo>
                    <a:pt x="46232" y="419466"/>
                    <a:pt x="54119" y="430896"/>
                    <a:pt x="51937" y="442812"/>
                  </a:cubicBezTo>
                  <a:lnTo>
                    <a:pt x="51937" y="444908"/>
                  </a:lnTo>
                  <a:cubicBezTo>
                    <a:pt x="49718" y="455376"/>
                    <a:pt x="40250" y="462709"/>
                    <a:pt x="29553" y="462243"/>
                  </a:cubicBezTo>
                  <a:close/>
                  <a:moveTo>
                    <a:pt x="1015867" y="390900"/>
                  </a:moveTo>
                  <a:cubicBezTo>
                    <a:pt x="1006619" y="390900"/>
                    <a:pt x="998360" y="385110"/>
                    <a:pt x="995198" y="376423"/>
                  </a:cubicBezTo>
                  <a:lnTo>
                    <a:pt x="994341" y="373851"/>
                  </a:lnTo>
                  <a:cubicBezTo>
                    <a:pt x="990502" y="362354"/>
                    <a:pt x="996703" y="349924"/>
                    <a:pt x="1008199" y="346086"/>
                  </a:cubicBezTo>
                  <a:cubicBezTo>
                    <a:pt x="1019696" y="342247"/>
                    <a:pt x="1032126" y="348448"/>
                    <a:pt x="1035965" y="359944"/>
                  </a:cubicBezTo>
                  <a:lnTo>
                    <a:pt x="1036537" y="361469"/>
                  </a:lnTo>
                  <a:cubicBezTo>
                    <a:pt x="1040746" y="372756"/>
                    <a:pt x="1035003" y="385319"/>
                    <a:pt x="1023716" y="389529"/>
                  </a:cubicBezTo>
                  <a:cubicBezTo>
                    <a:pt x="1021211" y="390463"/>
                    <a:pt x="1018544" y="390929"/>
                    <a:pt x="1015867" y="390900"/>
                  </a:cubicBezTo>
                  <a:close/>
                  <a:moveTo>
                    <a:pt x="58033" y="363088"/>
                  </a:moveTo>
                  <a:cubicBezTo>
                    <a:pt x="55195" y="363059"/>
                    <a:pt x="52385" y="362507"/>
                    <a:pt x="49746" y="361469"/>
                  </a:cubicBezTo>
                  <a:cubicBezTo>
                    <a:pt x="38526" y="356944"/>
                    <a:pt x="33097" y="344181"/>
                    <a:pt x="37621" y="332960"/>
                  </a:cubicBezTo>
                  <a:cubicBezTo>
                    <a:pt x="37631" y="332931"/>
                    <a:pt x="37640" y="332912"/>
                    <a:pt x="37650" y="332894"/>
                  </a:cubicBezTo>
                  <a:lnTo>
                    <a:pt x="38411" y="330893"/>
                  </a:lnTo>
                  <a:cubicBezTo>
                    <a:pt x="42298" y="319378"/>
                    <a:pt x="54785" y="313205"/>
                    <a:pt x="66301" y="317092"/>
                  </a:cubicBezTo>
                  <a:cubicBezTo>
                    <a:pt x="77817" y="320977"/>
                    <a:pt x="83989" y="333465"/>
                    <a:pt x="80103" y="344981"/>
                  </a:cubicBezTo>
                  <a:cubicBezTo>
                    <a:pt x="79836" y="345762"/>
                    <a:pt x="79531" y="346524"/>
                    <a:pt x="79179" y="347276"/>
                  </a:cubicBezTo>
                  <a:lnTo>
                    <a:pt x="78417" y="349372"/>
                  </a:lnTo>
                  <a:cubicBezTo>
                    <a:pt x="75007" y="357630"/>
                    <a:pt x="66968" y="363040"/>
                    <a:pt x="58033" y="363088"/>
                  </a:cubicBezTo>
                  <a:close/>
                  <a:moveTo>
                    <a:pt x="972433" y="296413"/>
                  </a:moveTo>
                  <a:cubicBezTo>
                    <a:pt x="964575" y="296441"/>
                    <a:pt x="957308" y="292260"/>
                    <a:pt x="953383" y="285459"/>
                  </a:cubicBezTo>
                  <a:lnTo>
                    <a:pt x="952526" y="283935"/>
                  </a:lnTo>
                  <a:cubicBezTo>
                    <a:pt x="946239" y="273572"/>
                    <a:pt x="949545" y="260075"/>
                    <a:pt x="959908" y="253788"/>
                  </a:cubicBezTo>
                  <a:cubicBezTo>
                    <a:pt x="970271" y="247502"/>
                    <a:pt x="983768" y="250807"/>
                    <a:pt x="990055" y="261170"/>
                  </a:cubicBezTo>
                  <a:lnTo>
                    <a:pt x="991388" y="263361"/>
                  </a:lnTo>
                  <a:cubicBezTo>
                    <a:pt x="997512" y="273858"/>
                    <a:pt x="993979" y="287326"/>
                    <a:pt x="983482" y="293460"/>
                  </a:cubicBezTo>
                  <a:cubicBezTo>
                    <a:pt x="983482" y="293460"/>
                    <a:pt x="983482" y="293460"/>
                    <a:pt x="983482" y="293460"/>
                  </a:cubicBezTo>
                  <a:cubicBezTo>
                    <a:pt x="980206" y="295337"/>
                    <a:pt x="976500" y="296356"/>
                    <a:pt x="972719" y="296413"/>
                  </a:cubicBezTo>
                  <a:close/>
                  <a:moveTo>
                    <a:pt x="105658" y="271457"/>
                  </a:moveTo>
                  <a:cubicBezTo>
                    <a:pt x="93609" y="271553"/>
                    <a:pt x="83770" y="261865"/>
                    <a:pt x="83674" y="249816"/>
                  </a:cubicBezTo>
                  <a:cubicBezTo>
                    <a:pt x="83637" y="245378"/>
                    <a:pt x="84960" y="241025"/>
                    <a:pt x="87465" y="237358"/>
                  </a:cubicBezTo>
                  <a:lnTo>
                    <a:pt x="88513" y="235738"/>
                  </a:lnTo>
                  <a:cubicBezTo>
                    <a:pt x="95142" y="225585"/>
                    <a:pt x="108744" y="222727"/>
                    <a:pt x="118898" y="229357"/>
                  </a:cubicBezTo>
                  <a:cubicBezTo>
                    <a:pt x="129051" y="235986"/>
                    <a:pt x="131909" y="249588"/>
                    <a:pt x="125279" y="259742"/>
                  </a:cubicBezTo>
                  <a:lnTo>
                    <a:pt x="123946" y="261741"/>
                  </a:lnTo>
                  <a:cubicBezTo>
                    <a:pt x="119965" y="267828"/>
                    <a:pt x="113221" y="271543"/>
                    <a:pt x="105944" y="271648"/>
                  </a:cubicBezTo>
                  <a:close/>
                  <a:moveTo>
                    <a:pt x="911759" y="212974"/>
                  </a:moveTo>
                  <a:cubicBezTo>
                    <a:pt x="905586" y="213012"/>
                    <a:pt x="899700" y="210411"/>
                    <a:pt x="895566" y="205830"/>
                  </a:cubicBezTo>
                  <a:lnTo>
                    <a:pt x="893852" y="204020"/>
                  </a:lnTo>
                  <a:cubicBezTo>
                    <a:pt x="885203" y="195486"/>
                    <a:pt x="885108" y="181550"/>
                    <a:pt x="893642" y="172902"/>
                  </a:cubicBezTo>
                  <a:cubicBezTo>
                    <a:pt x="902177" y="164253"/>
                    <a:pt x="916112" y="164158"/>
                    <a:pt x="924760" y="172692"/>
                  </a:cubicBezTo>
                  <a:cubicBezTo>
                    <a:pt x="925418" y="173350"/>
                    <a:pt x="926046" y="174045"/>
                    <a:pt x="926618" y="174778"/>
                  </a:cubicBezTo>
                  <a:lnTo>
                    <a:pt x="927856" y="176112"/>
                  </a:lnTo>
                  <a:cubicBezTo>
                    <a:pt x="936114" y="184951"/>
                    <a:pt x="935638" y="198820"/>
                    <a:pt x="926799" y="207077"/>
                  </a:cubicBezTo>
                  <a:cubicBezTo>
                    <a:pt x="922722" y="210888"/>
                    <a:pt x="917340" y="212993"/>
                    <a:pt x="911759" y="212974"/>
                  </a:cubicBezTo>
                  <a:close/>
                  <a:moveTo>
                    <a:pt x="171476" y="191638"/>
                  </a:moveTo>
                  <a:cubicBezTo>
                    <a:pt x="159379" y="191676"/>
                    <a:pt x="149540" y="181903"/>
                    <a:pt x="149502" y="169797"/>
                  </a:cubicBezTo>
                  <a:cubicBezTo>
                    <a:pt x="149483" y="163949"/>
                    <a:pt x="151807" y="158329"/>
                    <a:pt x="155950" y="154204"/>
                  </a:cubicBezTo>
                  <a:lnTo>
                    <a:pt x="157474" y="152680"/>
                  </a:lnTo>
                  <a:cubicBezTo>
                    <a:pt x="165494" y="143546"/>
                    <a:pt x="179391" y="142651"/>
                    <a:pt x="188526" y="150670"/>
                  </a:cubicBezTo>
                  <a:cubicBezTo>
                    <a:pt x="197660" y="158691"/>
                    <a:pt x="198556" y="172588"/>
                    <a:pt x="190535" y="181722"/>
                  </a:cubicBezTo>
                  <a:cubicBezTo>
                    <a:pt x="189907" y="182436"/>
                    <a:pt x="189240" y="183103"/>
                    <a:pt x="188526" y="183732"/>
                  </a:cubicBezTo>
                  <a:lnTo>
                    <a:pt x="187002" y="185256"/>
                  </a:lnTo>
                  <a:cubicBezTo>
                    <a:pt x="182887" y="189371"/>
                    <a:pt x="177295" y="191666"/>
                    <a:pt x="171476" y="191638"/>
                  </a:cubicBezTo>
                  <a:close/>
                  <a:moveTo>
                    <a:pt x="835749" y="144013"/>
                  </a:moveTo>
                  <a:cubicBezTo>
                    <a:pt x="831006" y="144003"/>
                    <a:pt x="826396" y="142470"/>
                    <a:pt x="822605" y="139631"/>
                  </a:cubicBezTo>
                  <a:lnTo>
                    <a:pt x="821081" y="138488"/>
                  </a:lnTo>
                  <a:cubicBezTo>
                    <a:pt x="811556" y="130944"/>
                    <a:pt x="809936" y="117104"/>
                    <a:pt x="817480" y="107579"/>
                  </a:cubicBezTo>
                  <a:cubicBezTo>
                    <a:pt x="824605" y="98578"/>
                    <a:pt x="837455" y="96568"/>
                    <a:pt x="846989" y="102960"/>
                  </a:cubicBezTo>
                  <a:lnTo>
                    <a:pt x="848989" y="104389"/>
                  </a:lnTo>
                  <a:cubicBezTo>
                    <a:pt x="858724" y="111666"/>
                    <a:pt x="860714" y="125458"/>
                    <a:pt x="853437" y="135183"/>
                  </a:cubicBezTo>
                  <a:cubicBezTo>
                    <a:pt x="849265" y="140765"/>
                    <a:pt x="842712" y="144032"/>
                    <a:pt x="835749" y="144013"/>
                  </a:cubicBezTo>
                  <a:close/>
                  <a:moveTo>
                    <a:pt x="251581" y="127249"/>
                  </a:moveTo>
                  <a:cubicBezTo>
                    <a:pt x="239427" y="127229"/>
                    <a:pt x="229597" y="117352"/>
                    <a:pt x="229617" y="105208"/>
                  </a:cubicBezTo>
                  <a:cubicBezTo>
                    <a:pt x="229636" y="97874"/>
                    <a:pt x="233293" y="91034"/>
                    <a:pt x="239389" y="86958"/>
                  </a:cubicBezTo>
                  <a:lnTo>
                    <a:pt x="241675" y="85529"/>
                  </a:lnTo>
                  <a:cubicBezTo>
                    <a:pt x="251933" y="79081"/>
                    <a:pt x="265469" y="82176"/>
                    <a:pt x="271917" y="92435"/>
                  </a:cubicBezTo>
                  <a:cubicBezTo>
                    <a:pt x="278365" y="102693"/>
                    <a:pt x="275270" y="116228"/>
                    <a:pt x="265012" y="122677"/>
                  </a:cubicBezTo>
                  <a:lnTo>
                    <a:pt x="263678" y="123534"/>
                  </a:lnTo>
                  <a:cubicBezTo>
                    <a:pt x="260068" y="125820"/>
                    <a:pt x="255848" y="126944"/>
                    <a:pt x="251581" y="126772"/>
                  </a:cubicBezTo>
                  <a:close/>
                  <a:moveTo>
                    <a:pt x="746881" y="91149"/>
                  </a:moveTo>
                  <a:cubicBezTo>
                    <a:pt x="743576" y="91158"/>
                    <a:pt x="740319" y="90415"/>
                    <a:pt x="737356" y="88958"/>
                  </a:cubicBezTo>
                  <a:lnTo>
                    <a:pt x="735737" y="88196"/>
                  </a:lnTo>
                  <a:cubicBezTo>
                    <a:pt x="724717" y="83148"/>
                    <a:pt x="719878" y="70118"/>
                    <a:pt x="724926" y="59097"/>
                  </a:cubicBezTo>
                  <a:cubicBezTo>
                    <a:pt x="729975" y="48077"/>
                    <a:pt x="743005" y="43238"/>
                    <a:pt x="754025" y="48286"/>
                  </a:cubicBezTo>
                  <a:lnTo>
                    <a:pt x="756406" y="49334"/>
                  </a:lnTo>
                  <a:cubicBezTo>
                    <a:pt x="767293" y="54640"/>
                    <a:pt x="771884" y="67727"/>
                    <a:pt x="766693" y="78671"/>
                  </a:cubicBezTo>
                  <a:cubicBezTo>
                    <a:pt x="762978" y="86043"/>
                    <a:pt x="755425" y="90691"/>
                    <a:pt x="747167" y="90673"/>
                  </a:cubicBezTo>
                  <a:close/>
                  <a:moveTo>
                    <a:pt x="342735" y="79528"/>
                  </a:moveTo>
                  <a:cubicBezTo>
                    <a:pt x="330638" y="79671"/>
                    <a:pt x="320713" y="69985"/>
                    <a:pt x="320571" y="57888"/>
                  </a:cubicBezTo>
                  <a:cubicBezTo>
                    <a:pt x="320456" y="48791"/>
                    <a:pt x="325981" y="40571"/>
                    <a:pt x="334449" y="37237"/>
                  </a:cubicBezTo>
                  <a:lnTo>
                    <a:pt x="336735" y="36285"/>
                  </a:lnTo>
                  <a:cubicBezTo>
                    <a:pt x="347869" y="31427"/>
                    <a:pt x="360842" y="36523"/>
                    <a:pt x="365700" y="47657"/>
                  </a:cubicBezTo>
                  <a:cubicBezTo>
                    <a:pt x="370558" y="58802"/>
                    <a:pt x="365462" y="71765"/>
                    <a:pt x="354327" y="76623"/>
                  </a:cubicBezTo>
                  <a:cubicBezTo>
                    <a:pt x="353803" y="76852"/>
                    <a:pt x="353270" y="77052"/>
                    <a:pt x="352736" y="77242"/>
                  </a:cubicBezTo>
                  <a:lnTo>
                    <a:pt x="350927" y="77909"/>
                  </a:lnTo>
                  <a:cubicBezTo>
                    <a:pt x="348393" y="78804"/>
                    <a:pt x="345707" y="79195"/>
                    <a:pt x="343021" y="79052"/>
                  </a:cubicBezTo>
                  <a:close/>
                  <a:moveTo>
                    <a:pt x="649250" y="57335"/>
                  </a:moveTo>
                  <a:cubicBezTo>
                    <a:pt x="647707" y="57335"/>
                    <a:pt x="646173" y="57135"/>
                    <a:pt x="644678" y="56764"/>
                  </a:cubicBezTo>
                  <a:lnTo>
                    <a:pt x="643154" y="56764"/>
                  </a:lnTo>
                  <a:cubicBezTo>
                    <a:pt x="631286" y="53973"/>
                    <a:pt x="623799" y="42219"/>
                    <a:pt x="626295" y="30284"/>
                  </a:cubicBezTo>
                  <a:cubicBezTo>
                    <a:pt x="628752" y="18654"/>
                    <a:pt x="640172" y="11215"/>
                    <a:pt x="651803" y="13663"/>
                  </a:cubicBezTo>
                  <a:cubicBezTo>
                    <a:pt x="651869" y="13682"/>
                    <a:pt x="651946" y="13692"/>
                    <a:pt x="652012" y="13711"/>
                  </a:cubicBezTo>
                  <a:lnTo>
                    <a:pt x="653155" y="13711"/>
                  </a:lnTo>
                  <a:cubicBezTo>
                    <a:pt x="665062" y="16416"/>
                    <a:pt x="672634" y="28131"/>
                    <a:pt x="670205" y="40095"/>
                  </a:cubicBezTo>
                  <a:cubicBezTo>
                    <a:pt x="667976" y="49763"/>
                    <a:pt x="659451" y="56678"/>
                    <a:pt x="649536" y="56859"/>
                  </a:cubicBezTo>
                  <a:close/>
                  <a:moveTo>
                    <a:pt x="441891" y="51239"/>
                  </a:moveTo>
                  <a:cubicBezTo>
                    <a:pt x="429794" y="51401"/>
                    <a:pt x="419850" y="41724"/>
                    <a:pt x="419688" y="29627"/>
                  </a:cubicBezTo>
                  <a:cubicBezTo>
                    <a:pt x="419545" y="18778"/>
                    <a:pt x="427365" y="9453"/>
                    <a:pt x="438081" y="7710"/>
                  </a:cubicBezTo>
                  <a:lnTo>
                    <a:pt x="440557" y="7710"/>
                  </a:lnTo>
                  <a:cubicBezTo>
                    <a:pt x="452577" y="5909"/>
                    <a:pt x="463779" y="14196"/>
                    <a:pt x="465580" y="26208"/>
                  </a:cubicBezTo>
                  <a:cubicBezTo>
                    <a:pt x="467342" y="38019"/>
                    <a:pt x="459369" y="49086"/>
                    <a:pt x="447606" y="51144"/>
                  </a:cubicBezTo>
                  <a:lnTo>
                    <a:pt x="445891" y="51144"/>
                  </a:lnTo>
                  <a:cubicBezTo>
                    <a:pt x="444644" y="51096"/>
                    <a:pt x="443405" y="50972"/>
                    <a:pt x="442176" y="50763"/>
                  </a:cubicBezTo>
                  <a:close/>
                  <a:moveTo>
                    <a:pt x="546666" y="43714"/>
                  </a:moveTo>
                  <a:lnTo>
                    <a:pt x="544094" y="43714"/>
                  </a:lnTo>
                  <a:cubicBezTo>
                    <a:pt x="531940" y="43714"/>
                    <a:pt x="522091" y="33865"/>
                    <a:pt x="522091" y="21711"/>
                  </a:cubicBezTo>
                  <a:cubicBezTo>
                    <a:pt x="522091" y="9557"/>
                    <a:pt x="531940" y="-291"/>
                    <a:pt x="544094" y="-291"/>
                  </a:cubicBezTo>
                  <a:lnTo>
                    <a:pt x="547142" y="-291"/>
                  </a:lnTo>
                  <a:cubicBezTo>
                    <a:pt x="559248" y="709"/>
                    <a:pt x="568259" y="11339"/>
                    <a:pt x="567259" y="23445"/>
                  </a:cubicBezTo>
                  <a:cubicBezTo>
                    <a:pt x="566344" y="34494"/>
                    <a:pt x="557362" y="43143"/>
                    <a:pt x="546285" y="43619"/>
                  </a:cubicBezTo>
                  <a:close/>
                </a:path>
              </a:pathLst>
            </a:custGeom>
            <a:solidFill>
              <a:schemeClr val="accent1"/>
            </a:solidFill>
            <a:ln w="9525" cap="flat">
              <a:solidFill>
                <a:schemeClr val="accent3">
                  <a:lumMod val="75000"/>
                </a:schemeClr>
              </a:solidFill>
              <a:prstDash val="solid"/>
              <a:miter/>
            </a:ln>
          </p:spPr>
          <p:txBody>
            <a:bodyPr rtlCol="0" anchor="ctr"/>
            <a:lstStyle/>
            <a:p>
              <a:endParaRPr lang="en-US"/>
            </a:p>
          </p:txBody>
        </p:sp>
        <p:sp>
          <p:nvSpPr>
            <p:cNvPr id="70" name="Freeform: Shape 69"/>
            <p:cNvSpPr/>
            <p:nvPr/>
          </p:nvSpPr>
          <p:spPr>
            <a:xfrm>
              <a:off x="3541942" y="4018280"/>
              <a:ext cx="1062632" cy="1063307"/>
            </a:xfrm>
            <a:custGeom>
              <a:avLst/>
              <a:gdLst>
                <a:gd name="connsiteX0" fmla="*/ 504393 w 1062632"/>
                <a:gd name="connsiteY0" fmla="*/ 1063016 h 1063307"/>
                <a:gd name="connsiteX1" fmla="*/ 502202 w 1062632"/>
                <a:gd name="connsiteY1" fmla="*/ 1063016 h 1063307"/>
                <a:gd name="connsiteX2" fmla="*/ 480771 w 1062632"/>
                <a:gd name="connsiteY2" fmla="*/ 1040061 h 1063307"/>
                <a:gd name="connsiteX3" fmla="*/ 502659 w 1062632"/>
                <a:gd name="connsiteY3" fmla="*/ 1019096 h 1063307"/>
                <a:gd name="connsiteX4" fmla="*/ 503059 w 1062632"/>
                <a:gd name="connsiteY4" fmla="*/ 1019106 h 1063307"/>
                <a:gd name="connsiteX5" fmla="*/ 505250 w 1062632"/>
                <a:gd name="connsiteY5" fmla="*/ 1019106 h 1063307"/>
                <a:gd name="connsiteX6" fmla="*/ 525367 w 1062632"/>
                <a:gd name="connsiteY6" fmla="*/ 1042842 h 1063307"/>
                <a:gd name="connsiteX7" fmla="*/ 504393 w 1062632"/>
                <a:gd name="connsiteY7" fmla="*/ 1063016 h 1063307"/>
                <a:gd name="connsiteX8" fmla="*/ 605263 w 1062632"/>
                <a:gd name="connsiteY8" fmla="*/ 1058063 h 1063307"/>
                <a:gd name="connsiteX9" fmla="*/ 583717 w 1062632"/>
                <a:gd name="connsiteY9" fmla="*/ 1035612 h 1063307"/>
                <a:gd name="connsiteX10" fmla="*/ 602215 w 1062632"/>
                <a:gd name="connsiteY10" fmla="*/ 1014343 h 1063307"/>
                <a:gd name="connsiteX11" fmla="*/ 603929 w 1062632"/>
                <a:gd name="connsiteY11" fmla="*/ 1014343 h 1063307"/>
                <a:gd name="connsiteX12" fmla="*/ 628590 w 1062632"/>
                <a:gd name="connsiteY12" fmla="*/ 1033317 h 1063307"/>
                <a:gd name="connsiteX13" fmla="*/ 610882 w 1062632"/>
                <a:gd name="connsiteY13" fmla="*/ 1057777 h 1063307"/>
                <a:gd name="connsiteX14" fmla="*/ 608311 w 1062632"/>
                <a:gd name="connsiteY14" fmla="*/ 1057777 h 1063307"/>
                <a:gd name="connsiteX15" fmla="*/ 402380 w 1062632"/>
                <a:gd name="connsiteY15" fmla="*/ 1047585 h 1063307"/>
                <a:gd name="connsiteX16" fmla="*/ 396665 w 1062632"/>
                <a:gd name="connsiteY16" fmla="*/ 1046918 h 1063307"/>
                <a:gd name="connsiteX17" fmla="*/ 395046 w 1062632"/>
                <a:gd name="connsiteY17" fmla="*/ 1046918 h 1063307"/>
                <a:gd name="connsiteX18" fmla="*/ 380587 w 1062632"/>
                <a:gd name="connsiteY18" fmla="*/ 1019363 h 1063307"/>
                <a:gd name="connsiteX19" fmla="*/ 405428 w 1062632"/>
                <a:gd name="connsiteY19" fmla="*/ 1004247 h 1063307"/>
                <a:gd name="connsiteX20" fmla="*/ 408000 w 1062632"/>
                <a:gd name="connsiteY20" fmla="*/ 1004913 h 1063307"/>
                <a:gd name="connsiteX21" fmla="*/ 423888 w 1062632"/>
                <a:gd name="connsiteY21" fmla="*/ 1031517 h 1063307"/>
                <a:gd name="connsiteX22" fmla="*/ 402380 w 1062632"/>
                <a:gd name="connsiteY22" fmla="*/ 1048061 h 1063307"/>
                <a:gd name="connsiteX23" fmla="*/ 706132 w 1062632"/>
                <a:gd name="connsiteY23" fmla="*/ 1032250 h 1063307"/>
                <a:gd name="connsiteX24" fmla="*/ 685273 w 1062632"/>
                <a:gd name="connsiteY24" fmla="*/ 1018153 h 1063307"/>
                <a:gd name="connsiteX25" fmla="*/ 696979 w 1062632"/>
                <a:gd name="connsiteY25" fmla="*/ 990340 h 1063307"/>
                <a:gd name="connsiteX26" fmla="*/ 697465 w 1062632"/>
                <a:gd name="connsiteY26" fmla="*/ 990150 h 1063307"/>
                <a:gd name="connsiteX27" fmla="*/ 699560 w 1062632"/>
                <a:gd name="connsiteY27" fmla="*/ 989292 h 1063307"/>
                <a:gd name="connsiteX28" fmla="*/ 727459 w 1062632"/>
                <a:gd name="connsiteY28" fmla="*/ 1003075 h 1063307"/>
                <a:gd name="connsiteX29" fmla="*/ 715086 w 1062632"/>
                <a:gd name="connsiteY29" fmla="*/ 1030440 h 1063307"/>
                <a:gd name="connsiteX30" fmla="*/ 714038 w 1062632"/>
                <a:gd name="connsiteY30" fmla="*/ 1030440 h 1063307"/>
                <a:gd name="connsiteX31" fmla="*/ 706132 w 1062632"/>
                <a:gd name="connsiteY31" fmla="*/ 1032250 h 1063307"/>
                <a:gd name="connsiteX32" fmla="*/ 305511 w 1062632"/>
                <a:gd name="connsiteY32" fmla="*/ 1011867 h 1063307"/>
                <a:gd name="connsiteX33" fmla="*/ 295986 w 1062632"/>
                <a:gd name="connsiteY33" fmla="*/ 1009676 h 1063307"/>
                <a:gd name="connsiteX34" fmla="*/ 293700 w 1062632"/>
                <a:gd name="connsiteY34" fmla="*/ 1008533 h 1063307"/>
                <a:gd name="connsiteX35" fmla="*/ 284032 w 1062632"/>
                <a:gd name="connsiteY35" fmla="*/ 979053 h 1063307"/>
                <a:gd name="connsiteX36" fmla="*/ 313512 w 1062632"/>
                <a:gd name="connsiteY36" fmla="*/ 969385 h 1063307"/>
                <a:gd name="connsiteX37" fmla="*/ 315131 w 1062632"/>
                <a:gd name="connsiteY37" fmla="*/ 970147 h 1063307"/>
                <a:gd name="connsiteX38" fmla="*/ 325085 w 1062632"/>
                <a:gd name="connsiteY38" fmla="*/ 999627 h 1063307"/>
                <a:gd name="connsiteX39" fmla="*/ 305606 w 1062632"/>
                <a:gd name="connsiteY39" fmla="*/ 1011867 h 1063307"/>
                <a:gd name="connsiteX40" fmla="*/ 798049 w 1062632"/>
                <a:gd name="connsiteY40" fmla="*/ 987387 h 1063307"/>
                <a:gd name="connsiteX41" fmla="*/ 776017 w 1062632"/>
                <a:gd name="connsiteY41" fmla="*/ 965604 h 1063307"/>
                <a:gd name="connsiteX42" fmla="*/ 786619 w 1062632"/>
                <a:gd name="connsiteY42" fmla="*/ 946716 h 1063307"/>
                <a:gd name="connsiteX43" fmla="*/ 788143 w 1062632"/>
                <a:gd name="connsiteY43" fmla="*/ 945763 h 1063307"/>
                <a:gd name="connsiteX44" fmla="*/ 818432 w 1062632"/>
                <a:gd name="connsiteY44" fmla="*/ 952526 h 1063307"/>
                <a:gd name="connsiteX45" fmla="*/ 811669 w 1062632"/>
                <a:gd name="connsiteY45" fmla="*/ 982815 h 1063307"/>
                <a:gd name="connsiteX46" fmla="*/ 809574 w 1062632"/>
                <a:gd name="connsiteY46" fmla="*/ 984149 h 1063307"/>
                <a:gd name="connsiteX47" fmla="*/ 798049 w 1062632"/>
                <a:gd name="connsiteY47" fmla="*/ 987387 h 1063307"/>
                <a:gd name="connsiteX48" fmla="*/ 217881 w 1062632"/>
                <a:gd name="connsiteY48" fmla="*/ 957384 h 1063307"/>
                <a:gd name="connsiteX49" fmla="*/ 204451 w 1062632"/>
                <a:gd name="connsiteY49" fmla="*/ 952717 h 1063307"/>
                <a:gd name="connsiteX50" fmla="*/ 202736 w 1062632"/>
                <a:gd name="connsiteY50" fmla="*/ 951383 h 1063307"/>
                <a:gd name="connsiteX51" fmla="*/ 196916 w 1062632"/>
                <a:gd name="connsiteY51" fmla="*/ 920817 h 1063307"/>
                <a:gd name="connsiteX52" fmla="*/ 227492 w 1062632"/>
                <a:gd name="connsiteY52" fmla="*/ 914997 h 1063307"/>
                <a:gd name="connsiteX53" fmla="*/ 229692 w 1062632"/>
                <a:gd name="connsiteY53" fmla="*/ 916712 h 1063307"/>
                <a:gd name="connsiteX54" fmla="*/ 231406 w 1062632"/>
                <a:gd name="connsiteY54" fmla="*/ 918046 h 1063307"/>
                <a:gd name="connsiteX55" fmla="*/ 235188 w 1062632"/>
                <a:gd name="connsiteY55" fmla="*/ 948935 h 1063307"/>
                <a:gd name="connsiteX56" fmla="*/ 217881 w 1062632"/>
                <a:gd name="connsiteY56" fmla="*/ 957384 h 1063307"/>
                <a:gd name="connsiteX57" fmla="*/ 879868 w 1062632"/>
                <a:gd name="connsiteY57" fmla="*/ 924522 h 1063307"/>
                <a:gd name="connsiteX58" fmla="*/ 858009 w 1062632"/>
                <a:gd name="connsiteY58" fmla="*/ 902377 h 1063307"/>
                <a:gd name="connsiteX59" fmla="*/ 865009 w 1062632"/>
                <a:gd name="connsiteY59" fmla="*/ 886422 h 1063307"/>
                <a:gd name="connsiteX60" fmla="*/ 866248 w 1062632"/>
                <a:gd name="connsiteY60" fmla="*/ 885280 h 1063307"/>
                <a:gd name="connsiteX61" fmla="*/ 897261 w 1062632"/>
                <a:gd name="connsiteY61" fmla="*/ 887842 h 1063307"/>
                <a:gd name="connsiteX62" fmla="*/ 896632 w 1062632"/>
                <a:gd name="connsiteY62" fmla="*/ 916998 h 1063307"/>
                <a:gd name="connsiteX63" fmla="*/ 894727 w 1062632"/>
                <a:gd name="connsiteY63" fmla="*/ 918807 h 1063307"/>
                <a:gd name="connsiteX64" fmla="*/ 879964 w 1062632"/>
                <a:gd name="connsiteY64" fmla="*/ 924522 h 1063307"/>
                <a:gd name="connsiteX65" fmla="*/ 143014 w 1062632"/>
                <a:gd name="connsiteY65" fmla="*/ 886422 h 1063307"/>
                <a:gd name="connsiteX66" fmla="*/ 126441 w 1062632"/>
                <a:gd name="connsiteY66" fmla="*/ 878898 h 1063307"/>
                <a:gd name="connsiteX67" fmla="*/ 124822 w 1062632"/>
                <a:gd name="connsiteY67" fmla="*/ 876993 h 1063307"/>
                <a:gd name="connsiteX68" fmla="*/ 127298 w 1062632"/>
                <a:gd name="connsiteY68" fmla="*/ 845941 h 1063307"/>
                <a:gd name="connsiteX69" fmla="*/ 158350 w 1062632"/>
                <a:gd name="connsiteY69" fmla="*/ 848418 h 1063307"/>
                <a:gd name="connsiteX70" fmla="*/ 159588 w 1062632"/>
                <a:gd name="connsiteY70" fmla="*/ 849846 h 1063307"/>
                <a:gd name="connsiteX71" fmla="*/ 157626 w 1062632"/>
                <a:gd name="connsiteY71" fmla="*/ 880765 h 1063307"/>
                <a:gd name="connsiteX72" fmla="*/ 143014 w 1062632"/>
                <a:gd name="connsiteY72" fmla="*/ 886232 h 1063307"/>
                <a:gd name="connsiteX73" fmla="*/ 947401 w 1062632"/>
                <a:gd name="connsiteY73" fmla="*/ 846322 h 1063307"/>
                <a:gd name="connsiteX74" fmla="*/ 934923 w 1062632"/>
                <a:gd name="connsiteY74" fmla="*/ 842417 h 1063307"/>
                <a:gd name="connsiteX75" fmla="*/ 929398 w 1062632"/>
                <a:gd name="connsiteY75" fmla="*/ 811937 h 1063307"/>
                <a:gd name="connsiteX76" fmla="*/ 930541 w 1062632"/>
                <a:gd name="connsiteY76" fmla="*/ 810318 h 1063307"/>
                <a:gd name="connsiteX77" fmla="*/ 961164 w 1062632"/>
                <a:gd name="connsiteY77" fmla="*/ 804745 h 1063307"/>
                <a:gd name="connsiteX78" fmla="*/ 966736 w 1062632"/>
                <a:gd name="connsiteY78" fmla="*/ 835369 h 1063307"/>
                <a:gd name="connsiteX79" fmla="*/ 965689 w 1062632"/>
                <a:gd name="connsiteY79" fmla="*/ 836892 h 1063307"/>
                <a:gd name="connsiteX80" fmla="*/ 947401 w 1062632"/>
                <a:gd name="connsiteY80" fmla="*/ 846227 h 1063307"/>
                <a:gd name="connsiteX81" fmla="*/ 83864 w 1062632"/>
                <a:gd name="connsiteY81" fmla="*/ 801840 h 1063307"/>
                <a:gd name="connsiteX82" fmla="*/ 64814 w 1062632"/>
                <a:gd name="connsiteY82" fmla="*/ 790601 h 1063307"/>
                <a:gd name="connsiteX83" fmla="*/ 63671 w 1062632"/>
                <a:gd name="connsiteY83" fmla="*/ 788505 h 1063307"/>
                <a:gd name="connsiteX84" fmla="*/ 73987 w 1062632"/>
                <a:gd name="connsiteY84" fmla="*/ 759149 h 1063307"/>
                <a:gd name="connsiteX85" fmla="*/ 102247 w 1062632"/>
                <a:gd name="connsiteY85" fmla="*/ 767455 h 1063307"/>
                <a:gd name="connsiteX86" fmla="*/ 103200 w 1062632"/>
                <a:gd name="connsiteY86" fmla="*/ 769170 h 1063307"/>
                <a:gd name="connsiteX87" fmla="*/ 94723 w 1062632"/>
                <a:gd name="connsiteY87" fmla="*/ 799078 h 1063307"/>
                <a:gd name="connsiteX88" fmla="*/ 83864 w 1062632"/>
                <a:gd name="connsiteY88" fmla="*/ 801745 h 1063307"/>
                <a:gd name="connsiteX89" fmla="*/ 998264 w 1062632"/>
                <a:gd name="connsiteY89" fmla="*/ 756597 h 1063307"/>
                <a:gd name="connsiteX90" fmla="*/ 989406 w 1062632"/>
                <a:gd name="connsiteY90" fmla="*/ 754692 h 1063307"/>
                <a:gd name="connsiteX91" fmla="*/ 978186 w 1062632"/>
                <a:gd name="connsiteY91" fmla="*/ 725812 h 1063307"/>
                <a:gd name="connsiteX92" fmla="*/ 978262 w 1062632"/>
                <a:gd name="connsiteY92" fmla="*/ 725640 h 1063307"/>
                <a:gd name="connsiteX93" fmla="*/ 978929 w 1062632"/>
                <a:gd name="connsiteY93" fmla="*/ 724021 h 1063307"/>
                <a:gd name="connsiteX94" fmla="*/ 1008256 w 1062632"/>
                <a:gd name="connsiteY94" fmla="*/ 713630 h 1063307"/>
                <a:gd name="connsiteX95" fmla="*/ 1019410 w 1062632"/>
                <a:gd name="connsiteY95" fmla="*/ 741166 h 1063307"/>
                <a:gd name="connsiteX96" fmla="*/ 1018362 w 1062632"/>
                <a:gd name="connsiteY96" fmla="*/ 743547 h 1063307"/>
                <a:gd name="connsiteX97" fmla="*/ 997883 w 1062632"/>
                <a:gd name="connsiteY97" fmla="*/ 756501 h 1063307"/>
                <a:gd name="connsiteX98" fmla="*/ 43288 w 1062632"/>
                <a:gd name="connsiteY98" fmla="*/ 707162 h 1063307"/>
                <a:gd name="connsiteX99" fmla="*/ 22333 w 1062632"/>
                <a:gd name="connsiteY99" fmla="*/ 691731 h 1063307"/>
                <a:gd name="connsiteX100" fmla="*/ 21666 w 1062632"/>
                <a:gd name="connsiteY100" fmla="*/ 689541 h 1063307"/>
                <a:gd name="connsiteX101" fmla="*/ 34620 w 1062632"/>
                <a:gd name="connsiteY101" fmla="*/ 661251 h 1063307"/>
                <a:gd name="connsiteX102" fmla="*/ 62909 w 1062632"/>
                <a:gd name="connsiteY102" fmla="*/ 674205 h 1063307"/>
                <a:gd name="connsiteX103" fmla="*/ 63671 w 1062632"/>
                <a:gd name="connsiteY103" fmla="*/ 676682 h 1063307"/>
                <a:gd name="connsiteX104" fmla="*/ 64338 w 1062632"/>
                <a:gd name="connsiteY104" fmla="*/ 678587 h 1063307"/>
                <a:gd name="connsiteX105" fmla="*/ 49860 w 1062632"/>
                <a:gd name="connsiteY105" fmla="*/ 706114 h 1063307"/>
                <a:gd name="connsiteX106" fmla="*/ 42907 w 1062632"/>
                <a:gd name="connsiteY106" fmla="*/ 707067 h 1063307"/>
                <a:gd name="connsiteX107" fmla="*/ 1029601 w 1062632"/>
                <a:gd name="connsiteY107" fmla="*/ 658203 h 1063307"/>
                <a:gd name="connsiteX108" fmla="*/ 1024744 w 1062632"/>
                <a:gd name="connsiteY108" fmla="*/ 657727 h 1063307"/>
                <a:gd name="connsiteX109" fmla="*/ 1008170 w 1062632"/>
                <a:gd name="connsiteY109" fmla="*/ 631438 h 1063307"/>
                <a:gd name="connsiteX110" fmla="*/ 1008170 w 1062632"/>
                <a:gd name="connsiteY110" fmla="*/ 629819 h 1063307"/>
                <a:gd name="connsiteX111" fmla="*/ 1034469 w 1062632"/>
                <a:gd name="connsiteY111" fmla="*/ 613179 h 1063307"/>
                <a:gd name="connsiteX112" fmla="*/ 1051318 w 1062632"/>
                <a:gd name="connsiteY112" fmla="*/ 638392 h 1063307"/>
                <a:gd name="connsiteX113" fmla="*/ 1050747 w 1062632"/>
                <a:gd name="connsiteY113" fmla="*/ 641058 h 1063307"/>
                <a:gd name="connsiteX114" fmla="*/ 1029221 w 1062632"/>
                <a:gd name="connsiteY114" fmla="*/ 658108 h 1063307"/>
                <a:gd name="connsiteX115" fmla="*/ 22428 w 1062632"/>
                <a:gd name="connsiteY115" fmla="*/ 606102 h 1063307"/>
                <a:gd name="connsiteX116" fmla="*/ 616 w 1062632"/>
                <a:gd name="connsiteY116" fmla="*/ 586290 h 1063307"/>
                <a:gd name="connsiteX117" fmla="*/ 616 w 1062632"/>
                <a:gd name="connsiteY117" fmla="*/ 584099 h 1063307"/>
                <a:gd name="connsiteX118" fmla="*/ 21742 w 1062632"/>
                <a:gd name="connsiteY118" fmla="*/ 561258 h 1063307"/>
                <a:gd name="connsiteX119" fmla="*/ 44335 w 1062632"/>
                <a:gd name="connsiteY119" fmla="*/ 579813 h 1063307"/>
                <a:gd name="connsiteX120" fmla="*/ 44335 w 1062632"/>
                <a:gd name="connsiteY120" fmla="*/ 581908 h 1063307"/>
                <a:gd name="connsiteX121" fmla="*/ 24647 w 1062632"/>
                <a:gd name="connsiteY121" fmla="*/ 606006 h 1063307"/>
                <a:gd name="connsiteX122" fmla="*/ 24619 w 1062632"/>
                <a:gd name="connsiteY122" fmla="*/ 606006 h 1063307"/>
                <a:gd name="connsiteX123" fmla="*/ 1040365 w 1062632"/>
                <a:gd name="connsiteY123" fmla="*/ 555619 h 1063307"/>
                <a:gd name="connsiteX124" fmla="*/ 1040365 w 1062632"/>
                <a:gd name="connsiteY124" fmla="*/ 555619 h 1063307"/>
                <a:gd name="connsiteX125" fmla="*/ 1018648 w 1062632"/>
                <a:gd name="connsiteY125" fmla="*/ 533426 h 1063307"/>
                <a:gd name="connsiteX126" fmla="*/ 1018648 w 1062632"/>
                <a:gd name="connsiteY126" fmla="*/ 529330 h 1063307"/>
                <a:gd name="connsiteX127" fmla="*/ 1042051 w 1062632"/>
                <a:gd name="connsiteY127" fmla="*/ 508823 h 1063307"/>
                <a:gd name="connsiteX128" fmla="*/ 1062558 w 1062632"/>
                <a:gd name="connsiteY128" fmla="*/ 529330 h 1063307"/>
                <a:gd name="connsiteX129" fmla="*/ 1062558 w 1062632"/>
                <a:gd name="connsiteY129" fmla="*/ 533807 h 1063307"/>
                <a:gd name="connsiteX130" fmla="*/ 1040470 w 1062632"/>
                <a:gd name="connsiteY130" fmla="*/ 555533 h 1063307"/>
                <a:gd name="connsiteX131" fmla="*/ 1039984 w 1062632"/>
                <a:gd name="connsiteY131" fmla="*/ 555524 h 1063307"/>
                <a:gd name="connsiteX132" fmla="*/ 21856 w 1062632"/>
                <a:gd name="connsiteY132" fmla="*/ 502374 h 1063307"/>
                <a:gd name="connsiteX133" fmla="*/ 19666 w 1062632"/>
                <a:gd name="connsiteY133" fmla="*/ 502374 h 1063307"/>
                <a:gd name="connsiteX134" fmla="*/ 25 w 1062632"/>
                <a:gd name="connsiteY134" fmla="*/ 478590 h 1063307"/>
                <a:gd name="connsiteX135" fmla="*/ 44 w 1062632"/>
                <a:gd name="connsiteY135" fmla="*/ 478371 h 1063307"/>
                <a:gd name="connsiteX136" fmla="*/ 44 w 1062632"/>
                <a:gd name="connsiteY136" fmla="*/ 475990 h 1063307"/>
                <a:gd name="connsiteX137" fmla="*/ 24971 w 1062632"/>
                <a:gd name="connsiteY137" fmla="*/ 457359 h 1063307"/>
                <a:gd name="connsiteX138" fmla="*/ 43764 w 1062632"/>
                <a:gd name="connsiteY138" fmla="*/ 480752 h 1063307"/>
                <a:gd name="connsiteX139" fmla="*/ 43764 w 1062632"/>
                <a:gd name="connsiteY139" fmla="*/ 482753 h 1063307"/>
                <a:gd name="connsiteX140" fmla="*/ 21856 w 1062632"/>
                <a:gd name="connsiteY140" fmla="*/ 502374 h 1063307"/>
                <a:gd name="connsiteX141" fmla="*/ 1029601 w 1062632"/>
                <a:gd name="connsiteY141" fmla="*/ 450368 h 1063307"/>
                <a:gd name="connsiteX142" fmla="*/ 1008075 w 1062632"/>
                <a:gd name="connsiteY142" fmla="*/ 432651 h 1063307"/>
                <a:gd name="connsiteX143" fmla="*/ 1008075 w 1062632"/>
                <a:gd name="connsiteY143" fmla="*/ 430842 h 1063307"/>
                <a:gd name="connsiteX144" fmla="*/ 1025163 w 1062632"/>
                <a:gd name="connsiteY144" fmla="*/ 404838 h 1063307"/>
                <a:gd name="connsiteX145" fmla="*/ 1051033 w 1062632"/>
                <a:gd name="connsiteY145" fmla="*/ 421317 h 1063307"/>
                <a:gd name="connsiteX146" fmla="*/ 1051604 w 1062632"/>
                <a:gd name="connsiteY146" fmla="*/ 423793 h 1063307"/>
                <a:gd name="connsiteX147" fmla="*/ 1034450 w 1062632"/>
                <a:gd name="connsiteY147" fmla="*/ 449587 h 1063307"/>
                <a:gd name="connsiteX148" fmla="*/ 1034364 w 1062632"/>
                <a:gd name="connsiteY148" fmla="*/ 449606 h 1063307"/>
                <a:gd name="connsiteX149" fmla="*/ 1029601 w 1062632"/>
                <a:gd name="connsiteY149" fmla="*/ 450749 h 1063307"/>
                <a:gd name="connsiteX150" fmla="*/ 42335 w 1062632"/>
                <a:gd name="connsiteY150" fmla="*/ 401314 h 1063307"/>
                <a:gd name="connsiteX151" fmla="*/ 20285 w 1062632"/>
                <a:gd name="connsiteY151" fmla="*/ 379369 h 1063307"/>
                <a:gd name="connsiteX152" fmla="*/ 21285 w 1062632"/>
                <a:gd name="connsiteY152" fmla="*/ 372739 h 1063307"/>
                <a:gd name="connsiteX153" fmla="*/ 22047 w 1062632"/>
                <a:gd name="connsiteY153" fmla="*/ 370548 h 1063307"/>
                <a:gd name="connsiteX154" fmla="*/ 48907 w 1062632"/>
                <a:gd name="connsiteY154" fmla="*/ 354842 h 1063307"/>
                <a:gd name="connsiteX155" fmla="*/ 64614 w 1062632"/>
                <a:gd name="connsiteY155" fmla="*/ 381711 h 1063307"/>
                <a:gd name="connsiteX156" fmla="*/ 63957 w 1062632"/>
                <a:gd name="connsiteY156" fmla="*/ 383788 h 1063307"/>
                <a:gd name="connsiteX157" fmla="*/ 63290 w 1062632"/>
                <a:gd name="connsiteY157" fmla="*/ 385693 h 1063307"/>
                <a:gd name="connsiteX158" fmla="*/ 42335 w 1062632"/>
                <a:gd name="connsiteY158" fmla="*/ 401695 h 1063307"/>
                <a:gd name="connsiteX159" fmla="*/ 998836 w 1062632"/>
                <a:gd name="connsiteY159" fmla="*/ 351879 h 1063307"/>
                <a:gd name="connsiteX160" fmla="*/ 978548 w 1062632"/>
                <a:gd name="connsiteY160" fmla="*/ 338449 h 1063307"/>
                <a:gd name="connsiteX161" fmla="*/ 977785 w 1062632"/>
                <a:gd name="connsiteY161" fmla="*/ 336639 h 1063307"/>
                <a:gd name="connsiteX162" fmla="*/ 989215 w 1062632"/>
                <a:gd name="connsiteY162" fmla="*/ 307779 h 1063307"/>
                <a:gd name="connsiteX163" fmla="*/ 1018076 w 1062632"/>
                <a:gd name="connsiteY163" fmla="*/ 319209 h 1063307"/>
                <a:gd name="connsiteX164" fmla="*/ 1019029 w 1062632"/>
                <a:gd name="connsiteY164" fmla="*/ 321304 h 1063307"/>
                <a:gd name="connsiteX165" fmla="*/ 1007408 w 1062632"/>
                <a:gd name="connsiteY165" fmla="*/ 349879 h 1063307"/>
                <a:gd name="connsiteX166" fmla="*/ 998836 w 1062632"/>
                <a:gd name="connsiteY166" fmla="*/ 352260 h 1063307"/>
                <a:gd name="connsiteX167" fmla="*/ 82816 w 1062632"/>
                <a:gd name="connsiteY167" fmla="*/ 306350 h 1063307"/>
                <a:gd name="connsiteX168" fmla="*/ 72148 w 1062632"/>
                <a:gd name="connsiteY168" fmla="*/ 303588 h 1063307"/>
                <a:gd name="connsiteX169" fmla="*/ 63671 w 1062632"/>
                <a:gd name="connsiteY169" fmla="*/ 273679 h 1063307"/>
                <a:gd name="connsiteX170" fmla="*/ 64719 w 1062632"/>
                <a:gd name="connsiteY170" fmla="*/ 271774 h 1063307"/>
                <a:gd name="connsiteX171" fmla="*/ 95485 w 1062632"/>
                <a:gd name="connsiteY171" fmla="*/ 267097 h 1063307"/>
                <a:gd name="connsiteX172" fmla="*/ 102819 w 1062632"/>
                <a:gd name="connsiteY172" fmla="*/ 293110 h 1063307"/>
                <a:gd name="connsiteX173" fmla="*/ 101771 w 1062632"/>
                <a:gd name="connsiteY173" fmla="*/ 295015 h 1063307"/>
                <a:gd name="connsiteX174" fmla="*/ 82816 w 1062632"/>
                <a:gd name="connsiteY174" fmla="*/ 306731 h 1063307"/>
                <a:gd name="connsiteX175" fmla="*/ 948734 w 1062632"/>
                <a:gd name="connsiteY175" fmla="*/ 261677 h 1063307"/>
                <a:gd name="connsiteX176" fmla="*/ 930541 w 1062632"/>
                <a:gd name="connsiteY176" fmla="*/ 252152 h 1063307"/>
                <a:gd name="connsiteX177" fmla="*/ 929494 w 1062632"/>
                <a:gd name="connsiteY177" fmla="*/ 250724 h 1063307"/>
                <a:gd name="connsiteX178" fmla="*/ 935075 w 1062632"/>
                <a:gd name="connsiteY178" fmla="*/ 220111 h 1063307"/>
                <a:gd name="connsiteX179" fmla="*/ 965403 w 1062632"/>
                <a:gd name="connsiteY179" fmla="*/ 225292 h 1063307"/>
                <a:gd name="connsiteX180" fmla="*/ 966927 w 1062632"/>
                <a:gd name="connsiteY180" fmla="*/ 227483 h 1063307"/>
                <a:gd name="connsiteX181" fmla="*/ 961098 w 1062632"/>
                <a:gd name="connsiteY181" fmla="*/ 257915 h 1063307"/>
                <a:gd name="connsiteX182" fmla="*/ 961022 w 1062632"/>
                <a:gd name="connsiteY182" fmla="*/ 257963 h 1063307"/>
                <a:gd name="connsiteX183" fmla="*/ 948734 w 1062632"/>
                <a:gd name="connsiteY183" fmla="*/ 262059 h 1063307"/>
                <a:gd name="connsiteX184" fmla="*/ 141681 w 1062632"/>
                <a:gd name="connsiteY184" fmla="*/ 221578 h 1063307"/>
                <a:gd name="connsiteX185" fmla="*/ 119754 w 1062632"/>
                <a:gd name="connsiteY185" fmla="*/ 199499 h 1063307"/>
                <a:gd name="connsiteX186" fmla="*/ 125107 w 1062632"/>
                <a:gd name="connsiteY186" fmla="*/ 185192 h 1063307"/>
                <a:gd name="connsiteX187" fmla="*/ 126155 w 1062632"/>
                <a:gd name="connsiteY187" fmla="*/ 183858 h 1063307"/>
                <a:gd name="connsiteX188" fmla="*/ 156987 w 1062632"/>
                <a:gd name="connsiteY188" fmla="*/ 179667 h 1063307"/>
                <a:gd name="connsiteX189" fmla="*/ 161178 w 1062632"/>
                <a:gd name="connsiteY189" fmla="*/ 210500 h 1063307"/>
                <a:gd name="connsiteX190" fmla="*/ 159969 w 1062632"/>
                <a:gd name="connsiteY190" fmla="*/ 211957 h 1063307"/>
                <a:gd name="connsiteX191" fmla="*/ 158255 w 1062632"/>
                <a:gd name="connsiteY191" fmla="*/ 213957 h 1063307"/>
                <a:gd name="connsiteX192" fmla="*/ 141681 w 1062632"/>
                <a:gd name="connsiteY192" fmla="*/ 221958 h 1063307"/>
                <a:gd name="connsiteX193" fmla="*/ 881488 w 1062632"/>
                <a:gd name="connsiteY193" fmla="*/ 183478 h 1063307"/>
                <a:gd name="connsiteX194" fmla="*/ 866629 w 1062632"/>
                <a:gd name="connsiteY194" fmla="*/ 177762 h 1063307"/>
                <a:gd name="connsiteX195" fmla="*/ 864724 w 1062632"/>
                <a:gd name="connsiteY195" fmla="*/ 175952 h 1063307"/>
                <a:gd name="connsiteX196" fmla="*/ 862162 w 1062632"/>
                <a:gd name="connsiteY196" fmla="*/ 144939 h 1063307"/>
                <a:gd name="connsiteX197" fmla="*/ 893175 w 1062632"/>
                <a:gd name="connsiteY197" fmla="*/ 142377 h 1063307"/>
                <a:gd name="connsiteX198" fmla="*/ 895108 w 1062632"/>
                <a:gd name="connsiteY198" fmla="*/ 144235 h 1063307"/>
                <a:gd name="connsiteX199" fmla="*/ 896347 w 1062632"/>
                <a:gd name="connsiteY199" fmla="*/ 145378 h 1063307"/>
                <a:gd name="connsiteX200" fmla="*/ 897785 w 1062632"/>
                <a:gd name="connsiteY200" fmla="*/ 176324 h 1063307"/>
                <a:gd name="connsiteX201" fmla="*/ 881488 w 1062632"/>
                <a:gd name="connsiteY201" fmla="*/ 183478 h 1063307"/>
                <a:gd name="connsiteX202" fmla="*/ 216262 w 1062632"/>
                <a:gd name="connsiteY202" fmla="*/ 150425 h 1063307"/>
                <a:gd name="connsiteX203" fmla="*/ 194383 w 1062632"/>
                <a:gd name="connsiteY203" fmla="*/ 128299 h 1063307"/>
                <a:gd name="connsiteX204" fmla="*/ 202831 w 1062632"/>
                <a:gd name="connsiteY204" fmla="*/ 111087 h 1063307"/>
                <a:gd name="connsiteX205" fmla="*/ 204451 w 1062632"/>
                <a:gd name="connsiteY205" fmla="*/ 109849 h 1063307"/>
                <a:gd name="connsiteX206" fmla="*/ 235264 w 1062632"/>
                <a:gd name="connsiteY206" fmla="*/ 113611 h 1063307"/>
                <a:gd name="connsiteX207" fmla="*/ 231502 w 1062632"/>
                <a:gd name="connsiteY207" fmla="*/ 144425 h 1063307"/>
                <a:gd name="connsiteX208" fmla="*/ 229692 w 1062632"/>
                <a:gd name="connsiteY208" fmla="*/ 145854 h 1063307"/>
                <a:gd name="connsiteX209" fmla="*/ 216262 w 1062632"/>
                <a:gd name="connsiteY209" fmla="*/ 150616 h 1063307"/>
                <a:gd name="connsiteX210" fmla="*/ 799954 w 1062632"/>
                <a:gd name="connsiteY210" fmla="*/ 120231 h 1063307"/>
                <a:gd name="connsiteX211" fmla="*/ 788619 w 1062632"/>
                <a:gd name="connsiteY211" fmla="*/ 117088 h 1063307"/>
                <a:gd name="connsiteX212" fmla="*/ 786428 w 1062632"/>
                <a:gd name="connsiteY212" fmla="*/ 115754 h 1063307"/>
                <a:gd name="connsiteX213" fmla="*/ 779970 w 1062632"/>
                <a:gd name="connsiteY213" fmla="*/ 85313 h 1063307"/>
                <a:gd name="connsiteX214" fmla="*/ 809860 w 1062632"/>
                <a:gd name="connsiteY214" fmla="*/ 78512 h 1063307"/>
                <a:gd name="connsiteX215" fmla="*/ 811384 w 1062632"/>
                <a:gd name="connsiteY215" fmla="*/ 79464 h 1063307"/>
                <a:gd name="connsiteX216" fmla="*/ 818813 w 1062632"/>
                <a:gd name="connsiteY216" fmla="*/ 109659 h 1063307"/>
                <a:gd name="connsiteX217" fmla="*/ 799954 w 1062632"/>
                <a:gd name="connsiteY217" fmla="*/ 120422 h 1063307"/>
                <a:gd name="connsiteX218" fmla="*/ 303701 w 1062632"/>
                <a:gd name="connsiteY218" fmla="*/ 95561 h 1063307"/>
                <a:gd name="connsiteX219" fmla="*/ 281937 w 1062632"/>
                <a:gd name="connsiteY219" fmla="*/ 73321 h 1063307"/>
                <a:gd name="connsiteX220" fmla="*/ 294176 w 1062632"/>
                <a:gd name="connsiteY220" fmla="*/ 53842 h 1063307"/>
                <a:gd name="connsiteX221" fmla="*/ 295891 w 1062632"/>
                <a:gd name="connsiteY221" fmla="*/ 52985 h 1063307"/>
                <a:gd name="connsiteX222" fmla="*/ 324980 w 1062632"/>
                <a:gd name="connsiteY222" fmla="*/ 64034 h 1063307"/>
                <a:gd name="connsiteX223" fmla="*/ 315703 w 1062632"/>
                <a:gd name="connsiteY223" fmla="*/ 92228 h 1063307"/>
                <a:gd name="connsiteX224" fmla="*/ 313512 w 1062632"/>
                <a:gd name="connsiteY224" fmla="*/ 93275 h 1063307"/>
                <a:gd name="connsiteX225" fmla="*/ 303701 w 1062632"/>
                <a:gd name="connsiteY225" fmla="*/ 95752 h 1063307"/>
                <a:gd name="connsiteX226" fmla="*/ 707180 w 1062632"/>
                <a:gd name="connsiteY226" fmla="*/ 74607 h 1063307"/>
                <a:gd name="connsiteX227" fmla="*/ 700036 w 1062632"/>
                <a:gd name="connsiteY227" fmla="*/ 73369 h 1063307"/>
                <a:gd name="connsiteX228" fmla="*/ 697941 w 1062632"/>
                <a:gd name="connsiteY228" fmla="*/ 72606 h 1063307"/>
                <a:gd name="connsiteX229" fmla="*/ 684654 w 1062632"/>
                <a:gd name="connsiteY229" fmla="*/ 44555 h 1063307"/>
                <a:gd name="connsiteX230" fmla="*/ 712705 w 1062632"/>
                <a:gd name="connsiteY230" fmla="*/ 31268 h 1063307"/>
                <a:gd name="connsiteX231" fmla="*/ 713848 w 1062632"/>
                <a:gd name="connsiteY231" fmla="*/ 31268 h 1063307"/>
                <a:gd name="connsiteX232" fmla="*/ 727468 w 1062632"/>
                <a:gd name="connsiteY232" fmla="*/ 59843 h 1063307"/>
                <a:gd name="connsiteX233" fmla="*/ 707180 w 1062632"/>
                <a:gd name="connsiteY233" fmla="*/ 74797 h 1063307"/>
                <a:gd name="connsiteX234" fmla="*/ 400285 w 1062632"/>
                <a:gd name="connsiteY234" fmla="*/ 59462 h 1063307"/>
                <a:gd name="connsiteX235" fmla="*/ 378406 w 1062632"/>
                <a:gd name="connsiteY235" fmla="*/ 37335 h 1063307"/>
                <a:gd name="connsiteX236" fmla="*/ 394665 w 1062632"/>
                <a:gd name="connsiteY236" fmla="*/ 16219 h 1063307"/>
                <a:gd name="connsiteX237" fmla="*/ 397141 w 1062632"/>
                <a:gd name="connsiteY237" fmla="*/ 15552 h 1063307"/>
                <a:gd name="connsiteX238" fmla="*/ 423049 w 1062632"/>
                <a:gd name="connsiteY238" fmla="*/ 32782 h 1063307"/>
                <a:gd name="connsiteX239" fmla="*/ 407714 w 1062632"/>
                <a:gd name="connsiteY239" fmla="*/ 58224 h 1063307"/>
                <a:gd name="connsiteX240" fmla="*/ 405905 w 1062632"/>
                <a:gd name="connsiteY240" fmla="*/ 58700 h 1063307"/>
                <a:gd name="connsiteX241" fmla="*/ 400285 w 1062632"/>
                <a:gd name="connsiteY241" fmla="*/ 59653 h 1063307"/>
                <a:gd name="connsiteX242" fmla="*/ 607454 w 1062632"/>
                <a:gd name="connsiteY242" fmla="*/ 48794 h 1063307"/>
                <a:gd name="connsiteX243" fmla="*/ 604406 w 1062632"/>
                <a:gd name="connsiteY243" fmla="*/ 48794 h 1063307"/>
                <a:gd name="connsiteX244" fmla="*/ 602310 w 1062632"/>
                <a:gd name="connsiteY244" fmla="*/ 48794 h 1063307"/>
                <a:gd name="connsiteX245" fmla="*/ 582393 w 1062632"/>
                <a:gd name="connsiteY245" fmla="*/ 24886 h 1063307"/>
                <a:gd name="connsiteX246" fmla="*/ 606301 w 1062632"/>
                <a:gd name="connsiteY246" fmla="*/ 4969 h 1063307"/>
                <a:gd name="connsiteX247" fmla="*/ 608406 w 1062632"/>
                <a:gd name="connsiteY247" fmla="*/ 5265 h 1063307"/>
                <a:gd name="connsiteX248" fmla="*/ 609644 w 1062632"/>
                <a:gd name="connsiteY248" fmla="*/ 5265 h 1063307"/>
                <a:gd name="connsiteX249" fmla="*/ 628694 w 1062632"/>
                <a:gd name="connsiteY249" fmla="*/ 30220 h 1063307"/>
                <a:gd name="connsiteX250" fmla="*/ 607454 w 1062632"/>
                <a:gd name="connsiteY250" fmla="*/ 48985 h 1063307"/>
                <a:gd name="connsiteX251" fmla="*/ 502202 w 1062632"/>
                <a:gd name="connsiteY251" fmla="*/ 43555 h 1063307"/>
                <a:gd name="connsiteX252" fmla="*/ 479676 w 1062632"/>
                <a:gd name="connsiteY252" fmla="*/ 22266 h 1063307"/>
                <a:gd name="connsiteX253" fmla="*/ 500964 w 1062632"/>
                <a:gd name="connsiteY253" fmla="*/ -260 h 1063307"/>
                <a:gd name="connsiteX254" fmla="*/ 503536 w 1062632"/>
                <a:gd name="connsiteY254" fmla="*/ -260 h 1063307"/>
                <a:gd name="connsiteX255" fmla="*/ 526377 w 1062632"/>
                <a:gd name="connsiteY255" fmla="*/ 20276 h 1063307"/>
                <a:gd name="connsiteX256" fmla="*/ 526396 w 1062632"/>
                <a:gd name="connsiteY256" fmla="*/ 20790 h 1063307"/>
                <a:gd name="connsiteX257" fmla="*/ 505479 w 1062632"/>
                <a:gd name="connsiteY257" fmla="*/ 43641 h 1063307"/>
                <a:gd name="connsiteX258" fmla="*/ 505346 w 1062632"/>
                <a:gd name="connsiteY258" fmla="*/ 43651 h 1063307"/>
                <a:gd name="connsiteX259" fmla="*/ 502202 w 1062632"/>
                <a:gd name="connsiteY259" fmla="*/ 43651 h 106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Lst>
              <a:rect l="l" t="t" r="r" b="b"/>
              <a:pathLst>
                <a:path w="1062632" h="1063307">
                  <a:moveTo>
                    <a:pt x="504393" y="1063016"/>
                  </a:moveTo>
                  <a:lnTo>
                    <a:pt x="502202" y="1063016"/>
                  </a:lnTo>
                  <a:cubicBezTo>
                    <a:pt x="490010" y="1062454"/>
                    <a:pt x="480495" y="1052262"/>
                    <a:pt x="480771" y="1040061"/>
                  </a:cubicBezTo>
                  <a:cubicBezTo>
                    <a:pt x="481028" y="1028231"/>
                    <a:pt x="490820" y="1018839"/>
                    <a:pt x="502659" y="1019096"/>
                  </a:cubicBezTo>
                  <a:cubicBezTo>
                    <a:pt x="502793" y="1019096"/>
                    <a:pt x="502926" y="1019096"/>
                    <a:pt x="503059" y="1019106"/>
                  </a:cubicBezTo>
                  <a:lnTo>
                    <a:pt x="505250" y="1019106"/>
                  </a:lnTo>
                  <a:cubicBezTo>
                    <a:pt x="517356" y="1020106"/>
                    <a:pt x="526367" y="1030736"/>
                    <a:pt x="525367" y="1042842"/>
                  </a:cubicBezTo>
                  <a:cubicBezTo>
                    <a:pt x="524453" y="1053891"/>
                    <a:pt x="515471" y="1062540"/>
                    <a:pt x="504393" y="1063016"/>
                  </a:cubicBezTo>
                  <a:close/>
                  <a:moveTo>
                    <a:pt x="605263" y="1058063"/>
                  </a:moveTo>
                  <a:cubicBezTo>
                    <a:pt x="593109" y="1057816"/>
                    <a:pt x="583470" y="1047757"/>
                    <a:pt x="583717" y="1035612"/>
                  </a:cubicBezTo>
                  <a:cubicBezTo>
                    <a:pt x="583946" y="1024983"/>
                    <a:pt x="591728" y="1016038"/>
                    <a:pt x="602215" y="1014343"/>
                  </a:cubicBezTo>
                  <a:lnTo>
                    <a:pt x="603929" y="1014343"/>
                  </a:lnTo>
                  <a:cubicBezTo>
                    <a:pt x="615978" y="1012772"/>
                    <a:pt x="627018" y="1021268"/>
                    <a:pt x="628590" y="1033317"/>
                  </a:cubicBezTo>
                  <a:cubicBezTo>
                    <a:pt x="630104" y="1044871"/>
                    <a:pt x="622331" y="1055605"/>
                    <a:pt x="610882" y="1057777"/>
                  </a:cubicBezTo>
                  <a:lnTo>
                    <a:pt x="608311" y="1057777"/>
                  </a:lnTo>
                  <a:close/>
                  <a:moveTo>
                    <a:pt x="402380" y="1047585"/>
                  </a:moveTo>
                  <a:cubicBezTo>
                    <a:pt x="400456" y="1047595"/>
                    <a:pt x="398532" y="1047376"/>
                    <a:pt x="396665" y="1046918"/>
                  </a:cubicBezTo>
                  <a:lnTo>
                    <a:pt x="395046" y="1046918"/>
                  </a:lnTo>
                  <a:cubicBezTo>
                    <a:pt x="383445" y="1043299"/>
                    <a:pt x="376967" y="1030964"/>
                    <a:pt x="380587" y="1019363"/>
                  </a:cubicBezTo>
                  <a:cubicBezTo>
                    <a:pt x="383883" y="1008790"/>
                    <a:pt x="394522" y="1002313"/>
                    <a:pt x="405428" y="1004247"/>
                  </a:cubicBezTo>
                  <a:lnTo>
                    <a:pt x="408000" y="1004913"/>
                  </a:lnTo>
                  <a:cubicBezTo>
                    <a:pt x="419735" y="1007876"/>
                    <a:pt x="426840" y="1019782"/>
                    <a:pt x="423888" y="1031517"/>
                  </a:cubicBezTo>
                  <a:cubicBezTo>
                    <a:pt x="421411" y="1041337"/>
                    <a:pt x="412515" y="1048185"/>
                    <a:pt x="402380" y="1048061"/>
                  </a:cubicBezTo>
                  <a:close/>
                  <a:moveTo>
                    <a:pt x="706132" y="1032250"/>
                  </a:moveTo>
                  <a:cubicBezTo>
                    <a:pt x="696941" y="1032307"/>
                    <a:pt x="688654" y="1026706"/>
                    <a:pt x="685273" y="1018153"/>
                  </a:cubicBezTo>
                  <a:cubicBezTo>
                    <a:pt x="680824" y="1007238"/>
                    <a:pt x="686063" y="994789"/>
                    <a:pt x="696979" y="990340"/>
                  </a:cubicBezTo>
                  <a:cubicBezTo>
                    <a:pt x="697141" y="990274"/>
                    <a:pt x="697303" y="990207"/>
                    <a:pt x="697465" y="990150"/>
                  </a:cubicBezTo>
                  <a:lnTo>
                    <a:pt x="699560" y="989292"/>
                  </a:lnTo>
                  <a:cubicBezTo>
                    <a:pt x="711066" y="985397"/>
                    <a:pt x="723563" y="991569"/>
                    <a:pt x="727459" y="1003075"/>
                  </a:cubicBezTo>
                  <a:cubicBezTo>
                    <a:pt x="731164" y="1014029"/>
                    <a:pt x="725764" y="1025992"/>
                    <a:pt x="715086" y="1030440"/>
                  </a:cubicBezTo>
                  <a:lnTo>
                    <a:pt x="714038" y="1030440"/>
                  </a:lnTo>
                  <a:cubicBezTo>
                    <a:pt x="711533" y="1031507"/>
                    <a:pt x="708857" y="1032126"/>
                    <a:pt x="706132" y="1032250"/>
                  </a:cubicBezTo>
                  <a:close/>
                  <a:moveTo>
                    <a:pt x="305511" y="1011867"/>
                  </a:moveTo>
                  <a:cubicBezTo>
                    <a:pt x="302206" y="1011886"/>
                    <a:pt x="298948" y="1011143"/>
                    <a:pt x="295986" y="1009676"/>
                  </a:cubicBezTo>
                  <a:lnTo>
                    <a:pt x="293700" y="1008533"/>
                  </a:lnTo>
                  <a:cubicBezTo>
                    <a:pt x="282889" y="1003065"/>
                    <a:pt x="278565" y="989864"/>
                    <a:pt x="284032" y="979053"/>
                  </a:cubicBezTo>
                  <a:cubicBezTo>
                    <a:pt x="289499" y="968242"/>
                    <a:pt x="302701" y="963918"/>
                    <a:pt x="313512" y="969385"/>
                  </a:cubicBezTo>
                  <a:lnTo>
                    <a:pt x="315131" y="970147"/>
                  </a:lnTo>
                  <a:cubicBezTo>
                    <a:pt x="326018" y="975539"/>
                    <a:pt x="330476" y="988740"/>
                    <a:pt x="325085" y="999627"/>
                  </a:cubicBezTo>
                  <a:cubicBezTo>
                    <a:pt x="321408" y="1007047"/>
                    <a:pt x="313883" y="1011781"/>
                    <a:pt x="305606" y="1011867"/>
                  </a:cubicBezTo>
                  <a:close/>
                  <a:moveTo>
                    <a:pt x="798049" y="987387"/>
                  </a:moveTo>
                  <a:cubicBezTo>
                    <a:pt x="785952" y="987454"/>
                    <a:pt x="776084" y="977701"/>
                    <a:pt x="776017" y="965604"/>
                  </a:cubicBezTo>
                  <a:cubicBezTo>
                    <a:pt x="775970" y="957879"/>
                    <a:pt x="779999" y="950697"/>
                    <a:pt x="786619" y="946716"/>
                  </a:cubicBezTo>
                  <a:lnTo>
                    <a:pt x="788143" y="945763"/>
                  </a:lnTo>
                  <a:cubicBezTo>
                    <a:pt x="798372" y="939267"/>
                    <a:pt x="811936" y="942296"/>
                    <a:pt x="818432" y="952526"/>
                  </a:cubicBezTo>
                  <a:cubicBezTo>
                    <a:pt x="824928" y="962756"/>
                    <a:pt x="821899" y="976319"/>
                    <a:pt x="811669" y="982815"/>
                  </a:cubicBezTo>
                  <a:lnTo>
                    <a:pt x="809574" y="984149"/>
                  </a:lnTo>
                  <a:cubicBezTo>
                    <a:pt x="806097" y="986263"/>
                    <a:pt x="802116" y="987378"/>
                    <a:pt x="798049" y="987387"/>
                  </a:cubicBezTo>
                  <a:close/>
                  <a:moveTo>
                    <a:pt x="217881" y="957384"/>
                  </a:moveTo>
                  <a:cubicBezTo>
                    <a:pt x="213004" y="957384"/>
                    <a:pt x="208280" y="955736"/>
                    <a:pt x="204451" y="952717"/>
                  </a:cubicBezTo>
                  <a:lnTo>
                    <a:pt x="202736" y="951383"/>
                  </a:lnTo>
                  <a:cubicBezTo>
                    <a:pt x="192687" y="944544"/>
                    <a:pt x="190087" y="930866"/>
                    <a:pt x="196916" y="920817"/>
                  </a:cubicBezTo>
                  <a:cubicBezTo>
                    <a:pt x="203755" y="910768"/>
                    <a:pt x="217443" y="908168"/>
                    <a:pt x="227492" y="914997"/>
                  </a:cubicBezTo>
                  <a:cubicBezTo>
                    <a:pt x="228254" y="915521"/>
                    <a:pt x="228997" y="916093"/>
                    <a:pt x="229692" y="916712"/>
                  </a:cubicBezTo>
                  <a:lnTo>
                    <a:pt x="231406" y="918046"/>
                  </a:lnTo>
                  <a:cubicBezTo>
                    <a:pt x="240979" y="925532"/>
                    <a:pt x="242674" y="939353"/>
                    <a:pt x="235188" y="948935"/>
                  </a:cubicBezTo>
                  <a:cubicBezTo>
                    <a:pt x="231025" y="954260"/>
                    <a:pt x="224644" y="957374"/>
                    <a:pt x="217881" y="957384"/>
                  </a:cubicBezTo>
                  <a:close/>
                  <a:moveTo>
                    <a:pt x="879868" y="924522"/>
                  </a:moveTo>
                  <a:cubicBezTo>
                    <a:pt x="867714" y="924446"/>
                    <a:pt x="857932" y="914531"/>
                    <a:pt x="858009" y="902377"/>
                  </a:cubicBezTo>
                  <a:cubicBezTo>
                    <a:pt x="858047" y="896319"/>
                    <a:pt x="860580" y="890547"/>
                    <a:pt x="865009" y="886422"/>
                  </a:cubicBezTo>
                  <a:lnTo>
                    <a:pt x="866248" y="885280"/>
                  </a:lnTo>
                  <a:cubicBezTo>
                    <a:pt x="875515" y="877421"/>
                    <a:pt x="889403" y="878574"/>
                    <a:pt x="897261" y="887842"/>
                  </a:cubicBezTo>
                  <a:cubicBezTo>
                    <a:pt x="904443" y="896328"/>
                    <a:pt x="904176" y="908834"/>
                    <a:pt x="896632" y="916998"/>
                  </a:cubicBezTo>
                  <a:lnTo>
                    <a:pt x="894727" y="918807"/>
                  </a:lnTo>
                  <a:cubicBezTo>
                    <a:pt x="890699" y="922503"/>
                    <a:pt x="885431" y="924542"/>
                    <a:pt x="879964" y="924522"/>
                  </a:cubicBezTo>
                  <a:close/>
                  <a:moveTo>
                    <a:pt x="143014" y="886422"/>
                  </a:moveTo>
                  <a:cubicBezTo>
                    <a:pt x="136661" y="886422"/>
                    <a:pt x="130623" y="883679"/>
                    <a:pt x="126441" y="878898"/>
                  </a:cubicBezTo>
                  <a:lnTo>
                    <a:pt x="124822" y="876993"/>
                  </a:lnTo>
                  <a:cubicBezTo>
                    <a:pt x="116935" y="867734"/>
                    <a:pt x="118040" y="853828"/>
                    <a:pt x="127298" y="845941"/>
                  </a:cubicBezTo>
                  <a:cubicBezTo>
                    <a:pt x="136556" y="838054"/>
                    <a:pt x="150463" y="839159"/>
                    <a:pt x="158350" y="848418"/>
                  </a:cubicBezTo>
                  <a:lnTo>
                    <a:pt x="159588" y="849846"/>
                  </a:lnTo>
                  <a:cubicBezTo>
                    <a:pt x="167589" y="858924"/>
                    <a:pt x="166703" y="872773"/>
                    <a:pt x="157626" y="880765"/>
                  </a:cubicBezTo>
                  <a:cubicBezTo>
                    <a:pt x="153587" y="884317"/>
                    <a:pt x="148387" y="886260"/>
                    <a:pt x="143014" y="886232"/>
                  </a:cubicBezTo>
                  <a:close/>
                  <a:moveTo>
                    <a:pt x="947401" y="846322"/>
                  </a:moveTo>
                  <a:cubicBezTo>
                    <a:pt x="942933" y="846341"/>
                    <a:pt x="938580" y="844979"/>
                    <a:pt x="934923" y="842417"/>
                  </a:cubicBezTo>
                  <a:cubicBezTo>
                    <a:pt x="924979" y="835521"/>
                    <a:pt x="922512" y="821881"/>
                    <a:pt x="929398" y="811937"/>
                  </a:cubicBezTo>
                  <a:lnTo>
                    <a:pt x="930541" y="810318"/>
                  </a:lnTo>
                  <a:cubicBezTo>
                    <a:pt x="937457" y="800326"/>
                    <a:pt x="951173" y="797830"/>
                    <a:pt x="961164" y="804745"/>
                  </a:cubicBezTo>
                  <a:cubicBezTo>
                    <a:pt x="971156" y="811661"/>
                    <a:pt x="973652" y="825377"/>
                    <a:pt x="966736" y="835369"/>
                  </a:cubicBezTo>
                  <a:lnTo>
                    <a:pt x="965689" y="836892"/>
                  </a:lnTo>
                  <a:cubicBezTo>
                    <a:pt x="961450" y="842769"/>
                    <a:pt x="954649" y="846246"/>
                    <a:pt x="947401" y="846227"/>
                  </a:cubicBezTo>
                  <a:close/>
                  <a:moveTo>
                    <a:pt x="83864" y="801840"/>
                  </a:moveTo>
                  <a:cubicBezTo>
                    <a:pt x="75958" y="801793"/>
                    <a:pt x="68681" y="797497"/>
                    <a:pt x="64814" y="790601"/>
                  </a:cubicBezTo>
                  <a:lnTo>
                    <a:pt x="63671" y="788505"/>
                  </a:lnTo>
                  <a:cubicBezTo>
                    <a:pt x="58413" y="777552"/>
                    <a:pt x="63033" y="764407"/>
                    <a:pt x="73987" y="759149"/>
                  </a:cubicBezTo>
                  <a:cubicBezTo>
                    <a:pt x="84140" y="754272"/>
                    <a:pt x="96342" y="757863"/>
                    <a:pt x="102247" y="767455"/>
                  </a:cubicBezTo>
                  <a:lnTo>
                    <a:pt x="103200" y="769170"/>
                  </a:lnTo>
                  <a:cubicBezTo>
                    <a:pt x="109106" y="779771"/>
                    <a:pt x="105314" y="793154"/>
                    <a:pt x="94723" y="799078"/>
                  </a:cubicBezTo>
                  <a:cubicBezTo>
                    <a:pt x="91398" y="800897"/>
                    <a:pt x="87655" y="801821"/>
                    <a:pt x="83864" y="801745"/>
                  </a:cubicBezTo>
                  <a:close/>
                  <a:moveTo>
                    <a:pt x="998264" y="756597"/>
                  </a:moveTo>
                  <a:cubicBezTo>
                    <a:pt x="995207" y="756616"/>
                    <a:pt x="992187" y="755968"/>
                    <a:pt x="989406" y="754692"/>
                  </a:cubicBezTo>
                  <a:cubicBezTo>
                    <a:pt x="978328" y="749815"/>
                    <a:pt x="973309" y="736889"/>
                    <a:pt x="978186" y="725812"/>
                  </a:cubicBezTo>
                  <a:cubicBezTo>
                    <a:pt x="978214" y="725755"/>
                    <a:pt x="978233" y="725697"/>
                    <a:pt x="978262" y="725640"/>
                  </a:cubicBezTo>
                  <a:lnTo>
                    <a:pt x="978929" y="724021"/>
                  </a:lnTo>
                  <a:cubicBezTo>
                    <a:pt x="984158" y="713048"/>
                    <a:pt x="997293" y="708400"/>
                    <a:pt x="1008256" y="713630"/>
                  </a:cubicBezTo>
                  <a:cubicBezTo>
                    <a:pt x="1018543" y="718534"/>
                    <a:pt x="1023382" y="730488"/>
                    <a:pt x="1019410" y="741166"/>
                  </a:cubicBezTo>
                  <a:lnTo>
                    <a:pt x="1018362" y="743547"/>
                  </a:lnTo>
                  <a:cubicBezTo>
                    <a:pt x="1014762" y="751587"/>
                    <a:pt x="1006694" y="756692"/>
                    <a:pt x="997883" y="756501"/>
                  </a:cubicBezTo>
                  <a:close/>
                  <a:moveTo>
                    <a:pt x="43288" y="707162"/>
                  </a:moveTo>
                  <a:cubicBezTo>
                    <a:pt x="33696" y="707114"/>
                    <a:pt x="25228" y="700876"/>
                    <a:pt x="22333" y="691731"/>
                  </a:cubicBezTo>
                  <a:lnTo>
                    <a:pt x="21666" y="689541"/>
                  </a:lnTo>
                  <a:cubicBezTo>
                    <a:pt x="17427" y="678149"/>
                    <a:pt x="23237" y="665481"/>
                    <a:pt x="34620" y="661251"/>
                  </a:cubicBezTo>
                  <a:cubicBezTo>
                    <a:pt x="46012" y="657013"/>
                    <a:pt x="58680" y="662813"/>
                    <a:pt x="62909" y="674205"/>
                  </a:cubicBezTo>
                  <a:cubicBezTo>
                    <a:pt x="63214" y="675015"/>
                    <a:pt x="63471" y="675843"/>
                    <a:pt x="63671" y="676682"/>
                  </a:cubicBezTo>
                  <a:lnTo>
                    <a:pt x="64338" y="678587"/>
                  </a:lnTo>
                  <a:cubicBezTo>
                    <a:pt x="67938" y="690189"/>
                    <a:pt x="61452" y="702504"/>
                    <a:pt x="49860" y="706114"/>
                  </a:cubicBezTo>
                  <a:cubicBezTo>
                    <a:pt x="47603" y="706790"/>
                    <a:pt x="45259" y="707114"/>
                    <a:pt x="42907" y="707067"/>
                  </a:cubicBezTo>
                  <a:close/>
                  <a:moveTo>
                    <a:pt x="1029601" y="658203"/>
                  </a:moveTo>
                  <a:cubicBezTo>
                    <a:pt x="1027973" y="658232"/>
                    <a:pt x="1026334" y="658070"/>
                    <a:pt x="1024744" y="657727"/>
                  </a:cubicBezTo>
                  <a:cubicBezTo>
                    <a:pt x="1012914" y="655031"/>
                    <a:pt x="1005503" y="643268"/>
                    <a:pt x="1008170" y="631438"/>
                  </a:cubicBezTo>
                  <a:lnTo>
                    <a:pt x="1008170" y="629819"/>
                  </a:lnTo>
                  <a:cubicBezTo>
                    <a:pt x="1010837" y="617960"/>
                    <a:pt x="1022610" y="610512"/>
                    <a:pt x="1034469" y="613179"/>
                  </a:cubicBezTo>
                  <a:cubicBezTo>
                    <a:pt x="1045899" y="615751"/>
                    <a:pt x="1053309" y="626838"/>
                    <a:pt x="1051318" y="638392"/>
                  </a:cubicBezTo>
                  <a:lnTo>
                    <a:pt x="1050747" y="641058"/>
                  </a:lnTo>
                  <a:cubicBezTo>
                    <a:pt x="1048432" y="651069"/>
                    <a:pt x="1039498" y="658146"/>
                    <a:pt x="1029221" y="658108"/>
                  </a:cubicBezTo>
                  <a:close/>
                  <a:moveTo>
                    <a:pt x="22428" y="606102"/>
                  </a:moveTo>
                  <a:cubicBezTo>
                    <a:pt x="11160" y="606063"/>
                    <a:pt x="1740" y="597510"/>
                    <a:pt x="616" y="586290"/>
                  </a:cubicBezTo>
                  <a:lnTo>
                    <a:pt x="616" y="584099"/>
                  </a:lnTo>
                  <a:cubicBezTo>
                    <a:pt x="139" y="571954"/>
                    <a:pt x="9607" y="561734"/>
                    <a:pt x="21742" y="561258"/>
                  </a:cubicBezTo>
                  <a:cubicBezTo>
                    <a:pt x="32886" y="560820"/>
                    <a:pt x="42592" y="568792"/>
                    <a:pt x="44335" y="579813"/>
                  </a:cubicBezTo>
                  <a:lnTo>
                    <a:pt x="44335" y="581908"/>
                  </a:lnTo>
                  <a:cubicBezTo>
                    <a:pt x="45555" y="593996"/>
                    <a:pt x="36734" y="604787"/>
                    <a:pt x="24647" y="606006"/>
                  </a:cubicBezTo>
                  <a:cubicBezTo>
                    <a:pt x="24638" y="606006"/>
                    <a:pt x="24628" y="606006"/>
                    <a:pt x="24619" y="606006"/>
                  </a:cubicBezTo>
                  <a:close/>
                  <a:moveTo>
                    <a:pt x="1040365" y="555619"/>
                  </a:moveTo>
                  <a:lnTo>
                    <a:pt x="1040365" y="555619"/>
                  </a:lnTo>
                  <a:cubicBezTo>
                    <a:pt x="1028249" y="555466"/>
                    <a:pt x="1018543" y="545542"/>
                    <a:pt x="1018648" y="533426"/>
                  </a:cubicBezTo>
                  <a:lnTo>
                    <a:pt x="1018648" y="529330"/>
                  </a:lnTo>
                  <a:cubicBezTo>
                    <a:pt x="1019448" y="517205"/>
                    <a:pt x="1029925" y="508023"/>
                    <a:pt x="1042051" y="508823"/>
                  </a:cubicBezTo>
                  <a:cubicBezTo>
                    <a:pt x="1053062" y="509547"/>
                    <a:pt x="1061834" y="518319"/>
                    <a:pt x="1062558" y="529330"/>
                  </a:cubicBezTo>
                  <a:lnTo>
                    <a:pt x="1062558" y="533807"/>
                  </a:lnTo>
                  <a:cubicBezTo>
                    <a:pt x="1062463" y="545904"/>
                    <a:pt x="1052566" y="555629"/>
                    <a:pt x="1040470" y="555533"/>
                  </a:cubicBezTo>
                  <a:cubicBezTo>
                    <a:pt x="1040308" y="555533"/>
                    <a:pt x="1040146" y="555533"/>
                    <a:pt x="1039984" y="555524"/>
                  </a:cubicBezTo>
                  <a:close/>
                  <a:moveTo>
                    <a:pt x="21856" y="502374"/>
                  </a:moveTo>
                  <a:lnTo>
                    <a:pt x="19666" y="502374"/>
                  </a:lnTo>
                  <a:cubicBezTo>
                    <a:pt x="7674" y="501231"/>
                    <a:pt x="-1118" y="490583"/>
                    <a:pt x="25" y="478590"/>
                  </a:cubicBezTo>
                  <a:cubicBezTo>
                    <a:pt x="25" y="478514"/>
                    <a:pt x="35" y="478447"/>
                    <a:pt x="44" y="478371"/>
                  </a:cubicBezTo>
                  <a:lnTo>
                    <a:pt x="44" y="475990"/>
                  </a:lnTo>
                  <a:cubicBezTo>
                    <a:pt x="1787" y="463960"/>
                    <a:pt x="12941" y="455625"/>
                    <a:pt x="24971" y="457359"/>
                  </a:cubicBezTo>
                  <a:cubicBezTo>
                    <a:pt x="36401" y="459017"/>
                    <a:pt x="44612" y="469228"/>
                    <a:pt x="43764" y="480752"/>
                  </a:cubicBezTo>
                  <a:lnTo>
                    <a:pt x="43764" y="482753"/>
                  </a:lnTo>
                  <a:cubicBezTo>
                    <a:pt x="42592" y="493955"/>
                    <a:pt x="33115" y="502431"/>
                    <a:pt x="21856" y="502374"/>
                  </a:cubicBezTo>
                  <a:close/>
                  <a:moveTo>
                    <a:pt x="1029601" y="450368"/>
                  </a:moveTo>
                  <a:cubicBezTo>
                    <a:pt x="1019124" y="450339"/>
                    <a:pt x="1010113" y="442929"/>
                    <a:pt x="1008075" y="432651"/>
                  </a:cubicBezTo>
                  <a:lnTo>
                    <a:pt x="1008075" y="430842"/>
                  </a:lnTo>
                  <a:cubicBezTo>
                    <a:pt x="1005617" y="418945"/>
                    <a:pt x="1013266" y="407296"/>
                    <a:pt x="1025163" y="404838"/>
                  </a:cubicBezTo>
                  <a:cubicBezTo>
                    <a:pt x="1036821" y="402429"/>
                    <a:pt x="1048289" y="409725"/>
                    <a:pt x="1051033" y="421317"/>
                  </a:cubicBezTo>
                  <a:lnTo>
                    <a:pt x="1051604" y="423793"/>
                  </a:lnTo>
                  <a:cubicBezTo>
                    <a:pt x="1053985" y="435652"/>
                    <a:pt x="1046308" y="447206"/>
                    <a:pt x="1034450" y="449587"/>
                  </a:cubicBezTo>
                  <a:cubicBezTo>
                    <a:pt x="1034421" y="449596"/>
                    <a:pt x="1034393" y="449596"/>
                    <a:pt x="1034364" y="449606"/>
                  </a:cubicBezTo>
                  <a:cubicBezTo>
                    <a:pt x="1032821" y="450149"/>
                    <a:pt x="1031221" y="450530"/>
                    <a:pt x="1029601" y="450749"/>
                  </a:cubicBezTo>
                  <a:close/>
                  <a:moveTo>
                    <a:pt x="42335" y="401314"/>
                  </a:moveTo>
                  <a:cubicBezTo>
                    <a:pt x="30181" y="401343"/>
                    <a:pt x="20313" y="391513"/>
                    <a:pt x="20285" y="379369"/>
                  </a:cubicBezTo>
                  <a:cubicBezTo>
                    <a:pt x="20275" y="377120"/>
                    <a:pt x="20618" y="374882"/>
                    <a:pt x="21285" y="372739"/>
                  </a:cubicBezTo>
                  <a:lnTo>
                    <a:pt x="22047" y="370548"/>
                  </a:lnTo>
                  <a:cubicBezTo>
                    <a:pt x="25133" y="358795"/>
                    <a:pt x="37153" y="351765"/>
                    <a:pt x="48907" y="354842"/>
                  </a:cubicBezTo>
                  <a:cubicBezTo>
                    <a:pt x="60661" y="357928"/>
                    <a:pt x="67700" y="369958"/>
                    <a:pt x="64614" y="381711"/>
                  </a:cubicBezTo>
                  <a:cubicBezTo>
                    <a:pt x="64433" y="382417"/>
                    <a:pt x="64214" y="383103"/>
                    <a:pt x="63957" y="383788"/>
                  </a:cubicBezTo>
                  <a:lnTo>
                    <a:pt x="63290" y="385693"/>
                  </a:lnTo>
                  <a:cubicBezTo>
                    <a:pt x="60652" y="395104"/>
                    <a:pt x="52108" y="401628"/>
                    <a:pt x="42335" y="401695"/>
                  </a:cubicBezTo>
                  <a:close/>
                  <a:moveTo>
                    <a:pt x="998836" y="351879"/>
                  </a:moveTo>
                  <a:cubicBezTo>
                    <a:pt x="989997" y="351860"/>
                    <a:pt x="982014" y="346583"/>
                    <a:pt x="978548" y="338449"/>
                  </a:cubicBezTo>
                  <a:lnTo>
                    <a:pt x="977785" y="336639"/>
                  </a:lnTo>
                  <a:cubicBezTo>
                    <a:pt x="972975" y="325514"/>
                    <a:pt x="978090" y="312589"/>
                    <a:pt x="989215" y="307779"/>
                  </a:cubicBezTo>
                  <a:cubicBezTo>
                    <a:pt x="1000341" y="302969"/>
                    <a:pt x="1013266" y="308083"/>
                    <a:pt x="1018076" y="319209"/>
                  </a:cubicBezTo>
                  <a:lnTo>
                    <a:pt x="1019029" y="321304"/>
                  </a:lnTo>
                  <a:cubicBezTo>
                    <a:pt x="1023658" y="332401"/>
                    <a:pt x="1018467" y="345155"/>
                    <a:pt x="1007408" y="349879"/>
                  </a:cubicBezTo>
                  <a:cubicBezTo>
                    <a:pt x="1004751" y="351270"/>
                    <a:pt x="1001827" y="352079"/>
                    <a:pt x="998836" y="352260"/>
                  </a:cubicBezTo>
                  <a:close/>
                  <a:moveTo>
                    <a:pt x="82816" y="306350"/>
                  </a:moveTo>
                  <a:cubicBezTo>
                    <a:pt x="79083" y="306369"/>
                    <a:pt x="75406" y="305417"/>
                    <a:pt x="72148" y="303588"/>
                  </a:cubicBezTo>
                  <a:cubicBezTo>
                    <a:pt x="61557" y="297663"/>
                    <a:pt x="57766" y="284281"/>
                    <a:pt x="63671" y="273679"/>
                  </a:cubicBezTo>
                  <a:lnTo>
                    <a:pt x="64719" y="271774"/>
                  </a:lnTo>
                  <a:cubicBezTo>
                    <a:pt x="71920" y="261992"/>
                    <a:pt x="85693" y="259897"/>
                    <a:pt x="95485" y="267097"/>
                  </a:cubicBezTo>
                  <a:cubicBezTo>
                    <a:pt x="103590" y="273070"/>
                    <a:pt x="106619" y="283785"/>
                    <a:pt x="102819" y="293110"/>
                  </a:cubicBezTo>
                  <a:lnTo>
                    <a:pt x="101771" y="295015"/>
                  </a:lnTo>
                  <a:cubicBezTo>
                    <a:pt x="98028" y="302054"/>
                    <a:pt x="90789" y="306531"/>
                    <a:pt x="82816" y="306731"/>
                  </a:cubicBezTo>
                  <a:close/>
                  <a:moveTo>
                    <a:pt x="948734" y="261677"/>
                  </a:moveTo>
                  <a:cubicBezTo>
                    <a:pt x="941467" y="261697"/>
                    <a:pt x="934666" y="258134"/>
                    <a:pt x="930541" y="252152"/>
                  </a:cubicBezTo>
                  <a:lnTo>
                    <a:pt x="929494" y="250724"/>
                  </a:lnTo>
                  <a:cubicBezTo>
                    <a:pt x="922579" y="240732"/>
                    <a:pt x="925074" y="227025"/>
                    <a:pt x="935075" y="220111"/>
                  </a:cubicBezTo>
                  <a:cubicBezTo>
                    <a:pt x="944905" y="213309"/>
                    <a:pt x="958383" y="215605"/>
                    <a:pt x="965403" y="225292"/>
                  </a:cubicBezTo>
                  <a:lnTo>
                    <a:pt x="966927" y="227483"/>
                  </a:lnTo>
                  <a:cubicBezTo>
                    <a:pt x="973718" y="237493"/>
                    <a:pt x="971108" y="251114"/>
                    <a:pt x="961098" y="257915"/>
                  </a:cubicBezTo>
                  <a:cubicBezTo>
                    <a:pt x="961069" y="257925"/>
                    <a:pt x="961050" y="257944"/>
                    <a:pt x="961022" y="257963"/>
                  </a:cubicBezTo>
                  <a:cubicBezTo>
                    <a:pt x="957440" y="260544"/>
                    <a:pt x="953154" y="261973"/>
                    <a:pt x="948734" y="262059"/>
                  </a:cubicBezTo>
                  <a:close/>
                  <a:moveTo>
                    <a:pt x="141681" y="221578"/>
                  </a:moveTo>
                  <a:cubicBezTo>
                    <a:pt x="129527" y="221539"/>
                    <a:pt x="119716" y="211653"/>
                    <a:pt x="119754" y="199499"/>
                  </a:cubicBezTo>
                  <a:cubicBezTo>
                    <a:pt x="119773" y="194241"/>
                    <a:pt x="121669" y="189164"/>
                    <a:pt x="125107" y="185192"/>
                  </a:cubicBezTo>
                  <a:lnTo>
                    <a:pt x="126155" y="183858"/>
                  </a:lnTo>
                  <a:cubicBezTo>
                    <a:pt x="133508" y="174190"/>
                    <a:pt x="147320" y="172314"/>
                    <a:pt x="156987" y="179667"/>
                  </a:cubicBezTo>
                  <a:cubicBezTo>
                    <a:pt x="166655" y="187030"/>
                    <a:pt x="168532" y="200832"/>
                    <a:pt x="161178" y="210500"/>
                  </a:cubicBezTo>
                  <a:cubicBezTo>
                    <a:pt x="160798" y="211004"/>
                    <a:pt x="160388" y="211490"/>
                    <a:pt x="159969" y="211957"/>
                  </a:cubicBezTo>
                  <a:lnTo>
                    <a:pt x="158255" y="213957"/>
                  </a:lnTo>
                  <a:cubicBezTo>
                    <a:pt x="154168" y="218929"/>
                    <a:pt x="148110" y="221854"/>
                    <a:pt x="141681" y="221958"/>
                  </a:cubicBezTo>
                  <a:close/>
                  <a:moveTo>
                    <a:pt x="881488" y="183478"/>
                  </a:moveTo>
                  <a:cubicBezTo>
                    <a:pt x="875992" y="183496"/>
                    <a:pt x="870696" y="181458"/>
                    <a:pt x="866629" y="177762"/>
                  </a:cubicBezTo>
                  <a:lnTo>
                    <a:pt x="864724" y="175952"/>
                  </a:lnTo>
                  <a:cubicBezTo>
                    <a:pt x="855456" y="168095"/>
                    <a:pt x="854303" y="154217"/>
                    <a:pt x="862162" y="144939"/>
                  </a:cubicBezTo>
                  <a:cubicBezTo>
                    <a:pt x="870020" y="135671"/>
                    <a:pt x="883897" y="134519"/>
                    <a:pt x="893175" y="142377"/>
                  </a:cubicBezTo>
                  <a:cubicBezTo>
                    <a:pt x="893851" y="142958"/>
                    <a:pt x="894499" y="143577"/>
                    <a:pt x="895108" y="144235"/>
                  </a:cubicBezTo>
                  <a:lnTo>
                    <a:pt x="896347" y="145378"/>
                  </a:lnTo>
                  <a:cubicBezTo>
                    <a:pt x="905291" y="153531"/>
                    <a:pt x="905929" y="167380"/>
                    <a:pt x="897785" y="176324"/>
                  </a:cubicBezTo>
                  <a:cubicBezTo>
                    <a:pt x="893604" y="180906"/>
                    <a:pt x="887689" y="183506"/>
                    <a:pt x="881488" y="183478"/>
                  </a:cubicBezTo>
                  <a:close/>
                  <a:moveTo>
                    <a:pt x="216262" y="150425"/>
                  </a:moveTo>
                  <a:cubicBezTo>
                    <a:pt x="204108" y="150359"/>
                    <a:pt x="194316" y="140453"/>
                    <a:pt x="194383" y="128299"/>
                  </a:cubicBezTo>
                  <a:cubicBezTo>
                    <a:pt x="194411" y="121574"/>
                    <a:pt x="197526" y="115231"/>
                    <a:pt x="202831" y="111087"/>
                  </a:cubicBezTo>
                  <a:lnTo>
                    <a:pt x="204451" y="109849"/>
                  </a:lnTo>
                  <a:cubicBezTo>
                    <a:pt x="213995" y="102381"/>
                    <a:pt x="227797" y="104067"/>
                    <a:pt x="235264" y="113611"/>
                  </a:cubicBezTo>
                  <a:cubicBezTo>
                    <a:pt x="242732" y="123156"/>
                    <a:pt x="241046" y="136957"/>
                    <a:pt x="231502" y="144425"/>
                  </a:cubicBezTo>
                  <a:lnTo>
                    <a:pt x="229692" y="145854"/>
                  </a:lnTo>
                  <a:cubicBezTo>
                    <a:pt x="225863" y="148883"/>
                    <a:pt x="221138" y="150559"/>
                    <a:pt x="216262" y="150616"/>
                  </a:cubicBezTo>
                  <a:close/>
                  <a:moveTo>
                    <a:pt x="799954" y="120231"/>
                  </a:moveTo>
                  <a:cubicBezTo>
                    <a:pt x="795963" y="120231"/>
                    <a:pt x="792048" y="119145"/>
                    <a:pt x="788619" y="117088"/>
                  </a:cubicBezTo>
                  <a:lnTo>
                    <a:pt x="786428" y="115754"/>
                  </a:lnTo>
                  <a:cubicBezTo>
                    <a:pt x="776236" y="109135"/>
                    <a:pt x="773350" y="95504"/>
                    <a:pt x="779970" y="85313"/>
                  </a:cubicBezTo>
                  <a:cubicBezTo>
                    <a:pt x="786457" y="75340"/>
                    <a:pt x="799697" y="72330"/>
                    <a:pt x="809860" y="78512"/>
                  </a:cubicBezTo>
                  <a:lnTo>
                    <a:pt x="811384" y="79464"/>
                  </a:lnTo>
                  <a:cubicBezTo>
                    <a:pt x="821766" y="85751"/>
                    <a:pt x="825090" y="99267"/>
                    <a:pt x="818813" y="109659"/>
                  </a:cubicBezTo>
                  <a:cubicBezTo>
                    <a:pt x="814832" y="116288"/>
                    <a:pt x="807688" y="120365"/>
                    <a:pt x="799954" y="120422"/>
                  </a:cubicBezTo>
                  <a:close/>
                  <a:moveTo>
                    <a:pt x="303701" y="95561"/>
                  </a:moveTo>
                  <a:cubicBezTo>
                    <a:pt x="291547" y="95428"/>
                    <a:pt x="281803" y="85475"/>
                    <a:pt x="281937" y="73321"/>
                  </a:cubicBezTo>
                  <a:cubicBezTo>
                    <a:pt x="282032" y="65043"/>
                    <a:pt x="286756" y="57519"/>
                    <a:pt x="294176" y="53842"/>
                  </a:cubicBezTo>
                  <a:lnTo>
                    <a:pt x="295891" y="52985"/>
                  </a:lnTo>
                  <a:cubicBezTo>
                    <a:pt x="306978" y="48003"/>
                    <a:pt x="319998" y="52956"/>
                    <a:pt x="324980" y="64034"/>
                  </a:cubicBezTo>
                  <a:cubicBezTo>
                    <a:pt x="329647" y="74416"/>
                    <a:pt x="325618" y="86646"/>
                    <a:pt x="315703" y="92228"/>
                  </a:cubicBezTo>
                  <a:lnTo>
                    <a:pt x="313512" y="93275"/>
                  </a:lnTo>
                  <a:cubicBezTo>
                    <a:pt x="310483" y="94857"/>
                    <a:pt x="307121" y="95704"/>
                    <a:pt x="303701" y="95752"/>
                  </a:cubicBezTo>
                  <a:close/>
                  <a:moveTo>
                    <a:pt x="707180" y="74607"/>
                  </a:moveTo>
                  <a:cubicBezTo>
                    <a:pt x="704742" y="74616"/>
                    <a:pt x="702323" y="74197"/>
                    <a:pt x="700036" y="73369"/>
                  </a:cubicBezTo>
                  <a:lnTo>
                    <a:pt x="697941" y="72606"/>
                  </a:lnTo>
                  <a:cubicBezTo>
                    <a:pt x="686530" y="68530"/>
                    <a:pt x="680577" y="55966"/>
                    <a:pt x="684654" y="44555"/>
                  </a:cubicBezTo>
                  <a:cubicBezTo>
                    <a:pt x="688730" y="33144"/>
                    <a:pt x="701294" y="27191"/>
                    <a:pt x="712705" y="31268"/>
                  </a:cubicBezTo>
                  <a:lnTo>
                    <a:pt x="713848" y="31268"/>
                  </a:lnTo>
                  <a:cubicBezTo>
                    <a:pt x="725459" y="35440"/>
                    <a:pt x="731545" y="48194"/>
                    <a:pt x="727468" y="59843"/>
                  </a:cubicBezTo>
                  <a:cubicBezTo>
                    <a:pt x="724582" y="68644"/>
                    <a:pt x="716439" y="74645"/>
                    <a:pt x="707180" y="74797"/>
                  </a:cubicBezTo>
                  <a:close/>
                  <a:moveTo>
                    <a:pt x="400285" y="59462"/>
                  </a:moveTo>
                  <a:cubicBezTo>
                    <a:pt x="388131" y="59395"/>
                    <a:pt x="378339" y="49489"/>
                    <a:pt x="378406" y="37335"/>
                  </a:cubicBezTo>
                  <a:cubicBezTo>
                    <a:pt x="378453" y="27439"/>
                    <a:pt x="385111" y="18800"/>
                    <a:pt x="394665" y="16219"/>
                  </a:cubicBezTo>
                  <a:lnTo>
                    <a:pt x="397141" y="15552"/>
                  </a:lnTo>
                  <a:cubicBezTo>
                    <a:pt x="409057" y="13151"/>
                    <a:pt x="420659" y="20867"/>
                    <a:pt x="423049" y="32782"/>
                  </a:cubicBezTo>
                  <a:cubicBezTo>
                    <a:pt x="425297" y="43955"/>
                    <a:pt x="418649" y="54995"/>
                    <a:pt x="407714" y="58224"/>
                  </a:cubicBezTo>
                  <a:lnTo>
                    <a:pt x="405905" y="58700"/>
                  </a:lnTo>
                  <a:cubicBezTo>
                    <a:pt x="404076" y="59262"/>
                    <a:pt x="402190" y="59576"/>
                    <a:pt x="400285" y="59653"/>
                  </a:cubicBezTo>
                  <a:close/>
                  <a:moveTo>
                    <a:pt x="607454" y="48794"/>
                  </a:moveTo>
                  <a:lnTo>
                    <a:pt x="604406" y="48794"/>
                  </a:lnTo>
                  <a:lnTo>
                    <a:pt x="602310" y="48794"/>
                  </a:lnTo>
                  <a:cubicBezTo>
                    <a:pt x="590204" y="47689"/>
                    <a:pt x="581288" y="36992"/>
                    <a:pt x="582393" y="24886"/>
                  </a:cubicBezTo>
                  <a:cubicBezTo>
                    <a:pt x="583498" y="12789"/>
                    <a:pt x="594195" y="3865"/>
                    <a:pt x="606301" y="4969"/>
                  </a:cubicBezTo>
                  <a:cubicBezTo>
                    <a:pt x="607006" y="5036"/>
                    <a:pt x="607711" y="5131"/>
                    <a:pt x="608406" y="5265"/>
                  </a:cubicBezTo>
                  <a:lnTo>
                    <a:pt x="609644" y="5265"/>
                  </a:lnTo>
                  <a:cubicBezTo>
                    <a:pt x="621712" y="7036"/>
                    <a:pt x="630171" y="18114"/>
                    <a:pt x="628694" y="30220"/>
                  </a:cubicBezTo>
                  <a:cubicBezTo>
                    <a:pt x="627237" y="40869"/>
                    <a:pt x="618198" y="48851"/>
                    <a:pt x="607454" y="48985"/>
                  </a:cubicBezTo>
                  <a:close/>
                  <a:moveTo>
                    <a:pt x="502202" y="43555"/>
                  </a:moveTo>
                  <a:cubicBezTo>
                    <a:pt x="490106" y="43898"/>
                    <a:pt x="480018" y="34363"/>
                    <a:pt x="479676" y="22266"/>
                  </a:cubicBezTo>
                  <a:cubicBezTo>
                    <a:pt x="479333" y="10170"/>
                    <a:pt x="488867" y="83"/>
                    <a:pt x="500964" y="-260"/>
                  </a:cubicBezTo>
                  <a:lnTo>
                    <a:pt x="503536" y="-260"/>
                  </a:lnTo>
                  <a:cubicBezTo>
                    <a:pt x="515509" y="-898"/>
                    <a:pt x="525739" y="8293"/>
                    <a:pt x="526377" y="20276"/>
                  </a:cubicBezTo>
                  <a:cubicBezTo>
                    <a:pt x="526386" y="20447"/>
                    <a:pt x="526386" y="20619"/>
                    <a:pt x="526396" y="20790"/>
                  </a:cubicBezTo>
                  <a:cubicBezTo>
                    <a:pt x="526929" y="32877"/>
                    <a:pt x="517566" y="43108"/>
                    <a:pt x="505479" y="43641"/>
                  </a:cubicBezTo>
                  <a:cubicBezTo>
                    <a:pt x="505431" y="43651"/>
                    <a:pt x="505393" y="43651"/>
                    <a:pt x="505346" y="43651"/>
                  </a:cubicBezTo>
                  <a:lnTo>
                    <a:pt x="502202" y="43651"/>
                  </a:lnTo>
                  <a:close/>
                </a:path>
              </a:pathLst>
            </a:custGeom>
            <a:solidFill>
              <a:schemeClr val="accent3">
                <a:lumMod val="50000"/>
              </a:schemeClr>
            </a:solidFill>
            <a:ln w="9525" cap="flat">
              <a:noFill/>
              <a:prstDash val="solid"/>
              <a:miter/>
            </a:ln>
          </p:spPr>
          <p:txBody>
            <a:bodyPr rtlCol="0" anchor="ctr"/>
            <a:lstStyle/>
            <a:p>
              <a:endParaRPr lang="en-US"/>
            </a:p>
          </p:txBody>
        </p:sp>
        <p:sp>
          <p:nvSpPr>
            <p:cNvPr id="71" name="Freeform: Shape 70"/>
            <p:cNvSpPr/>
            <p:nvPr/>
          </p:nvSpPr>
          <p:spPr>
            <a:xfrm>
              <a:off x="4483117" y="5138546"/>
              <a:ext cx="1062242" cy="1063371"/>
            </a:xfrm>
            <a:custGeom>
              <a:avLst/>
              <a:gdLst>
                <a:gd name="connsiteX0" fmla="*/ 504384 w 1062242"/>
                <a:gd name="connsiteY0" fmla="*/ 1063080 h 1063371"/>
                <a:gd name="connsiteX1" fmla="*/ 502193 w 1062242"/>
                <a:gd name="connsiteY1" fmla="*/ 1063080 h 1063371"/>
                <a:gd name="connsiteX2" fmla="*/ 480762 w 1062242"/>
                <a:gd name="connsiteY2" fmla="*/ 1040125 h 1063371"/>
                <a:gd name="connsiteX3" fmla="*/ 502450 w 1062242"/>
                <a:gd name="connsiteY3" fmla="*/ 1019151 h 1063371"/>
                <a:gd name="connsiteX4" fmla="*/ 503050 w 1062242"/>
                <a:gd name="connsiteY4" fmla="*/ 1019170 h 1063371"/>
                <a:gd name="connsiteX5" fmla="*/ 505241 w 1062242"/>
                <a:gd name="connsiteY5" fmla="*/ 1019170 h 1063371"/>
                <a:gd name="connsiteX6" fmla="*/ 525358 w 1062242"/>
                <a:gd name="connsiteY6" fmla="*/ 1042906 h 1063371"/>
                <a:gd name="connsiteX7" fmla="*/ 504384 w 1062242"/>
                <a:gd name="connsiteY7" fmla="*/ 1063080 h 1063371"/>
                <a:gd name="connsiteX8" fmla="*/ 605539 w 1062242"/>
                <a:gd name="connsiteY8" fmla="*/ 1058508 h 1063371"/>
                <a:gd name="connsiteX9" fmla="*/ 583994 w 1062242"/>
                <a:gd name="connsiteY9" fmla="*/ 1036058 h 1063371"/>
                <a:gd name="connsiteX10" fmla="*/ 602491 w 1062242"/>
                <a:gd name="connsiteY10" fmla="*/ 1014788 h 1063371"/>
                <a:gd name="connsiteX11" fmla="*/ 604206 w 1062242"/>
                <a:gd name="connsiteY11" fmla="*/ 1014788 h 1063371"/>
                <a:gd name="connsiteX12" fmla="*/ 629923 w 1062242"/>
                <a:gd name="connsiteY12" fmla="*/ 1032295 h 1063371"/>
                <a:gd name="connsiteX13" fmla="*/ 612416 w 1062242"/>
                <a:gd name="connsiteY13" fmla="*/ 1058022 h 1063371"/>
                <a:gd name="connsiteX14" fmla="*/ 611159 w 1062242"/>
                <a:gd name="connsiteY14" fmla="*/ 1058222 h 1063371"/>
                <a:gd name="connsiteX15" fmla="*/ 608587 w 1062242"/>
                <a:gd name="connsiteY15" fmla="*/ 1058222 h 1063371"/>
                <a:gd name="connsiteX16" fmla="*/ 402657 w 1062242"/>
                <a:gd name="connsiteY16" fmla="*/ 1048031 h 1063371"/>
                <a:gd name="connsiteX17" fmla="*/ 397037 w 1062242"/>
                <a:gd name="connsiteY17" fmla="*/ 1047364 h 1063371"/>
                <a:gd name="connsiteX18" fmla="*/ 395323 w 1062242"/>
                <a:gd name="connsiteY18" fmla="*/ 1047364 h 1063371"/>
                <a:gd name="connsiteX19" fmla="*/ 380683 w 1062242"/>
                <a:gd name="connsiteY19" fmla="*/ 1019904 h 1063371"/>
                <a:gd name="connsiteX20" fmla="*/ 405800 w 1062242"/>
                <a:gd name="connsiteY20" fmla="*/ 1004692 h 1063371"/>
                <a:gd name="connsiteX21" fmla="*/ 408277 w 1062242"/>
                <a:gd name="connsiteY21" fmla="*/ 1005359 h 1063371"/>
                <a:gd name="connsiteX22" fmla="*/ 424164 w 1062242"/>
                <a:gd name="connsiteY22" fmla="*/ 1031962 h 1063371"/>
                <a:gd name="connsiteX23" fmla="*/ 402657 w 1062242"/>
                <a:gd name="connsiteY23" fmla="*/ 1048507 h 1063371"/>
                <a:gd name="connsiteX24" fmla="*/ 706504 w 1062242"/>
                <a:gd name="connsiteY24" fmla="*/ 1032695 h 1063371"/>
                <a:gd name="connsiteX25" fmla="*/ 685549 w 1062242"/>
                <a:gd name="connsiteY25" fmla="*/ 1018599 h 1063371"/>
                <a:gd name="connsiteX26" fmla="*/ 697437 w 1062242"/>
                <a:gd name="connsiteY26" fmla="*/ 990719 h 1063371"/>
                <a:gd name="connsiteX27" fmla="*/ 697741 w 1062242"/>
                <a:gd name="connsiteY27" fmla="*/ 990595 h 1063371"/>
                <a:gd name="connsiteX28" fmla="*/ 699837 w 1062242"/>
                <a:gd name="connsiteY28" fmla="*/ 989833 h 1063371"/>
                <a:gd name="connsiteX29" fmla="*/ 728126 w 1062242"/>
                <a:gd name="connsiteY29" fmla="*/ 1002597 h 1063371"/>
                <a:gd name="connsiteX30" fmla="*/ 715363 w 1062242"/>
                <a:gd name="connsiteY30" fmla="*/ 1030886 h 1063371"/>
                <a:gd name="connsiteX31" fmla="*/ 714315 w 1062242"/>
                <a:gd name="connsiteY31" fmla="*/ 1030886 h 1063371"/>
                <a:gd name="connsiteX32" fmla="*/ 706219 w 1062242"/>
                <a:gd name="connsiteY32" fmla="*/ 1032315 h 1063371"/>
                <a:gd name="connsiteX33" fmla="*/ 305788 w 1062242"/>
                <a:gd name="connsiteY33" fmla="*/ 1012312 h 1063371"/>
                <a:gd name="connsiteX34" fmla="*/ 296263 w 1062242"/>
                <a:gd name="connsiteY34" fmla="*/ 1010121 h 1063371"/>
                <a:gd name="connsiteX35" fmla="*/ 293977 w 1062242"/>
                <a:gd name="connsiteY35" fmla="*/ 1009074 h 1063371"/>
                <a:gd name="connsiteX36" fmla="*/ 282928 w 1062242"/>
                <a:gd name="connsiteY36" fmla="*/ 979984 h 1063371"/>
                <a:gd name="connsiteX37" fmla="*/ 312017 w 1062242"/>
                <a:gd name="connsiteY37" fmla="*/ 968935 h 1063371"/>
                <a:gd name="connsiteX38" fmla="*/ 313789 w 1062242"/>
                <a:gd name="connsiteY38" fmla="*/ 969831 h 1063371"/>
                <a:gd name="connsiteX39" fmla="*/ 315408 w 1062242"/>
                <a:gd name="connsiteY39" fmla="*/ 970593 h 1063371"/>
                <a:gd name="connsiteX40" fmla="*/ 325361 w 1062242"/>
                <a:gd name="connsiteY40" fmla="*/ 1000072 h 1063371"/>
                <a:gd name="connsiteX41" fmla="*/ 305883 w 1062242"/>
                <a:gd name="connsiteY41" fmla="*/ 1012312 h 1063371"/>
                <a:gd name="connsiteX42" fmla="*/ 798325 w 1062242"/>
                <a:gd name="connsiteY42" fmla="*/ 987833 h 1063371"/>
                <a:gd name="connsiteX43" fmla="*/ 776532 w 1062242"/>
                <a:gd name="connsiteY43" fmla="*/ 965620 h 1063371"/>
                <a:gd name="connsiteX44" fmla="*/ 786895 w 1062242"/>
                <a:gd name="connsiteY44" fmla="*/ 947161 h 1063371"/>
                <a:gd name="connsiteX45" fmla="*/ 788419 w 1062242"/>
                <a:gd name="connsiteY45" fmla="*/ 946209 h 1063371"/>
                <a:gd name="connsiteX46" fmla="*/ 818709 w 1062242"/>
                <a:gd name="connsiteY46" fmla="*/ 952971 h 1063371"/>
                <a:gd name="connsiteX47" fmla="*/ 811946 w 1062242"/>
                <a:gd name="connsiteY47" fmla="*/ 983261 h 1063371"/>
                <a:gd name="connsiteX48" fmla="*/ 809851 w 1062242"/>
                <a:gd name="connsiteY48" fmla="*/ 984690 h 1063371"/>
                <a:gd name="connsiteX49" fmla="*/ 798040 w 1062242"/>
                <a:gd name="connsiteY49" fmla="*/ 987452 h 1063371"/>
                <a:gd name="connsiteX50" fmla="*/ 218157 w 1062242"/>
                <a:gd name="connsiteY50" fmla="*/ 957829 h 1063371"/>
                <a:gd name="connsiteX51" fmla="*/ 204727 w 1062242"/>
                <a:gd name="connsiteY51" fmla="*/ 953162 h 1063371"/>
                <a:gd name="connsiteX52" fmla="*/ 203013 w 1062242"/>
                <a:gd name="connsiteY52" fmla="*/ 951828 h 1063371"/>
                <a:gd name="connsiteX53" fmla="*/ 197193 w 1062242"/>
                <a:gd name="connsiteY53" fmla="*/ 921263 h 1063371"/>
                <a:gd name="connsiteX54" fmla="*/ 227768 w 1062242"/>
                <a:gd name="connsiteY54" fmla="*/ 915443 h 1063371"/>
                <a:gd name="connsiteX55" fmla="*/ 229969 w 1062242"/>
                <a:gd name="connsiteY55" fmla="*/ 917157 h 1063371"/>
                <a:gd name="connsiteX56" fmla="*/ 231683 w 1062242"/>
                <a:gd name="connsiteY56" fmla="*/ 918491 h 1063371"/>
                <a:gd name="connsiteX57" fmla="*/ 235465 w 1062242"/>
                <a:gd name="connsiteY57" fmla="*/ 949381 h 1063371"/>
                <a:gd name="connsiteX58" fmla="*/ 218157 w 1062242"/>
                <a:gd name="connsiteY58" fmla="*/ 957829 h 1063371"/>
                <a:gd name="connsiteX59" fmla="*/ 880145 w 1062242"/>
                <a:gd name="connsiteY59" fmla="*/ 924968 h 1063371"/>
                <a:gd name="connsiteX60" fmla="*/ 858285 w 1062242"/>
                <a:gd name="connsiteY60" fmla="*/ 902823 h 1063371"/>
                <a:gd name="connsiteX61" fmla="*/ 865286 w 1062242"/>
                <a:gd name="connsiteY61" fmla="*/ 886868 h 1063371"/>
                <a:gd name="connsiteX62" fmla="*/ 866525 w 1062242"/>
                <a:gd name="connsiteY62" fmla="*/ 885725 h 1063371"/>
                <a:gd name="connsiteX63" fmla="*/ 897538 w 1062242"/>
                <a:gd name="connsiteY63" fmla="*/ 888287 h 1063371"/>
                <a:gd name="connsiteX64" fmla="*/ 896909 w 1062242"/>
                <a:gd name="connsiteY64" fmla="*/ 917443 h 1063371"/>
                <a:gd name="connsiteX65" fmla="*/ 895004 w 1062242"/>
                <a:gd name="connsiteY65" fmla="*/ 919253 h 1063371"/>
                <a:gd name="connsiteX66" fmla="*/ 879859 w 1062242"/>
                <a:gd name="connsiteY66" fmla="*/ 924587 h 1063371"/>
                <a:gd name="connsiteX67" fmla="*/ 143291 w 1062242"/>
                <a:gd name="connsiteY67" fmla="*/ 886868 h 1063371"/>
                <a:gd name="connsiteX68" fmla="*/ 126718 w 1062242"/>
                <a:gd name="connsiteY68" fmla="*/ 879343 h 1063371"/>
                <a:gd name="connsiteX69" fmla="*/ 125098 w 1062242"/>
                <a:gd name="connsiteY69" fmla="*/ 877438 h 1063371"/>
                <a:gd name="connsiteX70" fmla="*/ 127575 w 1062242"/>
                <a:gd name="connsiteY70" fmla="*/ 846386 h 1063371"/>
                <a:gd name="connsiteX71" fmla="*/ 158626 w 1062242"/>
                <a:gd name="connsiteY71" fmla="*/ 848863 h 1063371"/>
                <a:gd name="connsiteX72" fmla="*/ 159864 w 1062242"/>
                <a:gd name="connsiteY72" fmla="*/ 850292 h 1063371"/>
                <a:gd name="connsiteX73" fmla="*/ 157683 w 1062242"/>
                <a:gd name="connsiteY73" fmla="*/ 881334 h 1063371"/>
                <a:gd name="connsiteX74" fmla="*/ 157674 w 1062242"/>
                <a:gd name="connsiteY74" fmla="*/ 881344 h 1063371"/>
                <a:gd name="connsiteX75" fmla="*/ 143005 w 1062242"/>
                <a:gd name="connsiteY75" fmla="*/ 886392 h 1063371"/>
                <a:gd name="connsiteX76" fmla="*/ 947677 w 1062242"/>
                <a:gd name="connsiteY76" fmla="*/ 846768 h 1063371"/>
                <a:gd name="connsiteX77" fmla="*/ 925837 w 1062242"/>
                <a:gd name="connsiteY77" fmla="*/ 824794 h 1063371"/>
                <a:gd name="connsiteX78" fmla="*/ 929675 w 1062242"/>
                <a:gd name="connsiteY78" fmla="*/ 812477 h 1063371"/>
                <a:gd name="connsiteX79" fmla="*/ 930818 w 1062242"/>
                <a:gd name="connsiteY79" fmla="*/ 810763 h 1063371"/>
                <a:gd name="connsiteX80" fmla="*/ 961441 w 1062242"/>
                <a:gd name="connsiteY80" fmla="*/ 805191 h 1063371"/>
                <a:gd name="connsiteX81" fmla="*/ 967013 w 1062242"/>
                <a:gd name="connsiteY81" fmla="*/ 835814 h 1063371"/>
                <a:gd name="connsiteX82" fmla="*/ 965966 w 1062242"/>
                <a:gd name="connsiteY82" fmla="*/ 837338 h 1063371"/>
                <a:gd name="connsiteX83" fmla="*/ 947392 w 1062242"/>
                <a:gd name="connsiteY83" fmla="*/ 846291 h 1063371"/>
                <a:gd name="connsiteX84" fmla="*/ 84141 w 1062242"/>
                <a:gd name="connsiteY84" fmla="*/ 802286 h 1063371"/>
                <a:gd name="connsiteX85" fmla="*/ 65091 w 1062242"/>
                <a:gd name="connsiteY85" fmla="*/ 791046 h 1063371"/>
                <a:gd name="connsiteX86" fmla="*/ 63948 w 1062242"/>
                <a:gd name="connsiteY86" fmla="*/ 788951 h 1063371"/>
                <a:gd name="connsiteX87" fmla="*/ 72758 w 1062242"/>
                <a:gd name="connsiteY87" fmla="*/ 759090 h 1063371"/>
                <a:gd name="connsiteX88" fmla="*/ 102619 w 1062242"/>
                <a:gd name="connsiteY88" fmla="*/ 767901 h 1063371"/>
                <a:gd name="connsiteX89" fmla="*/ 103477 w 1062242"/>
                <a:gd name="connsiteY89" fmla="*/ 769710 h 1063371"/>
                <a:gd name="connsiteX90" fmla="*/ 95018 w 1062242"/>
                <a:gd name="connsiteY90" fmla="*/ 799514 h 1063371"/>
                <a:gd name="connsiteX91" fmla="*/ 94999 w 1062242"/>
                <a:gd name="connsiteY91" fmla="*/ 799524 h 1063371"/>
                <a:gd name="connsiteX92" fmla="*/ 83855 w 1062242"/>
                <a:gd name="connsiteY92" fmla="*/ 801810 h 1063371"/>
                <a:gd name="connsiteX93" fmla="*/ 998541 w 1062242"/>
                <a:gd name="connsiteY93" fmla="*/ 757042 h 1063371"/>
                <a:gd name="connsiteX94" fmla="*/ 989683 w 1062242"/>
                <a:gd name="connsiteY94" fmla="*/ 755137 h 1063371"/>
                <a:gd name="connsiteX95" fmla="*/ 978462 w 1062242"/>
                <a:gd name="connsiteY95" fmla="*/ 726257 h 1063371"/>
                <a:gd name="connsiteX96" fmla="*/ 978538 w 1062242"/>
                <a:gd name="connsiteY96" fmla="*/ 726086 h 1063371"/>
                <a:gd name="connsiteX97" fmla="*/ 979205 w 1062242"/>
                <a:gd name="connsiteY97" fmla="*/ 724467 h 1063371"/>
                <a:gd name="connsiteX98" fmla="*/ 1008533 w 1062242"/>
                <a:gd name="connsiteY98" fmla="*/ 714075 h 1063371"/>
                <a:gd name="connsiteX99" fmla="*/ 1019686 w 1062242"/>
                <a:gd name="connsiteY99" fmla="*/ 741611 h 1063371"/>
                <a:gd name="connsiteX100" fmla="*/ 1018639 w 1062242"/>
                <a:gd name="connsiteY100" fmla="*/ 743993 h 1063371"/>
                <a:gd name="connsiteX101" fmla="*/ 997874 w 1062242"/>
                <a:gd name="connsiteY101" fmla="*/ 756566 h 1063371"/>
                <a:gd name="connsiteX102" fmla="*/ 43564 w 1062242"/>
                <a:gd name="connsiteY102" fmla="*/ 707607 h 1063371"/>
                <a:gd name="connsiteX103" fmla="*/ 22609 w 1062242"/>
                <a:gd name="connsiteY103" fmla="*/ 692177 h 1063371"/>
                <a:gd name="connsiteX104" fmla="*/ 21943 w 1062242"/>
                <a:gd name="connsiteY104" fmla="*/ 689986 h 1063371"/>
                <a:gd name="connsiteX105" fmla="*/ 34897 w 1062242"/>
                <a:gd name="connsiteY105" fmla="*/ 661697 h 1063371"/>
                <a:gd name="connsiteX106" fmla="*/ 63186 w 1062242"/>
                <a:gd name="connsiteY106" fmla="*/ 674651 h 1063371"/>
                <a:gd name="connsiteX107" fmla="*/ 63948 w 1062242"/>
                <a:gd name="connsiteY107" fmla="*/ 677128 h 1063371"/>
                <a:gd name="connsiteX108" fmla="*/ 64614 w 1062242"/>
                <a:gd name="connsiteY108" fmla="*/ 679032 h 1063371"/>
                <a:gd name="connsiteX109" fmla="*/ 50137 w 1062242"/>
                <a:gd name="connsiteY109" fmla="*/ 706560 h 1063371"/>
                <a:gd name="connsiteX110" fmla="*/ 42897 w 1062242"/>
                <a:gd name="connsiteY110" fmla="*/ 707131 h 1063371"/>
                <a:gd name="connsiteX111" fmla="*/ 1029211 w 1062242"/>
                <a:gd name="connsiteY111" fmla="*/ 658458 h 1063371"/>
                <a:gd name="connsiteX112" fmla="*/ 1024353 w 1062242"/>
                <a:gd name="connsiteY112" fmla="*/ 657982 h 1063371"/>
                <a:gd name="connsiteX113" fmla="*/ 1007780 w 1062242"/>
                <a:gd name="connsiteY113" fmla="*/ 631693 h 1063371"/>
                <a:gd name="connsiteX114" fmla="*/ 1007780 w 1062242"/>
                <a:gd name="connsiteY114" fmla="*/ 630074 h 1063371"/>
                <a:gd name="connsiteX115" fmla="*/ 1033688 w 1062242"/>
                <a:gd name="connsiteY115" fmla="*/ 612834 h 1063371"/>
                <a:gd name="connsiteX116" fmla="*/ 1050928 w 1062242"/>
                <a:gd name="connsiteY116" fmla="*/ 638742 h 1063371"/>
                <a:gd name="connsiteX117" fmla="*/ 1050357 w 1062242"/>
                <a:gd name="connsiteY117" fmla="*/ 641314 h 1063371"/>
                <a:gd name="connsiteX118" fmla="*/ 1029211 w 1062242"/>
                <a:gd name="connsiteY118" fmla="*/ 658458 h 1063371"/>
                <a:gd name="connsiteX119" fmla="*/ 22038 w 1062242"/>
                <a:gd name="connsiteY119" fmla="*/ 606071 h 1063371"/>
                <a:gd name="connsiteX120" fmla="*/ 226 w 1062242"/>
                <a:gd name="connsiteY120" fmla="*/ 586259 h 1063371"/>
                <a:gd name="connsiteX121" fmla="*/ 226 w 1062242"/>
                <a:gd name="connsiteY121" fmla="*/ 584068 h 1063371"/>
                <a:gd name="connsiteX122" fmla="*/ 21352 w 1062242"/>
                <a:gd name="connsiteY122" fmla="*/ 561227 h 1063371"/>
                <a:gd name="connsiteX123" fmla="*/ 43945 w 1062242"/>
                <a:gd name="connsiteY123" fmla="*/ 579782 h 1063371"/>
                <a:gd name="connsiteX124" fmla="*/ 43945 w 1062242"/>
                <a:gd name="connsiteY124" fmla="*/ 581878 h 1063371"/>
                <a:gd name="connsiteX125" fmla="*/ 24257 w 1062242"/>
                <a:gd name="connsiteY125" fmla="*/ 605976 h 1063371"/>
                <a:gd name="connsiteX126" fmla="*/ 24229 w 1062242"/>
                <a:gd name="connsiteY126" fmla="*/ 605976 h 1063371"/>
                <a:gd name="connsiteX127" fmla="*/ 1039974 w 1062242"/>
                <a:gd name="connsiteY127" fmla="*/ 555589 h 1063371"/>
                <a:gd name="connsiteX128" fmla="*/ 1039974 w 1062242"/>
                <a:gd name="connsiteY128" fmla="*/ 555589 h 1063371"/>
                <a:gd name="connsiteX129" fmla="*/ 1018162 w 1062242"/>
                <a:gd name="connsiteY129" fmla="*/ 533395 h 1063371"/>
                <a:gd name="connsiteX130" fmla="*/ 1018162 w 1062242"/>
                <a:gd name="connsiteY130" fmla="*/ 533395 h 1063371"/>
                <a:gd name="connsiteX131" fmla="*/ 1018162 w 1062242"/>
                <a:gd name="connsiteY131" fmla="*/ 529299 h 1063371"/>
                <a:gd name="connsiteX132" fmla="*/ 1040165 w 1062242"/>
                <a:gd name="connsiteY132" fmla="*/ 507297 h 1063371"/>
                <a:gd name="connsiteX133" fmla="*/ 1062168 w 1062242"/>
                <a:gd name="connsiteY133" fmla="*/ 529299 h 1063371"/>
                <a:gd name="connsiteX134" fmla="*/ 1062168 w 1062242"/>
                <a:gd name="connsiteY134" fmla="*/ 533871 h 1063371"/>
                <a:gd name="connsiteX135" fmla="*/ 1040070 w 1062242"/>
                <a:gd name="connsiteY135" fmla="*/ 555589 h 1063371"/>
                <a:gd name="connsiteX136" fmla="*/ 1039974 w 1062242"/>
                <a:gd name="connsiteY136" fmla="*/ 555589 h 1063371"/>
                <a:gd name="connsiteX137" fmla="*/ 21943 w 1062242"/>
                <a:gd name="connsiteY137" fmla="*/ 502915 h 1063371"/>
                <a:gd name="connsiteX138" fmla="*/ 19656 w 1062242"/>
                <a:gd name="connsiteY138" fmla="*/ 502915 h 1063371"/>
                <a:gd name="connsiteX139" fmla="*/ 35 w 1062242"/>
                <a:gd name="connsiteY139" fmla="*/ 478941 h 1063371"/>
                <a:gd name="connsiteX140" fmla="*/ 35 w 1062242"/>
                <a:gd name="connsiteY140" fmla="*/ 478912 h 1063371"/>
                <a:gd name="connsiteX141" fmla="*/ 35 w 1062242"/>
                <a:gd name="connsiteY141" fmla="*/ 476531 h 1063371"/>
                <a:gd name="connsiteX142" fmla="*/ 24962 w 1062242"/>
                <a:gd name="connsiteY142" fmla="*/ 457900 h 1063371"/>
                <a:gd name="connsiteX143" fmla="*/ 43755 w 1062242"/>
                <a:gd name="connsiteY143" fmla="*/ 481294 h 1063371"/>
                <a:gd name="connsiteX144" fmla="*/ 43755 w 1062242"/>
                <a:gd name="connsiteY144" fmla="*/ 483294 h 1063371"/>
                <a:gd name="connsiteX145" fmla="*/ 21943 w 1062242"/>
                <a:gd name="connsiteY145" fmla="*/ 502915 h 1063371"/>
                <a:gd name="connsiteX146" fmla="*/ 1029497 w 1062242"/>
                <a:gd name="connsiteY146" fmla="*/ 450527 h 1063371"/>
                <a:gd name="connsiteX147" fmla="*/ 1008161 w 1062242"/>
                <a:gd name="connsiteY147" fmla="*/ 433192 h 1063371"/>
                <a:gd name="connsiteX148" fmla="*/ 1024830 w 1062242"/>
                <a:gd name="connsiteY148" fmla="*/ 406141 h 1063371"/>
                <a:gd name="connsiteX149" fmla="*/ 1050605 w 1062242"/>
                <a:gd name="connsiteY149" fmla="*/ 421572 h 1063371"/>
                <a:gd name="connsiteX150" fmla="*/ 1050738 w 1062242"/>
                <a:gd name="connsiteY150" fmla="*/ 422143 h 1063371"/>
                <a:gd name="connsiteX151" fmla="*/ 1050738 w 1062242"/>
                <a:gd name="connsiteY151" fmla="*/ 423953 h 1063371"/>
                <a:gd name="connsiteX152" fmla="*/ 1033593 w 1062242"/>
                <a:gd name="connsiteY152" fmla="*/ 450147 h 1063371"/>
                <a:gd name="connsiteX153" fmla="*/ 1029497 w 1062242"/>
                <a:gd name="connsiteY153" fmla="*/ 450527 h 1063371"/>
                <a:gd name="connsiteX154" fmla="*/ 42326 w 1062242"/>
                <a:gd name="connsiteY154" fmla="*/ 401760 h 1063371"/>
                <a:gd name="connsiteX155" fmla="*/ 20238 w 1062242"/>
                <a:gd name="connsiteY155" fmla="*/ 380033 h 1063371"/>
                <a:gd name="connsiteX156" fmla="*/ 21276 w 1062242"/>
                <a:gd name="connsiteY156" fmla="*/ 373185 h 1063371"/>
                <a:gd name="connsiteX157" fmla="*/ 22038 w 1062242"/>
                <a:gd name="connsiteY157" fmla="*/ 370899 h 1063371"/>
                <a:gd name="connsiteX158" fmla="*/ 48898 w 1062242"/>
                <a:gd name="connsiteY158" fmla="*/ 355192 h 1063371"/>
                <a:gd name="connsiteX159" fmla="*/ 64605 w 1062242"/>
                <a:gd name="connsiteY159" fmla="*/ 382062 h 1063371"/>
                <a:gd name="connsiteX160" fmla="*/ 63948 w 1062242"/>
                <a:gd name="connsiteY160" fmla="*/ 384139 h 1063371"/>
                <a:gd name="connsiteX161" fmla="*/ 63376 w 1062242"/>
                <a:gd name="connsiteY161" fmla="*/ 386044 h 1063371"/>
                <a:gd name="connsiteX162" fmla="*/ 42326 w 1062242"/>
                <a:gd name="connsiteY162" fmla="*/ 401760 h 1063371"/>
                <a:gd name="connsiteX163" fmla="*/ 998826 w 1062242"/>
                <a:gd name="connsiteY163" fmla="*/ 352325 h 1063371"/>
                <a:gd name="connsiteX164" fmla="*/ 978538 w 1062242"/>
                <a:gd name="connsiteY164" fmla="*/ 338895 h 1063371"/>
                <a:gd name="connsiteX165" fmla="*/ 977776 w 1062242"/>
                <a:gd name="connsiteY165" fmla="*/ 337180 h 1063371"/>
                <a:gd name="connsiteX166" fmla="*/ 987549 w 1062242"/>
                <a:gd name="connsiteY166" fmla="*/ 307643 h 1063371"/>
                <a:gd name="connsiteX167" fmla="*/ 1017096 w 1062242"/>
                <a:gd name="connsiteY167" fmla="*/ 317416 h 1063371"/>
                <a:gd name="connsiteX168" fmla="*/ 1018067 w 1062242"/>
                <a:gd name="connsiteY168" fmla="*/ 319654 h 1063371"/>
                <a:gd name="connsiteX169" fmla="*/ 1019019 w 1062242"/>
                <a:gd name="connsiteY169" fmla="*/ 321750 h 1063371"/>
                <a:gd name="connsiteX170" fmla="*/ 1007399 w 1062242"/>
                <a:gd name="connsiteY170" fmla="*/ 350325 h 1063371"/>
                <a:gd name="connsiteX171" fmla="*/ 998826 w 1062242"/>
                <a:gd name="connsiteY171" fmla="*/ 352325 h 1063371"/>
                <a:gd name="connsiteX172" fmla="*/ 82807 w 1062242"/>
                <a:gd name="connsiteY172" fmla="*/ 306796 h 1063371"/>
                <a:gd name="connsiteX173" fmla="*/ 72139 w 1062242"/>
                <a:gd name="connsiteY173" fmla="*/ 304033 h 1063371"/>
                <a:gd name="connsiteX174" fmla="*/ 63662 w 1062242"/>
                <a:gd name="connsiteY174" fmla="*/ 274125 h 1063371"/>
                <a:gd name="connsiteX175" fmla="*/ 64710 w 1062242"/>
                <a:gd name="connsiteY175" fmla="*/ 272220 h 1063371"/>
                <a:gd name="connsiteX176" fmla="*/ 95438 w 1062242"/>
                <a:gd name="connsiteY176" fmla="*/ 267333 h 1063371"/>
                <a:gd name="connsiteX177" fmla="*/ 102810 w 1062242"/>
                <a:gd name="connsiteY177" fmla="*/ 293651 h 1063371"/>
                <a:gd name="connsiteX178" fmla="*/ 101762 w 1062242"/>
                <a:gd name="connsiteY178" fmla="*/ 295556 h 1063371"/>
                <a:gd name="connsiteX179" fmla="*/ 82807 w 1062242"/>
                <a:gd name="connsiteY179" fmla="*/ 306796 h 1063371"/>
                <a:gd name="connsiteX180" fmla="*/ 948439 w 1062242"/>
                <a:gd name="connsiteY180" fmla="*/ 262123 h 1063371"/>
                <a:gd name="connsiteX181" fmla="*/ 930247 w 1062242"/>
                <a:gd name="connsiteY181" fmla="*/ 252598 h 1063371"/>
                <a:gd name="connsiteX182" fmla="*/ 929199 w 1062242"/>
                <a:gd name="connsiteY182" fmla="*/ 251169 h 1063371"/>
                <a:gd name="connsiteX183" fmla="*/ 932914 w 1062242"/>
                <a:gd name="connsiteY183" fmla="*/ 220280 h 1063371"/>
                <a:gd name="connsiteX184" fmla="*/ 963813 w 1062242"/>
                <a:gd name="connsiteY184" fmla="*/ 223995 h 1063371"/>
                <a:gd name="connsiteX185" fmla="*/ 965108 w 1062242"/>
                <a:gd name="connsiteY185" fmla="*/ 225833 h 1063371"/>
                <a:gd name="connsiteX186" fmla="*/ 966632 w 1062242"/>
                <a:gd name="connsiteY186" fmla="*/ 227928 h 1063371"/>
                <a:gd name="connsiteX187" fmla="*/ 960669 w 1062242"/>
                <a:gd name="connsiteY187" fmla="*/ 258465 h 1063371"/>
                <a:gd name="connsiteX188" fmla="*/ 948439 w 1062242"/>
                <a:gd name="connsiteY188" fmla="*/ 262219 h 1063371"/>
                <a:gd name="connsiteX189" fmla="*/ 141386 w 1062242"/>
                <a:gd name="connsiteY189" fmla="*/ 222023 h 1063371"/>
                <a:gd name="connsiteX190" fmla="*/ 119459 w 1062242"/>
                <a:gd name="connsiteY190" fmla="*/ 199944 h 1063371"/>
                <a:gd name="connsiteX191" fmla="*/ 124813 w 1062242"/>
                <a:gd name="connsiteY191" fmla="*/ 185637 h 1063371"/>
                <a:gd name="connsiteX192" fmla="*/ 125860 w 1062242"/>
                <a:gd name="connsiteY192" fmla="*/ 184304 h 1063371"/>
                <a:gd name="connsiteX193" fmla="*/ 156941 w 1062242"/>
                <a:gd name="connsiteY193" fmla="*/ 182780 h 1063371"/>
                <a:gd name="connsiteX194" fmla="*/ 159674 w 1062242"/>
                <a:gd name="connsiteY194" fmla="*/ 212402 h 1063371"/>
                <a:gd name="connsiteX195" fmla="*/ 157960 w 1062242"/>
                <a:gd name="connsiteY195" fmla="*/ 214403 h 1063371"/>
                <a:gd name="connsiteX196" fmla="*/ 141672 w 1062242"/>
                <a:gd name="connsiteY196" fmla="*/ 222023 h 1063371"/>
                <a:gd name="connsiteX197" fmla="*/ 881193 w 1062242"/>
                <a:gd name="connsiteY197" fmla="*/ 183923 h 1063371"/>
                <a:gd name="connsiteX198" fmla="*/ 866334 w 1062242"/>
                <a:gd name="connsiteY198" fmla="*/ 178113 h 1063371"/>
                <a:gd name="connsiteX199" fmla="*/ 864429 w 1062242"/>
                <a:gd name="connsiteY199" fmla="*/ 176303 h 1063371"/>
                <a:gd name="connsiteX200" fmla="*/ 863667 w 1062242"/>
                <a:gd name="connsiteY200" fmla="*/ 144871 h 1063371"/>
                <a:gd name="connsiteX201" fmla="*/ 895100 w 1062242"/>
                <a:gd name="connsiteY201" fmla="*/ 144108 h 1063371"/>
                <a:gd name="connsiteX202" fmla="*/ 896338 w 1062242"/>
                <a:gd name="connsiteY202" fmla="*/ 145251 h 1063371"/>
                <a:gd name="connsiteX203" fmla="*/ 897433 w 1062242"/>
                <a:gd name="connsiteY203" fmla="*/ 176351 h 1063371"/>
                <a:gd name="connsiteX204" fmla="*/ 881478 w 1062242"/>
                <a:gd name="connsiteY204" fmla="*/ 183351 h 1063371"/>
                <a:gd name="connsiteX205" fmla="*/ 215967 w 1062242"/>
                <a:gd name="connsiteY205" fmla="*/ 150776 h 1063371"/>
                <a:gd name="connsiteX206" fmla="*/ 194088 w 1062242"/>
                <a:gd name="connsiteY206" fmla="*/ 128659 h 1063371"/>
                <a:gd name="connsiteX207" fmla="*/ 202537 w 1062242"/>
                <a:gd name="connsiteY207" fmla="*/ 111438 h 1063371"/>
                <a:gd name="connsiteX208" fmla="*/ 204156 w 1062242"/>
                <a:gd name="connsiteY208" fmla="*/ 110199 h 1063371"/>
                <a:gd name="connsiteX209" fmla="*/ 235188 w 1062242"/>
                <a:gd name="connsiteY209" fmla="*/ 112495 h 1063371"/>
                <a:gd name="connsiteX210" fmla="*/ 232893 w 1062242"/>
                <a:gd name="connsiteY210" fmla="*/ 143528 h 1063371"/>
                <a:gd name="connsiteX211" fmla="*/ 231302 w 1062242"/>
                <a:gd name="connsiteY211" fmla="*/ 144775 h 1063371"/>
                <a:gd name="connsiteX212" fmla="*/ 229397 w 1062242"/>
                <a:gd name="connsiteY212" fmla="*/ 146204 h 1063371"/>
                <a:gd name="connsiteX213" fmla="*/ 216253 w 1062242"/>
                <a:gd name="connsiteY213" fmla="*/ 150681 h 1063371"/>
                <a:gd name="connsiteX214" fmla="*/ 799659 w 1062242"/>
                <a:gd name="connsiteY214" fmla="*/ 120582 h 1063371"/>
                <a:gd name="connsiteX215" fmla="*/ 788324 w 1062242"/>
                <a:gd name="connsiteY215" fmla="*/ 117439 h 1063371"/>
                <a:gd name="connsiteX216" fmla="*/ 786133 w 1062242"/>
                <a:gd name="connsiteY216" fmla="*/ 116105 h 1063371"/>
                <a:gd name="connsiteX217" fmla="*/ 779676 w 1062242"/>
                <a:gd name="connsiteY217" fmla="*/ 85663 h 1063371"/>
                <a:gd name="connsiteX218" fmla="*/ 809565 w 1062242"/>
                <a:gd name="connsiteY218" fmla="*/ 78862 h 1063371"/>
                <a:gd name="connsiteX219" fmla="*/ 811089 w 1062242"/>
                <a:gd name="connsiteY219" fmla="*/ 79815 h 1063371"/>
                <a:gd name="connsiteX220" fmla="*/ 818366 w 1062242"/>
                <a:gd name="connsiteY220" fmla="*/ 110066 h 1063371"/>
                <a:gd name="connsiteX221" fmla="*/ 799659 w 1062242"/>
                <a:gd name="connsiteY221" fmla="*/ 120582 h 1063371"/>
                <a:gd name="connsiteX222" fmla="*/ 303406 w 1062242"/>
                <a:gd name="connsiteY222" fmla="*/ 95912 h 1063371"/>
                <a:gd name="connsiteX223" fmla="*/ 281642 w 1062242"/>
                <a:gd name="connsiteY223" fmla="*/ 73671 h 1063371"/>
                <a:gd name="connsiteX224" fmla="*/ 293881 w 1062242"/>
                <a:gd name="connsiteY224" fmla="*/ 54192 h 1063371"/>
                <a:gd name="connsiteX225" fmla="*/ 295596 w 1062242"/>
                <a:gd name="connsiteY225" fmla="*/ 53335 h 1063371"/>
                <a:gd name="connsiteX226" fmla="*/ 324685 w 1062242"/>
                <a:gd name="connsiteY226" fmla="*/ 64384 h 1063371"/>
                <a:gd name="connsiteX227" fmla="*/ 315408 w 1062242"/>
                <a:gd name="connsiteY227" fmla="*/ 92578 h 1063371"/>
                <a:gd name="connsiteX228" fmla="*/ 313217 w 1062242"/>
                <a:gd name="connsiteY228" fmla="*/ 93626 h 1063371"/>
                <a:gd name="connsiteX229" fmla="*/ 303692 w 1062242"/>
                <a:gd name="connsiteY229" fmla="*/ 95817 h 1063371"/>
                <a:gd name="connsiteX230" fmla="*/ 706885 w 1062242"/>
                <a:gd name="connsiteY230" fmla="*/ 74957 h 1063371"/>
                <a:gd name="connsiteX231" fmla="*/ 699742 w 1062242"/>
                <a:gd name="connsiteY231" fmla="*/ 73718 h 1063371"/>
                <a:gd name="connsiteX232" fmla="*/ 697646 w 1062242"/>
                <a:gd name="connsiteY232" fmla="*/ 72957 h 1063371"/>
                <a:gd name="connsiteX233" fmla="*/ 682740 w 1062242"/>
                <a:gd name="connsiteY233" fmla="*/ 45649 h 1063371"/>
                <a:gd name="connsiteX234" fmla="*/ 710047 w 1062242"/>
                <a:gd name="connsiteY234" fmla="*/ 30732 h 1063371"/>
                <a:gd name="connsiteX235" fmla="*/ 712505 w 1062242"/>
                <a:gd name="connsiteY235" fmla="*/ 31618 h 1063371"/>
                <a:gd name="connsiteX236" fmla="*/ 713553 w 1062242"/>
                <a:gd name="connsiteY236" fmla="*/ 31618 h 1063371"/>
                <a:gd name="connsiteX237" fmla="*/ 727173 w 1062242"/>
                <a:gd name="connsiteY237" fmla="*/ 60193 h 1063371"/>
                <a:gd name="connsiteX238" fmla="*/ 707171 w 1062242"/>
                <a:gd name="connsiteY238" fmla="*/ 74861 h 1063371"/>
                <a:gd name="connsiteX239" fmla="*/ 399990 w 1062242"/>
                <a:gd name="connsiteY239" fmla="*/ 59812 h 1063371"/>
                <a:gd name="connsiteX240" fmla="*/ 378111 w 1062242"/>
                <a:gd name="connsiteY240" fmla="*/ 37695 h 1063371"/>
                <a:gd name="connsiteX241" fmla="*/ 394370 w 1062242"/>
                <a:gd name="connsiteY241" fmla="*/ 16568 h 1063371"/>
                <a:gd name="connsiteX242" fmla="*/ 396847 w 1062242"/>
                <a:gd name="connsiteY242" fmla="*/ 15902 h 1063371"/>
                <a:gd name="connsiteX243" fmla="*/ 422755 w 1062242"/>
                <a:gd name="connsiteY243" fmla="*/ 33133 h 1063371"/>
                <a:gd name="connsiteX244" fmla="*/ 407419 w 1062242"/>
                <a:gd name="connsiteY244" fmla="*/ 58574 h 1063371"/>
                <a:gd name="connsiteX245" fmla="*/ 405705 w 1062242"/>
                <a:gd name="connsiteY245" fmla="*/ 58574 h 1063371"/>
                <a:gd name="connsiteX246" fmla="*/ 400276 w 1062242"/>
                <a:gd name="connsiteY246" fmla="*/ 59717 h 1063371"/>
                <a:gd name="connsiteX247" fmla="*/ 607444 w 1062242"/>
                <a:gd name="connsiteY247" fmla="*/ 48858 h 1063371"/>
                <a:gd name="connsiteX248" fmla="*/ 604492 w 1062242"/>
                <a:gd name="connsiteY248" fmla="*/ 48858 h 1063371"/>
                <a:gd name="connsiteX249" fmla="*/ 602301 w 1062242"/>
                <a:gd name="connsiteY249" fmla="*/ 48858 h 1063371"/>
                <a:gd name="connsiteX250" fmla="*/ 584784 w 1062242"/>
                <a:gd name="connsiteY250" fmla="*/ 23141 h 1063371"/>
                <a:gd name="connsiteX251" fmla="*/ 608397 w 1062242"/>
                <a:gd name="connsiteY251" fmla="*/ 5329 h 1063371"/>
                <a:gd name="connsiteX252" fmla="*/ 609730 w 1062242"/>
                <a:gd name="connsiteY252" fmla="*/ 5329 h 1063371"/>
                <a:gd name="connsiteX253" fmla="*/ 628780 w 1062242"/>
                <a:gd name="connsiteY253" fmla="*/ 30285 h 1063371"/>
                <a:gd name="connsiteX254" fmla="*/ 607444 w 1062242"/>
                <a:gd name="connsiteY254" fmla="*/ 48858 h 1063371"/>
                <a:gd name="connsiteX255" fmla="*/ 502669 w 1062242"/>
                <a:gd name="connsiteY255" fmla="*/ 43620 h 1063371"/>
                <a:gd name="connsiteX256" fmla="*/ 480095 w 1062242"/>
                <a:gd name="connsiteY256" fmla="*/ 22379 h 1063371"/>
                <a:gd name="connsiteX257" fmla="*/ 501336 w 1062242"/>
                <a:gd name="connsiteY257" fmla="*/ -196 h 1063371"/>
                <a:gd name="connsiteX258" fmla="*/ 503907 w 1062242"/>
                <a:gd name="connsiteY258" fmla="*/ -196 h 1063371"/>
                <a:gd name="connsiteX259" fmla="*/ 527853 w 1062242"/>
                <a:gd name="connsiteY259" fmla="*/ 19683 h 1063371"/>
                <a:gd name="connsiteX260" fmla="*/ 507975 w 1062242"/>
                <a:gd name="connsiteY260" fmla="*/ 43620 h 1063371"/>
                <a:gd name="connsiteX261" fmla="*/ 505717 w 1062242"/>
                <a:gd name="connsiteY261" fmla="*/ 43715 h 1063371"/>
                <a:gd name="connsiteX262" fmla="*/ 502669 w 1062242"/>
                <a:gd name="connsiteY262" fmla="*/ 43715 h 106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1062242" h="1063371">
                  <a:moveTo>
                    <a:pt x="504384" y="1063080"/>
                  </a:moveTo>
                  <a:lnTo>
                    <a:pt x="502193" y="1063080"/>
                  </a:lnTo>
                  <a:cubicBezTo>
                    <a:pt x="490001" y="1062519"/>
                    <a:pt x="480486" y="1052327"/>
                    <a:pt x="480762" y="1040125"/>
                  </a:cubicBezTo>
                  <a:cubicBezTo>
                    <a:pt x="480962" y="1028343"/>
                    <a:pt x="490668" y="1018951"/>
                    <a:pt x="502450" y="1019151"/>
                  </a:cubicBezTo>
                  <a:cubicBezTo>
                    <a:pt x="502650" y="1019151"/>
                    <a:pt x="502850" y="1019161"/>
                    <a:pt x="503050" y="1019170"/>
                  </a:cubicBezTo>
                  <a:lnTo>
                    <a:pt x="505241" y="1019170"/>
                  </a:lnTo>
                  <a:cubicBezTo>
                    <a:pt x="517347" y="1020170"/>
                    <a:pt x="526358" y="1030800"/>
                    <a:pt x="525358" y="1042906"/>
                  </a:cubicBezTo>
                  <a:cubicBezTo>
                    <a:pt x="524443" y="1053955"/>
                    <a:pt x="515461" y="1062604"/>
                    <a:pt x="504384" y="1063080"/>
                  </a:cubicBezTo>
                  <a:close/>
                  <a:moveTo>
                    <a:pt x="605539" y="1058508"/>
                  </a:moveTo>
                  <a:cubicBezTo>
                    <a:pt x="593385" y="1058261"/>
                    <a:pt x="583746" y="1048203"/>
                    <a:pt x="583994" y="1036058"/>
                  </a:cubicBezTo>
                  <a:cubicBezTo>
                    <a:pt x="584222" y="1025428"/>
                    <a:pt x="592004" y="1016484"/>
                    <a:pt x="602491" y="1014788"/>
                  </a:cubicBezTo>
                  <a:lnTo>
                    <a:pt x="604206" y="1014788"/>
                  </a:lnTo>
                  <a:cubicBezTo>
                    <a:pt x="616141" y="1012522"/>
                    <a:pt x="627656" y="1020361"/>
                    <a:pt x="629923" y="1032295"/>
                  </a:cubicBezTo>
                  <a:cubicBezTo>
                    <a:pt x="632200" y="1044240"/>
                    <a:pt x="624351" y="1055756"/>
                    <a:pt x="612416" y="1058022"/>
                  </a:cubicBezTo>
                  <a:cubicBezTo>
                    <a:pt x="611997" y="1058099"/>
                    <a:pt x="611578" y="1058165"/>
                    <a:pt x="611159" y="1058222"/>
                  </a:cubicBezTo>
                  <a:lnTo>
                    <a:pt x="608587" y="1058222"/>
                  </a:lnTo>
                  <a:close/>
                  <a:moveTo>
                    <a:pt x="402657" y="1048031"/>
                  </a:moveTo>
                  <a:cubicBezTo>
                    <a:pt x="400761" y="1048050"/>
                    <a:pt x="398875" y="1047831"/>
                    <a:pt x="397037" y="1047364"/>
                  </a:cubicBezTo>
                  <a:lnTo>
                    <a:pt x="395323" y="1047364"/>
                  </a:lnTo>
                  <a:cubicBezTo>
                    <a:pt x="383702" y="1043821"/>
                    <a:pt x="377139" y="1031534"/>
                    <a:pt x="380683" y="1019904"/>
                  </a:cubicBezTo>
                  <a:cubicBezTo>
                    <a:pt x="383950" y="1009169"/>
                    <a:pt x="394770" y="1002616"/>
                    <a:pt x="405800" y="1004692"/>
                  </a:cubicBezTo>
                  <a:lnTo>
                    <a:pt x="408277" y="1005359"/>
                  </a:lnTo>
                  <a:cubicBezTo>
                    <a:pt x="420011" y="1008321"/>
                    <a:pt x="427117" y="1020228"/>
                    <a:pt x="424164" y="1031962"/>
                  </a:cubicBezTo>
                  <a:cubicBezTo>
                    <a:pt x="421688" y="1041783"/>
                    <a:pt x="412791" y="1048631"/>
                    <a:pt x="402657" y="1048507"/>
                  </a:cubicBezTo>
                  <a:close/>
                  <a:moveTo>
                    <a:pt x="706504" y="1032695"/>
                  </a:moveTo>
                  <a:cubicBezTo>
                    <a:pt x="697275" y="1032791"/>
                    <a:pt x="688940" y="1027181"/>
                    <a:pt x="685549" y="1018599"/>
                  </a:cubicBezTo>
                  <a:cubicBezTo>
                    <a:pt x="681130" y="1007616"/>
                    <a:pt x="686454" y="995138"/>
                    <a:pt x="697437" y="990719"/>
                  </a:cubicBezTo>
                  <a:cubicBezTo>
                    <a:pt x="697532" y="990671"/>
                    <a:pt x="697637" y="990633"/>
                    <a:pt x="697741" y="990595"/>
                  </a:cubicBezTo>
                  <a:lnTo>
                    <a:pt x="699837" y="989833"/>
                  </a:lnTo>
                  <a:cubicBezTo>
                    <a:pt x="711172" y="985547"/>
                    <a:pt x="723840" y="991262"/>
                    <a:pt x="728126" y="1002597"/>
                  </a:cubicBezTo>
                  <a:cubicBezTo>
                    <a:pt x="732412" y="1013931"/>
                    <a:pt x="726697" y="1026600"/>
                    <a:pt x="715363" y="1030886"/>
                  </a:cubicBezTo>
                  <a:lnTo>
                    <a:pt x="714315" y="1030886"/>
                  </a:lnTo>
                  <a:cubicBezTo>
                    <a:pt x="711724" y="1031858"/>
                    <a:pt x="708981" y="1032334"/>
                    <a:pt x="706219" y="1032315"/>
                  </a:cubicBezTo>
                  <a:close/>
                  <a:moveTo>
                    <a:pt x="305788" y="1012312"/>
                  </a:moveTo>
                  <a:cubicBezTo>
                    <a:pt x="302483" y="1012341"/>
                    <a:pt x="299225" y="1011588"/>
                    <a:pt x="296263" y="1010121"/>
                  </a:cubicBezTo>
                  <a:lnTo>
                    <a:pt x="293977" y="1009074"/>
                  </a:lnTo>
                  <a:cubicBezTo>
                    <a:pt x="282890" y="1004092"/>
                    <a:pt x="277946" y="991071"/>
                    <a:pt x="282928" y="979984"/>
                  </a:cubicBezTo>
                  <a:cubicBezTo>
                    <a:pt x="287909" y="968897"/>
                    <a:pt x="300930" y="963954"/>
                    <a:pt x="312017" y="968935"/>
                  </a:cubicBezTo>
                  <a:cubicBezTo>
                    <a:pt x="312617" y="969202"/>
                    <a:pt x="313207" y="969507"/>
                    <a:pt x="313789" y="969831"/>
                  </a:cubicBezTo>
                  <a:lnTo>
                    <a:pt x="315408" y="970593"/>
                  </a:lnTo>
                  <a:cubicBezTo>
                    <a:pt x="326295" y="975984"/>
                    <a:pt x="330753" y="989185"/>
                    <a:pt x="325361" y="1000072"/>
                  </a:cubicBezTo>
                  <a:cubicBezTo>
                    <a:pt x="321685" y="1007492"/>
                    <a:pt x="314160" y="1012226"/>
                    <a:pt x="305883" y="1012312"/>
                  </a:cubicBezTo>
                  <a:close/>
                  <a:moveTo>
                    <a:pt x="798325" y="987833"/>
                  </a:moveTo>
                  <a:cubicBezTo>
                    <a:pt x="786171" y="987719"/>
                    <a:pt x="776418" y="977765"/>
                    <a:pt x="776532" y="965620"/>
                  </a:cubicBezTo>
                  <a:cubicBezTo>
                    <a:pt x="776608" y="958096"/>
                    <a:pt x="780514" y="951143"/>
                    <a:pt x="786895" y="947161"/>
                  </a:cubicBezTo>
                  <a:lnTo>
                    <a:pt x="788419" y="946209"/>
                  </a:lnTo>
                  <a:cubicBezTo>
                    <a:pt x="798649" y="939713"/>
                    <a:pt x="812213" y="942742"/>
                    <a:pt x="818709" y="952971"/>
                  </a:cubicBezTo>
                  <a:cubicBezTo>
                    <a:pt x="825205" y="963201"/>
                    <a:pt x="822176" y="976765"/>
                    <a:pt x="811946" y="983261"/>
                  </a:cubicBezTo>
                  <a:lnTo>
                    <a:pt x="809851" y="984690"/>
                  </a:lnTo>
                  <a:cubicBezTo>
                    <a:pt x="806250" y="986690"/>
                    <a:pt x="802155" y="987652"/>
                    <a:pt x="798040" y="987452"/>
                  </a:cubicBezTo>
                  <a:close/>
                  <a:moveTo>
                    <a:pt x="218157" y="957829"/>
                  </a:moveTo>
                  <a:cubicBezTo>
                    <a:pt x="213281" y="957829"/>
                    <a:pt x="208556" y="956182"/>
                    <a:pt x="204727" y="953162"/>
                  </a:cubicBezTo>
                  <a:lnTo>
                    <a:pt x="203013" y="951828"/>
                  </a:lnTo>
                  <a:cubicBezTo>
                    <a:pt x="192964" y="944989"/>
                    <a:pt x="190363" y="931312"/>
                    <a:pt x="197193" y="921263"/>
                  </a:cubicBezTo>
                  <a:cubicBezTo>
                    <a:pt x="204032" y="911214"/>
                    <a:pt x="217719" y="908613"/>
                    <a:pt x="227768" y="915443"/>
                  </a:cubicBezTo>
                  <a:cubicBezTo>
                    <a:pt x="228530" y="915967"/>
                    <a:pt x="229273" y="916538"/>
                    <a:pt x="229969" y="917157"/>
                  </a:cubicBezTo>
                  <a:lnTo>
                    <a:pt x="231683" y="918491"/>
                  </a:lnTo>
                  <a:cubicBezTo>
                    <a:pt x="241256" y="925978"/>
                    <a:pt x="242951" y="939798"/>
                    <a:pt x="235465" y="949381"/>
                  </a:cubicBezTo>
                  <a:cubicBezTo>
                    <a:pt x="231302" y="954705"/>
                    <a:pt x="224920" y="957820"/>
                    <a:pt x="218157" y="957829"/>
                  </a:cubicBezTo>
                  <a:close/>
                  <a:moveTo>
                    <a:pt x="880145" y="924968"/>
                  </a:moveTo>
                  <a:cubicBezTo>
                    <a:pt x="867991" y="924892"/>
                    <a:pt x="858209" y="914976"/>
                    <a:pt x="858285" y="902823"/>
                  </a:cubicBezTo>
                  <a:cubicBezTo>
                    <a:pt x="858323" y="896764"/>
                    <a:pt x="860857" y="890992"/>
                    <a:pt x="865286" y="886868"/>
                  </a:cubicBezTo>
                  <a:lnTo>
                    <a:pt x="866525" y="885725"/>
                  </a:lnTo>
                  <a:cubicBezTo>
                    <a:pt x="875792" y="877867"/>
                    <a:pt x="889680" y="879019"/>
                    <a:pt x="897538" y="888287"/>
                  </a:cubicBezTo>
                  <a:cubicBezTo>
                    <a:pt x="904719" y="896774"/>
                    <a:pt x="904453" y="909280"/>
                    <a:pt x="896909" y="917443"/>
                  </a:cubicBezTo>
                  <a:lnTo>
                    <a:pt x="895004" y="919253"/>
                  </a:lnTo>
                  <a:cubicBezTo>
                    <a:pt x="890823" y="922901"/>
                    <a:pt x="885403" y="924806"/>
                    <a:pt x="879859" y="924587"/>
                  </a:cubicBezTo>
                  <a:close/>
                  <a:moveTo>
                    <a:pt x="143291" y="886868"/>
                  </a:moveTo>
                  <a:cubicBezTo>
                    <a:pt x="136938" y="886858"/>
                    <a:pt x="130909" y="884115"/>
                    <a:pt x="126718" y="879343"/>
                  </a:cubicBezTo>
                  <a:lnTo>
                    <a:pt x="125098" y="877438"/>
                  </a:lnTo>
                  <a:cubicBezTo>
                    <a:pt x="117212" y="868180"/>
                    <a:pt x="118316" y="854273"/>
                    <a:pt x="127575" y="846386"/>
                  </a:cubicBezTo>
                  <a:cubicBezTo>
                    <a:pt x="136833" y="838500"/>
                    <a:pt x="150740" y="839605"/>
                    <a:pt x="158626" y="848863"/>
                  </a:cubicBezTo>
                  <a:lnTo>
                    <a:pt x="159864" y="850292"/>
                  </a:lnTo>
                  <a:cubicBezTo>
                    <a:pt x="167837" y="859465"/>
                    <a:pt x="166856" y="873362"/>
                    <a:pt x="157683" y="881334"/>
                  </a:cubicBezTo>
                  <a:cubicBezTo>
                    <a:pt x="157683" y="881334"/>
                    <a:pt x="157674" y="881344"/>
                    <a:pt x="157674" y="881344"/>
                  </a:cubicBezTo>
                  <a:cubicBezTo>
                    <a:pt x="153578" y="884792"/>
                    <a:pt x="148349" y="886592"/>
                    <a:pt x="143005" y="886392"/>
                  </a:cubicBezTo>
                  <a:close/>
                  <a:moveTo>
                    <a:pt x="947677" y="846768"/>
                  </a:moveTo>
                  <a:cubicBezTo>
                    <a:pt x="935581" y="846729"/>
                    <a:pt x="925798" y="836890"/>
                    <a:pt x="925837" y="824794"/>
                  </a:cubicBezTo>
                  <a:cubicBezTo>
                    <a:pt x="925856" y="820393"/>
                    <a:pt x="927189" y="816107"/>
                    <a:pt x="929675" y="812477"/>
                  </a:cubicBezTo>
                  <a:lnTo>
                    <a:pt x="930818" y="810763"/>
                  </a:lnTo>
                  <a:cubicBezTo>
                    <a:pt x="937733" y="800771"/>
                    <a:pt x="951449" y="798276"/>
                    <a:pt x="961441" y="805191"/>
                  </a:cubicBezTo>
                  <a:cubicBezTo>
                    <a:pt x="971433" y="812106"/>
                    <a:pt x="973928" y="825822"/>
                    <a:pt x="967013" y="835814"/>
                  </a:cubicBezTo>
                  <a:lnTo>
                    <a:pt x="965966" y="837338"/>
                  </a:lnTo>
                  <a:cubicBezTo>
                    <a:pt x="961603" y="843167"/>
                    <a:pt x="954669" y="846510"/>
                    <a:pt x="947392" y="846291"/>
                  </a:cubicBezTo>
                  <a:close/>
                  <a:moveTo>
                    <a:pt x="84141" y="802286"/>
                  </a:moveTo>
                  <a:cubicBezTo>
                    <a:pt x="76235" y="802238"/>
                    <a:pt x="68958" y="797942"/>
                    <a:pt x="65091" y="791046"/>
                  </a:cubicBezTo>
                  <a:lnTo>
                    <a:pt x="63948" y="788951"/>
                  </a:lnTo>
                  <a:cubicBezTo>
                    <a:pt x="58138" y="778273"/>
                    <a:pt x="62081" y="764900"/>
                    <a:pt x="72758" y="759090"/>
                  </a:cubicBezTo>
                  <a:cubicBezTo>
                    <a:pt x="83436" y="753280"/>
                    <a:pt x="96809" y="757223"/>
                    <a:pt x="102619" y="767901"/>
                  </a:cubicBezTo>
                  <a:lnTo>
                    <a:pt x="103477" y="769710"/>
                  </a:lnTo>
                  <a:cubicBezTo>
                    <a:pt x="109373" y="780274"/>
                    <a:pt x="105581" y="793618"/>
                    <a:pt x="95018" y="799514"/>
                  </a:cubicBezTo>
                  <a:cubicBezTo>
                    <a:pt x="95009" y="799514"/>
                    <a:pt x="95009" y="799524"/>
                    <a:pt x="94999" y="799524"/>
                  </a:cubicBezTo>
                  <a:cubicBezTo>
                    <a:pt x="91561" y="801267"/>
                    <a:pt x="87703" y="802057"/>
                    <a:pt x="83855" y="801810"/>
                  </a:cubicBezTo>
                  <a:close/>
                  <a:moveTo>
                    <a:pt x="998541" y="757042"/>
                  </a:moveTo>
                  <a:cubicBezTo>
                    <a:pt x="995484" y="757061"/>
                    <a:pt x="992464" y="756413"/>
                    <a:pt x="989683" y="755137"/>
                  </a:cubicBezTo>
                  <a:cubicBezTo>
                    <a:pt x="978605" y="750260"/>
                    <a:pt x="973585" y="737335"/>
                    <a:pt x="978462" y="726257"/>
                  </a:cubicBezTo>
                  <a:cubicBezTo>
                    <a:pt x="978491" y="726200"/>
                    <a:pt x="978510" y="726143"/>
                    <a:pt x="978538" y="726086"/>
                  </a:cubicBezTo>
                  <a:lnTo>
                    <a:pt x="979205" y="724467"/>
                  </a:lnTo>
                  <a:cubicBezTo>
                    <a:pt x="984434" y="713494"/>
                    <a:pt x="997569" y="708845"/>
                    <a:pt x="1008533" y="714075"/>
                  </a:cubicBezTo>
                  <a:cubicBezTo>
                    <a:pt x="1018819" y="718980"/>
                    <a:pt x="1023658" y="730934"/>
                    <a:pt x="1019686" y="741611"/>
                  </a:cubicBezTo>
                  <a:lnTo>
                    <a:pt x="1018639" y="743993"/>
                  </a:lnTo>
                  <a:cubicBezTo>
                    <a:pt x="1014886" y="751984"/>
                    <a:pt x="1006695" y="756947"/>
                    <a:pt x="997874" y="756566"/>
                  </a:cubicBezTo>
                  <a:close/>
                  <a:moveTo>
                    <a:pt x="43564" y="707607"/>
                  </a:moveTo>
                  <a:cubicBezTo>
                    <a:pt x="33963" y="707589"/>
                    <a:pt x="25476" y="701340"/>
                    <a:pt x="22609" y="692177"/>
                  </a:cubicBezTo>
                  <a:lnTo>
                    <a:pt x="21943" y="689986"/>
                  </a:lnTo>
                  <a:cubicBezTo>
                    <a:pt x="17704" y="678594"/>
                    <a:pt x="23514" y="665926"/>
                    <a:pt x="34897" y="661697"/>
                  </a:cubicBezTo>
                  <a:cubicBezTo>
                    <a:pt x="46289" y="657458"/>
                    <a:pt x="58957" y="663259"/>
                    <a:pt x="63186" y="674651"/>
                  </a:cubicBezTo>
                  <a:cubicBezTo>
                    <a:pt x="63491" y="675460"/>
                    <a:pt x="63748" y="676289"/>
                    <a:pt x="63948" y="677128"/>
                  </a:cubicBezTo>
                  <a:lnTo>
                    <a:pt x="64614" y="679032"/>
                  </a:lnTo>
                  <a:cubicBezTo>
                    <a:pt x="68215" y="690634"/>
                    <a:pt x="61729" y="702950"/>
                    <a:pt x="50137" y="706560"/>
                  </a:cubicBezTo>
                  <a:cubicBezTo>
                    <a:pt x="47774" y="707141"/>
                    <a:pt x="45326" y="707331"/>
                    <a:pt x="42897" y="707131"/>
                  </a:cubicBezTo>
                  <a:close/>
                  <a:moveTo>
                    <a:pt x="1029211" y="658458"/>
                  </a:moveTo>
                  <a:cubicBezTo>
                    <a:pt x="1027583" y="658487"/>
                    <a:pt x="1025944" y="658325"/>
                    <a:pt x="1024353" y="657982"/>
                  </a:cubicBezTo>
                  <a:cubicBezTo>
                    <a:pt x="1012524" y="655287"/>
                    <a:pt x="1005113" y="643523"/>
                    <a:pt x="1007780" y="631693"/>
                  </a:cubicBezTo>
                  <a:lnTo>
                    <a:pt x="1007780" y="630074"/>
                  </a:lnTo>
                  <a:cubicBezTo>
                    <a:pt x="1010171" y="618158"/>
                    <a:pt x="1021772" y="610443"/>
                    <a:pt x="1033688" y="612834"/>
                  </a:cubicBezTo>
                  <a:cubicBezTo>
                    <a:pt x="1045604" y="615224"/>
                    <a:pt x="1053319" y="626826"/>
                    <a:pt x="1050928" y="638742"/>
                  </a:cubicBezTo>
                  <a:lnTo>
                    <a:pt x="1050357" y="641314"/>
                  </a:lnTo>
                  <a:cubicBezTo>
                    <a:pt x="1048147" y="651248"/>
                    <a:pt x="1039384" y="658344"/>
                    <a:pt x="1029211" y="658458"/>
                  </a:cubicBezTo>
                  <a:close/>
                  <a:moveTo>
                    <a:pt x="22038" y="606071"/>
                  </a:moveTo>
                  <a:cubicBezTo>
                    <a:pt x="10770" y="606033"/>
                    <a:pt x="1349" y="597480"/>
                    <a:pt x="226" y="586259"/>
                  </a:cubicBezTo>
                  <a:lnTo>
                    <a:pt x="226" y="584068"/>
                  </a:lnTo>
                  <a:cubicBezTo>
                    <a:pt x="-251" y="571924"/>
                    <a:pt x="9217" y="561703"/>
                    <a:pt x="21352" y="561227"/>
                  </a:cubicBezTo>
                  <a:cubicBezTo>
                    <a:pt x="32496" y="560789"/>
                    <a:pt x="42202" y="568762"/>
                    <a:pt x="43945" y="579782"/>
                  </a:cubicBezTo>
                  <a:lnTo>
                    <a:pt x="43945" y="581878"/>
                  </a:lnTo>
                  <a:cubicBezTo>
                    <a:pt x="45165" y="593965"/>
                    <a:pt x="36344" y="604756"/>
                    <a:pt x="24257" y="605976"/>
                  </a:cubicBezTo>
                  <a:cubicBezTo>
                    <a:pt x="24247" y="605976"/>
                    <a:pt x="24238" y="605976"/>
                    <a:pt x="24229" y="605976"/>
                  </a:cubicBezTo>
                  <a:close/>
                  <a:moveTo>
                    <a:pt x="1039974" y="555589"/>
                  </a:moveTo>
                  <a:lnTo>
                    <a:pt x="1039974" y="555589"/>
                  </a:lnTo>
                  <a:cubicBezTo>
                    <a:pt x="1027821" y="555484"/>
                    <a:pt x="1018058" y="545549"/>
                    <a:pt x="1018162" y="533395"/>
                  </a:cubicBezTo>
                  <a:cubicBezTo>
                    <a:pt x="1018162" y="533395"/>
                    <a:pt x="1018162" y="533395"/>
                    <a:pt x="1018162" y="533395"/>
                  </a:cubicBezTo>
                  <a:lnTo>
                    <a:pt x="1018162" y="529299"/>
                  </a:lnTo>
                  <a:cubicBezTo>
                    <a:pt x="1018162" y="517146"/>
                    <a:pt x="1028011" y="507297"/>
                    <a:pt x="1040165" y="507297"/>
                  </a:cubicBezTo>
                  <a:cubicBezTo>
                    <a:pt x="1052319" y="507297"/>
                    <a:pt x="1062168" y="517146"/>
                    <a:pt x="1062168" y="529299"/>
                  </a:cubicBezTo>
                  <a:lnTo>
                    <a:pt x="1062168" y="533871"/>
                  </a:lnTo>
                  <a:cubicBezTo>
                    <a:pt x="1062063" y="545968"/>
                    <a:pt x="1052176" y="555693"/>
                    <a:pt x="1040070" y="555589"/>
                  </a:cubicBezTo>
                  <a:cubicBezTo>
                    <a:pt x="1040041" y="555589"/>
                    <a:pt x="1040003" y="555589"/>
                    <a:pt x="1039974" y="555589"/>
                  </a:cubicBezTo>
                  <a:close/>
                  <a:moveTo>
                    <a:pt x="21943" y="502915"/>
                  </a:moveTo>
                  <a:lnTo>
                    <a:pt x="19656" y="502915"/>
                  </a:lnTo>
                  <a:cubicBezTo>
                    <a:pt x="7617" y="501715"/>
                    <a:pt x="-1165" y="490980"/>
                    <a:pt x="35" y="478941"/>
                  </a:cubicBezTo>
                  <a:cubicBezTo>
                    <a:pt x="35" y="478931"/>
                    <a:pt x="35" y="478922"/>
                    <a:pt x="35" y="478912"/>
                  </a:cubicBezTo>
                  <a:lnTo>
                    <a:pt x="35" y="476531"/>
                  </a:lnTo>
                  <a:cubicBezTo>
                    <a:pt x="1778" y="464501"/>
                    <a:pt x="12932" y="456167"/>
                    <a:pt x="24962" y="457900"/>
                  </a:cubicBezTo>
                  <a:cubicBezTo>
                    <a:pt x="36392" y="459557"/>
                    <a:pt x="44603" y="469768"/>
                    <a:pt x="43755" y="481294"/>
                  </a:cubicBezTo>
                  <a:lnTo>
                    <a:pt x="43755" y="483294"/>
                  </a:lnTo>
                  <a:cubicBezTo>
                    <a:pt x="42545" y="494438"/>
                    <a:pt x="33154" y="502886"/>
                    <a:pt x="21943" y="502915"/>
                  </a:cubicBezTo>
                  <a:close/>
                  <a:moveTo>
                    <a:pt x="1029497" y="450527"/>
                  </a:moveTo>
                  <a:cubicBezTo>
                    <a:pt x="1019153" y="450594"/>
                    <a:pt x="1010209" y="443327"/>
                    <a:pt x="1008161" y="433192"/>
                  </a:cubicBezTo>
                  <a:cubicBezTo>
                    <a:pt x="1005522" y="421153"/>
                    <a:pt x="1012895" y="409189"/>
                    <a:pt x="1024830" y="406141"/>
                  </a:cubicBezTo>
                  <a:cubicBezTo>
                    <a:pt x="1036212" y="403284"/>
                    <a:pt x="1047747" y="410189"/>
                    <a:pt x="1050605" y="421572"/>
                  </a:cubicBezTo>
                  <a:cubicBezTo>
                    <a:pt x="1050652" y="421762"/>
                    <a:pt x="1050700" y="421952"/>
                    <a:pt x="1050738" y="422143"/>
                  </a:cubicBezTo>
                  <a:lnTo>
                    <a:pt x="1050738" y="423953"/>
                  </a:lnTo>
                  <a:cubicBezTo>
                    <a:pt x="1053148" y="435907"/>
                    <a:pt x="1045508" y="447575"/>
                    <a:pt x="1033593" y="450147"/>
                  </a:cubicBezTo>
                  <a:cubicBezTo>
                    <a:pt x="1032240" y="450385"/>
                    <a:pt x="1030869" y="450518"/>
                    <a:pt x="1029497" y="450527"/>
                  </a:cubicBezTo>
                  <a:close/>
                  <a:moveTo>
                    <a:pt x="42326" y="401760"/>
                  </a:moveTo>
                  <a:cubicBezTo>
                    <a:pt x="30229" y="401864"/>
                    <a:pt x="20333" y="392130"/>
                    <a:pt x="20238" y="380033"/>
                  </a:cubicBezTo>
                  <a:cubicBezTo>
                    <a:pt x="20219" y="377709"/>
                    <a:pt x="20571" y="375394"/>
                    <a:pt x="21276" y="373185"/>
                  </a:cubicBezTo>
                  <a:lnTo>
                    <a:pt x="22038" y="370899"/>
                  </a:lnTo>
                  <a:cubicBezTo>
                    <a:pt x="25124" y="359145"/>
                    <a:pt x="37144" y="352115"/>
                    <a:pt x="48898" y="355192"/>
                  </a:cubicBezTo>
                  <a:cubicBezTo>
                    <a:pt x="60652" y="358278"/>
                    <a:pt x="67691" y="370308"/>
                    <a:pt x="64605" y="382062"/>
                  </a:cubicBezTo>
                  <a:cubicBezTo>
                    <a:pt x="64424" y="382767"/>
                    <a:pt x="64205" y="383453"/>
                    <a:pt x="63948" y="384139"/>
                  </a:cubicBezTo>
                  <a:lnTo>
                    <a:pt x="63376" y="386044"/>
                  </a:lnTo>
                  <a:cubicBezTo>
                    <a:pt x="60576" y="395340"/>
                    <a:pt x="52032" y="401712"/>
                    <a:pt x="42326" y="401760"/>
                  </a:cubicBezTo>
                  <a:close/>
                  <a:moveTo>
                    <a:pt x="998826" y="352325"/>
                  </a:moveTo>
                  <a:cubicBezTo>
                    <a:pt x="989987" y="352306"/>
                    <a:pt x="982005" y="347029"/>
                    <a:pt x="978538" y="338895"/>
                  </a:cubicBezTo>
                  <a:lnTo>
                    <a:pt x="977776" y="337180"/>
                  </a:lnTo>
                  <a:cubicBezTo>
                    <a:pt x="972319" y="326322"/>
                    <a:pt x="976691" y="313101"/>
                    <a:pt x="987549" y="307643"/>
                  </a:cubicBezTo>
                  <a:cubicBezTo>
                    <a:pt x="998407" y="302175"/>
                    <a:pt x="1011638" y="306557"/>
                    <a:pt x="1017096" y="317416"/>
                  </a:cubicBezTo>
                  <a:cubicBezTo>
                    <a:pt x="1017457" y="318140"/>
                    <a:pt x="1017782" y="318892"/>
                    <a:pt x="1018067" y="319654"/>
                  </a:cubicBezTo>
                  <a:lnTo>
                    <a:pt x="1019019" y="321750"/>
                  </a:lnTo>
                  <a:cubicBezTo>
                    <a:pt x="1023592" y="332846"/>
                    <a:pt x="1018419" y="345562"/>
                    <a:pt x="1007399" y="350325"/>
                  </a:cubicBezTo>
                  <a:cubicBezTo>
                    <a:pt x="1004694" y="351534"/>
                    <a:pt x="1001789" y="352220"/>
                    <a:pt x="998826" y="352325"/>
                  </a:cubicBezTo>
                  <a:close/>
                  <a:moveTo>
                    <a:pt x="82807" y="306796"/>
                  </a:moveTo>
                  <a:cubicBezTo>
                    <a:pt x="79073" y="306805"/>
                    <a:pt x="75397" y="305853"/>
                    <a:pt x="72139" y="304033"/>
                  </a:cubicBezTo>
                  <a:cubicBezTo>
                    <a:pt x="61548" y="298109"/>
                    <a:pt x="57756" y="284726"/>
                    <a:pt x="63662" y="274125"/>
                  </a:cubicBezTo>
                  <a:lnTo>
                    <a:pt x="64710" y="272220"/>
                  </a:lnTo>
                  <a:cubicBezTo>
                    <a:pt x="71844" y="262380"/>
                    <a:pt x="85608" y="260190"/>
                    <a:pt x="95438" y="267333"/>
                  </a:cubicBezTo>
                  <a:cubicBezTo>
                    <a:pt x="103705" y="273324"/>
                    <a:pt x="106763" y="284231"/>
                    <a:pt x="102810" y="293651"/>
                  </a:cubicBezTo>
                  <a:lnTo>
                    <a:pt x="101762" y="295556"/>
                  </a:lnTo>
                  <a:cubicBezTo>
                    <a:pt x="97895" y="302414"/>
                    <a:pt x="90675" y="306690"/>
                    <a:pt x="82807" y="306796"/>
                  </a:cubicBezTo>
                  <a:close/>
                  <a:moveTo>
                    <a:pt x="948439" y="262123"/>
                  </a:moveTo>
                  <a:cubicBezTo>
                    <a:pt x="941162" y="262180"/>
                    <a:pt x="934343" y="258608"/>
                    <a:pt x="930247" y="252598"/>
                  </a:cubicBezTo>
                  <a:lnTo>
                    <a:pt x="929199" y="251169"/>
                  </a:lnTo>
                  <a:cubicBezTo>
                    <a:pt x="921693" y="241616"/>
                    <a:pt x="923360" y="227776"/>
                    <a:pt x="932914" y="220280"/>
                  </a:cubicBezTo>
                  <a:cubicBezTo>
                    <a:pt x="942477" y="212774"/>
                    <a:pt x="956307" y="214431"/>
                    <a:pt x="963813" y="223995"/>
                  </a:cubicBezTo>
                  <a:cubicBezTo>
                    <a:pt x="964270" y="224585"/>
                    <a:pt x="964708" y="225195"/>
                    <a:pt x="965108" y="225833"/>
                  </a:cubicBezTo>
                  <a:lnTo>
                    <a:pt x="966632" y="227928"/>
                  </a:lnTo>
                  <a:cubicBezTo>
                    <a:pt x="973414" y="238006"/>
                    <a:pt x="970747" y="251684"/>
                    <a:pt x="960669" y="258465"/>
                  </a:cubicBezTo>
                  <a:cubicBezTo>
                    <a:pt x="957050" y="260904"/>
                    <a:pt x="952792" y="262209"/>
                    <a:pt x="948439" y="262219"/>
                  </a:cubicBezTo>
                  <a:close/>
                  <a:moveTo>
                    <a:pt x="141386" y="222023"/>
                  </a:moveTo>
                  <a:cubicBezTo>
                    <a:pt x="129232" y="221975"/>
                    <a:pt x="119421" y="212098"/>
                    <a:pt x="119459" y="199944"/>
                  </a:cubicBezTo>
                  <a:cubicBezTo>
                    <a:pt x="119479" y="194686"/>
                    <a:pt x="121374" y="189609"/>
                    <a:pt x="124813" y="185637"/>
                  </a:cubicBezTo>
                  <a:lnTo>
                    <a:pt x="125860" y="184304"/>
                  </a:lnTo>
                  <a:cubicBezTo>
                    <a:pt x="134023" y="175303"/>
                    <a:pt x="147939" y="174617"/>
                    <a:pt x="156941" y="182780"/>
                  </a:cubicBezTo>
                  <a:cubicBezTo>
                    <a:pt x="165398" y="190447"/>
                    <a:pt x="166589" y="203316"/>
                    <a:pt x="159674" y="212402"/>
                  </a:cubicBezTo>
                  <a:lnTo>
                    <a:pt x="157960" y="214403"/>
                  </a:lnTo>
                  <a:cubicBezTo>
                    <a:pt x="153873" y="219156"/>
                    <a:pt x="147939" y="221927"/>
                    <a:pt x="141672" y="222023"/>
                  </a:cubicBezTo>
                  <a:close/>
                  <a:moveTo>
                    <a:pt x="881193" y="183923"/>
                  </a:moveTo>
                  <a:cubicBezTo>
                    <a:pt x="875678" y="183942"/>
                    <a:pt x="870373" y="181865"/>
                    <a:pt x="866334" y="178113"/>
                  </a:cubicBezTo>
                  <a:lnTo>
                    <a:pt x="864429" y="176303"/>
                  </a:lnTo>
                  <a:cubicBezTo>
                    <a:pt x="855542" y="167835"/>
                    <a:pt x="855199" y="153757"/>
                    <a:pt x="863667" y="144871"/>
                  </a:cubicBezTo>
                  <a:cubicBezTo>
                    <a:pt x="872135" y="135983"/>
                    <a:pt x="886212" y="135641"/>
                    <a:pt x="895100" y="144108"/>
                  </a:cubicBezTo>
                  <a:lnTo>
                    <a:pt x="896338" y="145251"/>
                  </a:lnTo>
                  <a:cubicBezTo>
                    <a:pt x="905225" y="153538"/>
                    <a:pt x="905720" y="167454"/>
                    <a:pt x="897433" y="176351"/>
                  </a:cubicBezTo>
                  <a:cubicBezTo>
                    <a:pt x="893308" y="180779"/>
                    <a:pt x="887537" y="183314"/>
                    <a:pt x="881478" y="183351"/>
                  </a:cubicBezTo>
                  <a:close/>
                  <a:moveTo>
                    <a:pt x="215967" y="150776"/>
                  </a:moveTo>
                  <a:cubicBezTo>
                    <a:pt x="203813" y="150709"/>
                    <a:pt x="194021" y="140803"/>
                    <a:pt x="194088" y="128659"/>
                  </a:cubicBezTo>
                  <a:cubicBezTo>
                    <a:pt x="194116" y="121925"/>
                    <a:pt x="197231" y="115581"/>
                    <a:pt x="202537" y="111438"/>
                  </a:cubicBezTo>
                  <a:lnTo>
                    <a:pt x="204156" y="110199"/>
                  </a:lnTo>
                  <a:cubicBezTo>
                    <a:pt x="213357" y="102265"/>
                    <a:pt x="227254" y="103294"/>
                    <a:pt x="235188" y="112495"/>
                  </a:cubicBezTo>
                  <a:cubicBezTo>
                    <a:pt x="243122" y="121696"/>
                    <a:pt x="242094" y="135593"/>
                    <a:pt x="232893" y="143528"/>
                  </a:cubicBezTo>
                  <a:cubicBezTo>
                    <a:pt x="232378" y="143965"/>
                    <a:pt x="231855" y="144385"/>
                    <a:pt x="231302" y="144775"/>
                  </a:cubicBezTo>
                  <a:lnTo>
                    <a:pt x="229397" y="146204"/>
                  </a:lnTo>
                  <a:cubicBezTo>
                    <a:pt x="225616" y="149071"/>
                    <a:pt x="221006" y="150642"/>
                    <a:pt x="216253" y="150681"/>
                  </a:cubicBezTo>
                  <a:close/>
                  <a:moveTo>
                    <a:pt x="799659" y="120582"/>
                  </a:moveTo>
                  <a:cubicBezTo>
                    <a:pt x="795659" y="120610"/>
                    <a:pt x="791734" y="119515"/>
                    <a:pt x="788324" y="117439"/>
                  </a:cubicBezTo>
                  <a:lnTo>
                    <a:pt x="786133" y="116105"/>
                  </a:lnTo>
                  <a:cubicBezTo>
                    <a:pt x="775942" y="109485"/>
                    <a:pt x="773056" y="95855"/>
                    <a:pt x="779676" y="85663"/>
                  </a:cubicBezTo>
                  <a:cubicBezTo>
                    <a:pt x="786162" y="75690"/>
                    <a:pt x="799402" y="72680"/>
                    <a:pt x="809565" y="78862"/>
                  </a:cubicBezTo>
                  <a:lnTo>
                    <a:pt x="811089" y="79815"/>
                  </a:lnTo>
                  <a:cubicBezTo>
                    <a:pt x="821452" y="86158"/>
                    <a:pt x="824710" y="99703"/>
                    <a:pt x="818366" y="110066"/>
                  </a:cubicBezTo>
                  <a:cubicBezTo>
                    <a:pt x="814375" y="116581"/>
                    <a:pt x="807298" y="120563"/>
                    <a:pt x="799659" y="120582"/>
                  </a:cubicBezTo>
                  <a:close/>
                  <a:moveTo>
                    <a:pt x="303406" y="95912"/>
                  </a:moveTo>
                  <a:cubicBezTo>
                    <a:pt x="291252" y="95779"/>
                    <a:pt x="281508" y="85825"/>
                    <a:pt x="281642" y="73671"/>
                  </a:cubicBezTo>
                  <a:cubicBezTo>
                    <a:pt x="281737" y="65394"/>
                    <a:pt x="286461" y="57869"/>
                    <a:pt x="293881" y="54192"/>
                  </a:cubicBezTo>
                  <a:lnTo>
                    <a:pt x="295596" y="53335"/>
                  </a:lnTo>
                  <a:cubicBezTo>
                    <a:pt x="306683" y="48354"/>
                    <a:pt x="319704" y="53306"/>
                    <a:pt x="324685" y="64384"/>
                  </a:cubicBezTo>
                  <a:cubicBezTo>
                    <a:pt x="329352" y="74766"/>
                    <a:pt x="325323" y="86997"/>
                    <a:pt x="315408" y="92578"/>
                  </a:cubicBezTo>
                  <a:lnTo>
                    <a:pt x="313217" y="93626"/>
                  </a:lnTo>
                  <a:cubicBezTo>
                    <a:pt x="310245" y="95064"/>
                    <a:pt x="306988" y="95817"/>
                    <a:pt x="303692" y="95817"/>
                  </a:cubicBezTo>
                  <a:close/>
                  <a:moveTo>
                    <a:pt x="706885" y="74957"/>
                  </a:moveTo>
                  <a:cubicBezTo>
                    <a:pt x="704447" y="74957"/>
                    <a:pt x="702037" y="74538"/>
                    <a:pt x="699742" y="73718"/>
                  </a:cubicBezTo>
                  <a:lnTo>
                    <a:pt x="697646" y="72957"/>
                  </a:lnTo>
                  <a:cubicBezTo>
                    <a:pt x="685988" y="69537"/>
                    <a:pt x="679310" y="57307"/>
                    <a:pt x="682740" y="45649"/>
                  </a:cubicBezTo>
                  <a:cubicBezTo>
                    <a:pt x="686159" y="33990"/>
                    <a:pt x="698389" y="27313"/>
                    <a:pt x="710047" y="30732"/>
                  </a:cubicBezTo>
                  <a:cubicBezTo>
                    <a:pt x="710886" y="30980"/>
                    <a:pt x="711705" y="31275"/>
                    <a:pt x="712505" y="31618"/>
                  </a:cubicBezTo>
                  <a:lnTo>
                    <a:pt x="713553" y="31618"/>
                  </a:lnTo>
                  <a:cubicBezTo>
                    <a:pt x="725164" y="35790"/>
                    <a:pt x="731250" y="48544"/>
                    <a:pt x="727173" y="60193"/>
                  </a:cubicBezTo>
                  <a:cubicBezTo>
                    <a:pt x="724278" y="68823"/>
                    <a:pt x="716267" y="74690"/>
                    <a:pt x="707171" y="74861"/>
                  </a:cubicBezTo>
                  <a:close/>
                  <a:moveTo>
                    <a:pt x="399990" y="59812"/>
                  </a:moveTo>
                  <a:cubicBezTo>
                    <a:pt x="387836" y="59746"/>
                    <a:pt x="378044" y="49840"/>
                    <a:pt x="378111" y="37695"/>
                  </a:cubicBezTo>
                  <a:cubicBezTo>
                    <a:pt x="378158" y="27789"/>
                    <a:pt x="384816" y="19150"/>
                    <a:pt x="394370" y="16568"/>
                  </a:cubicBezTo>
                  <a:lnTo>
                    <a:pt x="396847" y="15902"/>
                  </a:lnTo>
                  <a:cubicBezTo>
                    <a:pt x="408762" y="13502"/>
                    <a:pt x="420364" y="21217"/>
                    <a:pt x="422755" y="33133"/>
                  </a:cubicBezTo>
                  <a:cubicBezTo>
                    <a:pt x="425002" y="44305"/>
                    <a:pt x="418354" y="55345"/>
                    <a:pt x="407419" y="58574"/>
                  </a:cubicBezTo>
                  <a:lnTo>
                    <a:pt x="405705" y="58574"/>
                  </a:lnTo>
                  <a:cubicBezTo>
                    <a:pt x="403943" y="59164"/>
                    <a:pt x="402124" y="59555"/>
                    <a:pt x="400276" y="59717"/>
                  </a:cubicBezTo>
                  <a:close/>
                  <a:moveTo>
                    <a:pt x="607444" y="48858"/>
                  </a:moveTo>
                  <a:lnTo>
                    <a:pt x="604492" y="48858"/>
                  </a:lnTo>
                  <a:lnTo>
                    <a:pt x="602301" y="48858"/>
                  </a:lnTo>
                  <a:cubicBezTo>
                    <a:pt x="590366" y="46592"/>
                    <a:pt x="582517" y="35076"/>
                    <a:pt x="584784" y="23141"/>
                  </a:cubicBezTo>
                  <a:cubicBezTo>
                    <a:pt x="586899" y="12006"/>
                    <a:pt x="597119" y="4301"/>
                    <a:pt x="608397" y="5329"/>
                  </a:cubicBezTo>
                  <a:lnTo>
                    <a:pt x="609730" y="5329"/>
                  </a:lnTo>
                  <a:cubicBezTo>
                    <a:pt x="621799" y="7101"/>
                    <a:pt x="630257" y="18178"/>
                    <a:pt x="628780" y="30285"/>
                  </a:cubicBezTo>
                  <a:cubicBezTo>
                    <a:pt x="627266" y="40915"/>
                    <a:pt x="618179" y="48820"/>
                    <a:pt x="607444" y="48858"/>
                  </a:cubicBezTo>
                  <a:close/>
                  <a:moveTo>
                    <a:pt x="502669" y="43620"/>
                  </a:moveTo>
                  <a:cubicBezTo>
                    <a:pt x="490573" y="43991"/>
                    <a:pt x="480466" y="34476"/>
                    <a:pt x="480095" y="22379"/>
                  </a:cubicBezTo>
                  <a:cubicBezTo>
                    <a:pt x="479723" y="10282"/>
                    <a:pt x="489239" y="176"/>
                    <a:pt x="501336" y="-196"/>
                  </a:cubicBezTo>
                  <a:lnTo>
                    <a:pt x="503907" y="-196"/>
                  </a:lnTo>
                  <a:cubicBezTo>
                    <a:pt x="516004" y="-1319"/>
                    <a:pt x="526730" y="7577"/>
                    <a:pt x="527853" y="19683"/>
                  </a:cubicBezTo>
                  <a:cubicBezTo>
                    <a:pt x="528968" y="31780"/>
                    <a:pt x="520072" y="42495"/>
                    <a:pt x="507975" y="43620"/>
                  </a:cubicBezTo>
                  <a:cubicBezTo>
                    <a:pt x="507222" y="43696"/>
                    <a:pt x="506470" y="43724"/>
                    <a:pt x="505717" y="43715"/>
                  </a:cubicBezTo>
                  <a:lnTo>
                    <a:pt x="502669" y="43715"/>
                  </a:lnTo>
                  <a:close/>
                </a:path>
              </a:pathLst>
            </a:custGeom>
            <a:solidFill>
              <a:schemeClr val="tx2"/>
            </a:solidFill>
            <a:ln w="9525" cap="flat">
              <a:solidFill>
                <a:schemeClr val="tx2"/>
              </a:solidFill>
              <a:prstDash val="solid"/>
              <a:miter/>
            </a:ln>
          </p:spPr>
          <p:txBody>
            <a:bodyPr rtlCol="0" anchor="ctr"/>
            <a:lstStyle/>
            <a:p>
              <a:endParaRPr lang="en-US"/>
            </a:p>
          </p:txBody>
        </p:sp>
        <p:sp>
          <p:nvSpPr>
            <p:cNvPr id="72" name="Freeform: Shape 71"/>
            <p:cNvSpPr/>
            <p:nvPr/>
          </p:nvSpPr>
          <p:spPr>
            <a:xfrm>
              <a:off x="5332924" y="1703187"/>
              <a:ext cx="500790" cy="734355"/>
            </a:xfrm>
            <a:custGeom>
              <a:avLst/>
              <a:gdLst>
                <a:gd name="connsiteX0" fmla="*/ 478584 w 500790"/>
                <a:gd name="connsiteY0" fmla="*/ 734064 h 734355"/>
                <a:gd name="connsiteX1" fmla="*/ 460963 w 500790"/>
                <a:gd name="connsiteY1" fmla="*/ 724539 h 734355"/>
                <a:gd name="connsiteX2" fmla="*/ 460391 w 500790"/>
                <a:gd name="connsiteY2" fmla="*/ 723491 h 734355"/>
                <a:gd name="connsiteX3" fmla="*/ 466440 w 500790"/>
                <a:gd name="connsiteY3" fmla="*/ 693059 h 734355"/>
                <a:gd name="connsiteX4" fmla="*/ 496872 w 500790"/>
                <a:gd name="connsiteY4" fmla="*/ 699107 h 734355"/>
                <a:gd name="connsiteX5" fmla="*/ 491157 w 500790"/>
                <a:gd name="connsiteY5" fmla="*/ 730063 h 734355"/>
                <a:gd name="connsiteX6" fmla="*/ 478584 w 500790"/>
                <a:gd name="connsiteY6" fmla="*/ 734064 h 734355"/>
                <a:gd name="connsiteX7" fmla="*/ 421434 w 500790"/>
                <a:gd name="connsiteY7" fmla="*/ 647672 h 734355"/>
                <a:gd name="connsiteX8" fmla="*/ 403813 w 500790"/>
                <a:gd name="connsiteY8" fmla="*/ 638147 h 734355"/>
                <a:gd name="connsiteX9" fmla="*/ 403146 w 500790"/>
                <a:gd name="connsiteY9" fmla="*/ 637195 h 734355"/>
                <a:gd name="connsiteX10" fmla="*/ 409194 w 500790"/>
                <a:gd name="connsiteY10" fmla="*/ 606667 h 734355"/>
                <a:gd name="connsiteX11" fmla="*/ 439722 w 500790"/>
                <a:gd name="connsiteY11" fmla="*/ 612715 h 734355"/>
                <a:gd name="connsiteX12" fmla="*/ 434007 w 500790"/>
                <a:gd name="connsiteY12" fmla="*/ 643767 h 734355"/>
                <a:gd name="connsiteX13" fmla="*/ 421148 w 500790"/>
                <a:gd name="connsiteY13" fmla="*/ 647672 h 734355"/>
                <a:gd name="connsiteX14" fmla="*/ 364284 w 500790"/>
                <a:gd name="connsiteY14" fmla="*/ 561376 h 734355"/>
                <a:gd name="connsiteX15" fmla="*/ 346568 w 500790"/>
                <a:gd name="connsiteY15" fmla="*/ 551851 h 734355"/>
                <a:gd name="connsiteX16" fmla="*/ 345901 w 500790"/>
                <a:gd name="connsiteY16" fmla="*/ 550898 h 734355"/>
                <a:gd name="connsiteX17" fmla="*/ 353016 w 500790"/>
                <a:gd name="connsiteY17" fmla="*/ 520608 h 734355"/>
                <a:gd name="connsiteX18" fmla="*/ 382572 w 500790"/>
                <a:gd name="connsiteY18" fmla="*/ 526609 h 734355"/>
                <a:gd name="connsiteX19" fmla="*/ 376857 w 500790"/>
                <a:gd name="connsiteY19" fmla="*/ 557470 h 734355"/>
                <a:gd name="connsiteX20" fmla="*/ 364284 w 500790"/>
                <a:gd name="connsiteY20" fmla="*/ 561376 h 734355"/>
                <a:gd name="connsiteX21" fmla="*/ 307134 w 500790"/>
                <a:gd name="connsiteY21" fmla="*/ 475079 h 734355"/>
                <a:gd name="connsiteX22" fmla="*/ 289513 w 500790"/>
                <a:gd name="connsiteY22" fmla="*/ 465554 h 734355"/>
                <a:gd name="connsiteX23" fmla="*/ 288846 w 500790"/>
                <a:gd name="connsiteY23" fmla="*/ 464506 h 734355"/>
                <a:gd name="connsiteX24" fmla="*/ 296343 w 500790"/>
                <a:gd name="connsiteY24" fmla="*/ 434303 h 734355"/>
                <a:gd name="connsiteX25" fmla="*/ 325422 w 500790"/>
                <a:gd name="connsiteY25" fmla="*/ 440122 h 734355"/>
                <a:gd name="connsiteX26" fmla="*/ 319707 w 500790"/>
                <a:gd name="connsiteY26" fmla="*/ 471079 h 734355"/>
                <a:gd name="connsiteX27" fmla="*/ 306182 w 500790"/>
                <a:gd name="connsiteY27" fmla="*/ 475079 h 734355"/>
                <a:gd name="connsiteX28" fmla="*/ 249984 w 500790"/>
                <a:gd name="connsiteY28" fmla="*/ 388687 h 734355"/>
                <a:gd name="connsiteX29" fmla="*/ 232363 w 500790"/>
                <a:gd name="connsiteY29" fmla="*/ 379162 h 734355"/>
                <a:gd name="connsiteX30" fmla="*/ 231696 w 500790"/>
                <a:gd name="connsiteY30" fmla="*/ 378210 h 734355"/>
                <a:gd name="connsiteX31" fmla="*/ 239450 w 500790"/>
                <a:gd name="connsiteY31" fmla="*/ 348073 h 734355"/>
                <a:gd name="connsiteX32" fmla="*/ 268177 w 500790"/>
                <a:gd name="connsiteY32" fmla="*/ 353731 h 734355"/>
                <a:gd name="connsiteX33" fmla="*/ 262462 w 500790"/>
                <a:gd name="connsiteY33" fmla="*/ 384782 h 734355"/>
                <a:gd name="connsiteX34" fmla="*/ 248746 w 500790"/>
                <a:gd name="connsiteY34" fmla="*/ 388592 h 734355"/>
                <a:gd name="connsiteX35" fmla="*/ 192834 w 500790"/>
                <a:gd name="connsiteY35" fmla="*/ 302391 h 734355"/>
                <a:gd name="connsiteX36" fmla="*/ 175213 w 500790"/>
                <a:gd name="connsiteY36" fmla="*/ 292866 h 734355"/>
                <a:gd name="connsiteX37" fmla="*/ 174546 w 500790"/>
                <a:gd name="connsiteY37" fmla="*/ 291913 h 734355"/>
                <a:gd name="connsiteX38" fmla="*/ 179814 w 500790"/>
                <a:gd name="connsiteY38" fmla="*/ 261243 h 734355"/>
                <a:gd name="connsiteX39" fmla="*/ 210484 w 500790"/>
                <a:gd name="connsiteY39" fmla="*/ 266520 h 734355"/>
                <a:gd name="connsiteX40" fmla="*/ 211218 w 500790"/>
                <a:gd name="connsiteY40" fmla="*/ 267624 h 734355"/>
                <a:gd name="connsiteX41" fmla="*/ 205502 w 500790"/>
                <a:gd name="connsiteY41" fmla="*/ 298486 h 734355"/>
                <a:gd name="connsiteX42" fmla="*/ 192834 w 500790"/>
                <a:gd name="connsiteY42" fmla="*/ 302391 h 734355"/>
                <a:gd name="connsiteX43" fmla="*/ 135684 w 500790"/>
                <a:gd name="connsiteY43" fmla="*/ 216094 h 734355"/>
                <a:gd name="connsiteX44" fmla="*/ 117968 w 500790"/>
                <a:gd name="connsiteY44" fmla="*/ 206569 h 734355"/>
                <a:gd name="connsiteX45" fmla="*/ 117396 w 500790"/>
                <a:gd name="connsiteY45" fmla="*/ 205522 h 734355"/>
                <a:gd name="connsiteX46" fmla="*/ 123587 w 500790"/>
                <a:gd name="connsiteY46" fmla="*/ 175137 h 734355"/>
                <a:gd name="connsiteX47" fmla="*/ 153972 w 500790"/>
                <a:gd name="connsiteY47" fmla="*/ 181328 h 734355"/>
                <a:gd name="connsiteX48" fmla="*/ 148257 w 500790"/>
                <a:gd name="connsiteY48" fmla="*/ 212189 h 734355"/>
                <a:gd name="connsiteX49" fmla="*/ 135684 w 500790"/>
                <a:gd name="connsiteY49" fmla="*/ 216094 h 734355"/>
                <a:gd name="connsiteX50" fmla="*/ 78534 w 500790"/>
                <a:gd name="connsiteY50" fmla="*/ 129703 h 734355"/>
                <a:gd name="connsiteX51" fmla="*/ 60913 w 500790"/>
                <a:gd name="connsiteY51" fmla="*/ 120178 h 734355"/>
                <a:gd name="connsiteX52" fmla="*/ 60246 w 500790"/>
                <a:gd name="connsiteY52" fmla="*/ 119225 h 734355"/>
                <a:gd name="connsiteX53" fmla="*/ 64495 w 500790"/>
                <a:gd name="connsiteY53" fmla="*/ 88402 h 734355"/>
                <a:gd name="connsiteX54" fmla="*/ 95317 w 500790"/>
                <a:gd name="connsiteY54" fmla="*/ 92641 h 734355"/>
                <a:gd name="connsiteX55" fmla="*/ 96727 w 500790"/>
                <a:gd name="connsiteY55" fmla="*/ 94746 h 734355"/>
                <a:gd name="connsiteX56" fmla="*/ 91174 w 500790"/>
                <a:gd name="connsiteY56" fmla="*/ 125635 h 734355"/>
                <a:gd name="connsiteX57" fmla="*/ 78534 w 500790"/>
                <a:gd name="connsiteY57" fmla="*/ 129607 h 734355"/>
                <a:gd name="connsiteX58" fmla="*/ 21384 w 500790"/>
                <a:gd name="connsiteY58" fmla="*/ 43406 h 734355"/>
                <a:gd name="connsiteX59" fmla="*/ 3668 w 500790"/>
                <a:gd name="connsiteY59" fmla="*/ 33881 h 734355"/>
                <a:gd name="connsiteX60" fmla="*/ 3001 w 500790"/>
                <a:gd name="connsiteY60" fmla="*/ 32929 h 734355"/>
                <a:gd name="connsiteX61" fmla="*/ 10716 w 500790"/>
                <a:gd name="connsiteY61" fmla="*/ 2782 h 734355"/>
                <a:gd name="connsiteX62" fmla="*/ 39768 w 500790"/>
                <a:gd name="connsiteY62" fmla="*/ 8830 h 734355"/>
                <a:gd name="connsiteX63" fmla="*/ 33767 w 500790"/>
                <a:gd name="connsiteY63" fmla="*/ 39691 h 734355"/>
                <a:gd name="connsiteX64" fmla="*/ 18812 w 500790"/>
                <a:gd name="connsiteY64" fmla="*/ 43406 h 73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0790" h="734355">
                  <a:moveTo>
                    <a:pt x="478584" y="734064"/>
                  </a:moveTo>
                  <a:cubicBezTo>
                    <a:pt x="471488" y="734035"/>
                    <a:pt x="464878" y="730454"/>
                    <a:pt x="460963" y="724539"/>
                  </a:cubicBezTo>
                  <a:lnTo>
                    <a:pt x="460391" y="723491"/>
                  </a:lnTo>
                  <a:cubicBezTo>
                    <a:pt x="453657" y="713414"/>
                    <a:pt x="456363" y="699793"/>
                    <a:pt x="466440" y="693059"/>
                  </a:cubicBezTo>
                  <a:cubicBezTo>
                    <a:pt x="476517" y="686325"/>
                    <a:pt x="490138" y="689030"/>
                    <a:pt x="496872" y="699107"/>
                  </a:cubicBezTo>
                  <a:cubicBezTo>
                    <a:pt x="503721" y="709261"/>
                    <a:pt x="501178" y="723024"/>
                    <a:pt x="491157" y="730063"/>
                  </a:cubicBezTo>
                  <a:cubicBezTo>
                    <a:pt x="487452" y="732597"/>
                    <a:pt x="483080" y="733988"/>
                    <a:pt x="478584" y="734064"/>
                  </a:cubicBezTo>
                  <a:close/>
                  <a:moveTo>
                    <a:pt x="421434" y="647672"/>
                  </a:moveTo>
                  <a:cubicBezTo>
                    <a:pt x="414328" y="647672"/>
                    <a:pt x="407699" y="644091"/>
                    <a:pt x="403813" y="638147"/>
                  </a:cubicBezTo>
                  <a:lnTo>
                    <a:pt x="403146" y="637195"/>
                  </a:lnTo>
                  <a:cubicBezTo>
                    <a:pt x="396384" y="627098"/>
                    <a:pt x="399098" y="613430"/>
                    <a:pt x="409194" y="606667"/>
                  </a:cubicBezTo>
                  <a:cubicBezTo>
                    <a:pt x="419291" y="599904"/>
                    <a:pt x="432959" y="602619"/>
                    <a:pt x="439722" y="612715"/>
                  </a:cubicBezTo>
                  <a:cubicBezTo>
                    <a:pt x="446581" y="622898"/>
                    <a:pt x="444037" y="636690"/>
                    <a:pt x="434007" y="643767"/>
                  </a:cubicBezTo>
                  <a:cubicBezTo>
                    <a:pt x="430207" y="646329"/>
                    <a:pt x="425730" y="647691"/>
                    <a:pt x="421148" y="647672"/>
                  </a:cubicBezTo>
                  <a:close/>
                  <a:moveTo>
                    <a:pt x="364284" y="561376"/>
                  </a:moveTo>
                  <a:cubicBezTo>
                    <a:pt x="357141" y="561423"/>
                    <a:pt x="350464" y="557842"/>
                    <a:pt x="346568" y="551851"/>
                  </a:cubicBezTo>
                  <a:lnTo>
                    <a:pt x="345901" y="550898"/>
                  </a:lnTo>
                  <a:cubicBezTo>
                    <a:pt x="339500" y="540573"/>
                    <a:pt x="342682" y="527010"/>
                    <a:pt x="353016" y="520608"/>
                  </a:cubicBezTo>
                  <a:cubicBezTo>
                    <a:pt x="362903" y="514475"/>
                    <a:pt x="375857" y="517103"/>
                    <a:pt x="382572" y="526609"/>
                  </a:cubicBezTo>
                  <a:cubicBezTo>
                    <a:pt x="389516" y="536706"/>
                    <a:pt x="386954" y="550527"/>
                    <a:pt x="376857" y="557470"/>
                  </a:cubicBezTo>
                  <a:cubicBezTo>
                    <a:pt x="373162" y="560014"/>
                    <a:pt x="368771" y="561376"/>
                    <a:pt x="364284" y="561376"/>
                  </a:cubicBezTo>
                  <a:close/>
                  <a:moveTo>
                    <a:pt x="307134" y="475079"/>
                  </a:moveTo>
                  <a:cubicBezTo>
                    <a:pt x="300028" y="475079"/>
                    <a:pt x="293399" y="471498"/>
                    <a:pt x="289513" y="465554"/>
                  </a:cubicBezTo>
                  <a:lnTo>
                    <a:pt x="288846" y="464506"/>
                  </a:lnTo>
                  <a:cubicBezTo>
                    <a:pt x="282579" y="454096"/>
                    <a:pt x="285932" y="440580"/>
                    <a:pt x="296343" y="434303"/>
                  </a:cubicBezTo>
                  <a:cubicBezTo>
                    <a:pt x="306087" y="428445"/>
                    <a:pt x="318688" y="430959"/>
                    <a:pt x="325422" y="440122"/>
                  </a:cubicBezTo>
                  <a:cubicBezTo>
                    <a:pt x="332271" y="450276"/>
                    <a:pt x="329728" y="464040"/>
                    <a:pt x="319707" y="471079"/>
                  </a:cubicBezTo>
                  <a:cubicBezTo>
                    <a:pt x="315726" y="473803"/>
                    <a:pt x="311002" y="475193"/>
                    <a:pt x="306182" y="475079"/>
                  </a:cubicBezTo>
                  <a:close/>
                  <a:moveTo>
                    <a:pt x="249984" y="388687"/>
                  </a:moveTo>
                  <a:cubicBezTo>
                    <a:pt x="242878" y="388706"/>
                    <a:pt x="236240" y="385125"/>
                    <a:pt x="232363" y="379162"/>
                  </a:cubicBezTo>
                  <a:lnTo>
                    <a:pt x="231696" y="378210"/>
                  </a:lnTo>
                  <a:cubicBezTo>
                    <a:pt x="225514" y="367742"/>
                    <a:pt x="228991" y="354254"/>
                    <a:pt x="239450" y="348073"/>
                  </a:cubicBezTo>
                  <a:cubicBezTo>
                    <a:pt x="249070" y="342396"/>
                    <a:pt x="261424" y="344825"/>
                    <a:pt x="268177" y="353731"/>
                  </a:cubicBezTo>
                  <a:cubicBezTo>
                    <a:pt x="275035" y="363913"/>
                    <a:pt x="272492" y="377705"/>
                    <a:pt x="262462" y="384782"/>
                  </a:cubicBezTo>
                  <a:cubicBezTo>
                    <a:pt x="258433" y="387516"/>
                    <a:pt x="253613" y="388859"/>
                    <a:pt x="248746" y="388592"/>
                  </a:cubicBezTo>
                  <a:close/>
                  <a:moveTo>
                    <a:pt x="192834" y="302391"/>
                  </a:moveTo>
                  <a:cubicBezTo>
                    <a:pt x="185728" y="302410"/>
                    <a:pt x="179090" y="298828"/>
                    <a:pt x="175213" y="292866"/>
                  </a:cubicBezTo>
                  <a:lnTo>
                    <a:pt x="174546" y="291913"/>
                  </a:lnTo>
                  <a:cubicBezTo>
                    <a:pt x="167536" y="281988"/>
                    <a:pt x="169898" y="268263"/>
                    <a:pt x="179814" y="261243"/>
                  </a:cubicBezTo>
                  <a:cubicBezTo>
                    <a:pt x="189739" y="254233"/>
                    <a:pt x="203474" y="256595"/>
                    <a:pt x="210484" y="266520"/>
                  </a:cubicBezTo>
                  <a:cubicBezTo>
                    <a:pt x="210741" y="266881"/>
                    <a:pt x="210979" y="267253"/>
                    <a:pt x="211218" y="267624"/>
                  </a:cubicBezTo>
                  <a:cubicBezTo>
                    <a:pt x="218161" y="277721"/>
                    <a:pt x="215599" y="291542"/>
                    <a:pt x="205502" y="298486"/>
                  </a:cubicBezTo>
                  <a:cubicBezTo>
                    <a:pt x="201778" y="301048"/>
                    <a:pt x="197359" y="302410"/>
                    <a:pt x="192834" y="302391"/>
                  </a:cubicBezTo>
                  <a:close/>
                  <a:moveTo>
                    <a:pt x="135684" y="216094"/>
                  </a:moveTo>
                  <a:cubicBezTo>
                    <a:pt x="128560" y="216075"/>
                    <a:pt x="121911" y="212503"/>
                    <a:pt x="117968" y="206569"/>
                  </a:cubicBezTo>
                  <a:lnTo>
                    <a:pt x="117396" y="205522"/>
                  </a:lnTo>
                  <a:cubicBezTo>
                    <a:pt x="110719" y="195425"/>
                    <a:pt x="113491" y="181814"/>
                    <a:pt x="123587" y="175137"/>
                  </a:cubicBezTo>
                  <a:cubicBezTo>
                    <a:pt x="133684" y="168460"/>
                    <a:pt x="147295" y="171232"/>
                    <a:pt x="153972" y="181328"/>
                  </a:cubicBezTo>
                  <a:cubicBezTo>
                    <a:pt x="160916" y="191424"/>
                    <a:pt x="158354" y="205245"/>
                    <a:pt x="148257" y="212189"/>
                  </a:cubicBezTo>
                  <a:cubicBezTo>
                    <a:pt x="144562" y="214732"/>
                    <a:pt x="140171" y="216094"/>
                    <a:pt x="135684" y="216094"/>
                  </a:cubicBezTo>
                  <a:close/>
                  <a:moveTo>
                    <a:pt x="78534" y="129703"/>
                  </a:moveTo>
                  <a:cubicBezTo>
                    <a:pt x="71428" y="129722"/>
                    <a:pt x="64790" y="126140"/>
                    <a:pt x="60913" y="120178"/>
                  </a:cubicBezTo>
                  <a:lnTo>
                    <a:pt x="60246" y="119225"/>
                  </a:lnTo>
                  <a:cubicBezTo>
                    <a:pt x="52902" y="109538"/>
                    <a:pt x="54807" y="95736"/>
                    <a:pt x="64495" y="88402"/>
                  </a:cubicBezTo>
                  <a:cubicBezTo>
                    <a:pt x="74172" y="81059"/>
                    <a:pt x="87973" y="82963"/>
                    <a:pt x="95317" y="92641"/>
                  </a:cubicBezTo>
                  <a:cubicBezTo>
                    <a:pt x="95822" y="93317"/>
                    <a:pt x="96298" y="94022"/>
                    <a:pt x="96727" y="94746"/>
                  </a:cubicBezTo>
                  <a:cubicBezTo>
                    <a:pt x="103728" y="104814"/>
                    <a:pt x="101232" y="118644"/>
                    <a:pt x="91174" y="125635"/>
                  </a:cubicBezTo>
                  <a:cubicBezTo>
                    <a:pt x="87459" y="128217"/>
                    <a:pt x="83049" y="129598"/>
                    <a:pt x="78534" y="129607"/>
                  </a:cubicBezTo>
                  <a:close/>
                  <a:moveTo>
                    <a:pt x="21384" y="43406"/>
                  </a:moveTo>
                  <a:cubicBezTo>
                    <a:pt x="14250" y="43406"/>
                    <a:pt x="7602" y="39825"/>
                    <a:pt x="3668" y="33881"/>
                  </a:cubicBezTo>
                  <a:lnTo>
                    <a:pt x="3001" y="32929"/>
                  </a:lnTo>
                  <a:cubicBezTo>
                    <a:pt x="-3190" y="22470"/>
                    <a:pt x="258" y="8973"/>
                    <a:pt x="10716" y="2782"/>
                  </a:cubicBezTo>
                  <a:cubicBezTo>
                    <a:pt x="20508" y="-3019"/>
                    <a:pt x="33100" y="-390"/>
                    <a:pt x="39768" y="8830"/>
                  </a:cubicBezTo>
                  <a:cubicBezTo>
                    <a:pt x="46540" y="19031"/>
                    <a:pt x="43873" y="32776"/>
                    <a:pt x="33767" y="39691"/>
                  </a:cubicBezTo>
                  <a:cubicBezTo>
                    <a:pt x="29395" y="42692"/>
                    <a:pt x="24080" y="44006"/>
                    <a:pt x="18812" y="43406"/>
                  </a:cubicBezTo>
                  <a:close/>
                </a:path>
              </a:pathLst>
            </a:custGeom>
            <a:solidFill>
              <a:schemeClr val="accent6"/>
            </a:solidFill>
            <a:ln w="9525" cap="flat">
              <a:solidFill>
                <a:schemeClr val="accent3">
                  <a:lumMod val="50000"/>
                </a:schemeClr>
              </a:solidFill>
              <a:prstDash val="solid"/>
              <a:miter/>
            </a:ln>
          </p:spPr>
          <p:txBody>
            <a:bodyPr rtlCol="0" anchor="ctr"/>
            <a:lstStyle/>
            <a:p>
              <a:endParaRPr lang="en-US"/>
            </a:p>
          </p:txBody>
        </p:sp>
        <p:sp>
          <p:nvSpPr>
            <p:cNvPr id="73" name="Freeform: Shape 72"/>
            <p:cNvSpPr/>
            <p:nvPr/>
          </p:nvSpPr>
          <p:spPr>
            <a:xfrm>
              <a:off x="4610739" y="2537099"/>
              <a:ext cx="796317" cy="395461"/>
            </a:xfrm>
            <a:custGeom>
              <a:avLst/>
              <a:gdLst>
                <a:gd name="connsiteX0" fmla="*/ 774145 w 796317"/>
                <a:gd name="connsiteY0" fmla="*/ 395166 h 395461"/>
                <a:gd name="connsiteX1" fmla="*/ 765191 w 796317"/>
                <a:gd name="connsiteY1" fmla="*/ 393167 h 395461"/>
                <a:gd name="connsiteX2" fmla="*/ 764143 w 796317"/>
                <a:gd name="connsiteY2" fmla="*/ 393167 h 395461"/>
                <a:gd name="connsiteX3" fmla="*/ 753714 w 796317"/>
                <a:gd name="connsiteY3" fmla="*/ 363686 h 395461"/>
                <a:gd name="connsiteX4" fmla="*/ 783193 w 796317"/>
                <a:gd name="connsiteY4" fmla="*/ 353257 h 395461"/>
                <a:gd name="connsiteX5" fmla="*/ 794338 w 796317"/>
                <a:gd name="connsiteY5" fmla="*/ 382784 h 395461"/>
                <a:gd name="connsiteX6" fmla="*/ 774145 w 796317"/>
                <a:gd name="connsiteY6" fmla="*/ 395166 h 395461"/>
                <a:gd name="connsiteX7" fmla="*/ 680228 w 796317"/>
                <a:gd name="connsiteY7" fmla="*/ 351256 h 395461"/>
                <a:gd name="connsiteX8" fmla="*/ 671275 w 796317"/>
                <a:gd name="connsiteY8" fmla="*/ 349256 h 395461"/>
                <a:gd name="connsiteX9" fmla="*/ 670227 w 796317"/>
                <a:gd name="connsiteY9" fmla="*/ 349256 h 395461"/>
                <a:gd name="connsiteX10" fmla="*/ 658521 w 796317"/>
                <a:gd name="connsiteY10" fmla="*/ 320424 h 395461"/>
                <a:gd name="connsiteX11" fmla="*/ 687343 w 796317"/>
                <a:gd name="connsiteY11" fmla="*/ 308718 h 395461"/>
                <a:gd name="connsiteX12" fmla="*/ 688706 w 796317"/>
                <a:gd name="connsiteY12" fmla="*/ 309346 h 395461"/>
                <a:gd name="connsiteX13" fmla="*/ 699945 w 796317"/>
                <a:gd name="connsiteY13" fmla="*/ 338779 h 395461"/>
                <a:gd name="connsiteX14" fmla="*/ 680228 w 796317"/>
                <a:gd name="connsiteY14" fmla="*/ 351256 h 395461"/>
                <a:gd name="connsiteX15" fmla="*/ 586312 w 796317"/>
                <a:gd name="connsiteY15" fmla="*/ 307156 h 395461"/>
                <a:gd name="connsiteX16" fmla="*/ 577358 w 796317"/>
                <a:gd name="connsiteY16" fmla="*/ 305155 h 395461"/>
                <a:gd name="connsiteX17" fmla="*/ 576310 w 796317"/>
                <a:gd name="connsiteY17" fmla="*/ 305155 h 395461"/>
                <a:gd name="connsiteX18" fmla="*/ 563957 w 796317"/>
                <a:gd name="connsiteY18" fmla="*/ 276599 h 395461"/>
                <a:gd name="connsiteX19" fmla="*/ 592513 w 796317"/>
                <a:gd name="connsiteY19" fmla="*/ 264245 h 395461"/>
                <a:gd name="connsiteX20" fmla="*/ 594694 w 796317"/>
                <a:gd name="connsiteY20" fmla="*/ 265245 h 395461"/>
                <a:gd name="connsiteX21" fmla="*/ 605933 w 796317"/>
                <a:gd name="connsiteY21" fmla="*/ 294678 h 395461"/>
                <a:gd name="connsiteX22" fmla="*/ 586312 w 796317"/>
                <a:gd name="connsiteY22" fmla="*/ 307156 h 395461"/>
                <a:gd name="connsiteX23" fmla="*/ 492300 w 796317"/>
                <a:gd name="connsiteY23" fmla="*/ 263245 h 395461"/>
                <a:gd name="connsiteX24" fmla="*/ 483347 w 796317"/>
                <a:gd name="connsiteY24" fmla="*/ 261150 h 395461"/>
                <a:gd name="connsiteX25" fmla="*/ 482299 w 796317"/>
                <a:gd name="connsiteY25" fmla="*/ 260674 h 395461"/>
                <a:gd name="connsiteX26" fmla="*/ 471916 w 796317"/>
                <a:gd name="connsiteY26" fmla="*/ 231242 h 395461"/>
                <a:gd name="connsiteX27" fmla="*/ 501349 w 796317"/>
                <a:gd name="connsiteY27" fmla="*/ 220859 h 395461"/>
                <a:gd name="connsiteX28" fmla="*/ 512493 w 796317"/>
                <a:gd name="connsiteY28" fmla="*/ 250292 h 395461"/>
                <a:gd name="connsiteX29" fmla="*/ 492300 w 796317"/>
                <a:gd name="connsiteY29" fmla="*/ 263436 h 395461"/>
                <a:gd name="connsiteX30" fmla="*/ 398383 w 796317"/>
                <a:gd name="connsiteY30" fmla="*/ 219240 h 395461"/>
                <a:gd name="connsiteX31" fmla="*/ 389430 w 796317"/>
                <a:gd name="connsiteY31" fmla="*/ 217240 h 395461"/>
                <a:gd name="connsiteX32" fmla="*/ 388287 w 796317"/>
                <a:gd name="connsiteY32" fmla="*/ 216763 h 395461"/>
                <a:gd name="connsiteX33" fmla="*/ 377905 w 796317"/>
                <a:gd name="connsiteY33" fmla="*/ 187331 h 395461"/>
                <a:gd name="connsiteX34" fmla="*/ 407337 w 796317"/>
                <a:gd name="connsiteY34" fmla="*/ 176949 h 395461"/>
                <a:gd name="connsiteX35" fmla="*/ 418481 w 796317"/>
                <a:gd name="connsiteY35" fmla="*/ 206381 h 395461"/>
                <a:gd name="connsiteX36" fmla="*/ 398383 w 796317"/>
                <a:gd name="connsiteY36" fmla="*/ 219430 h 395461"/>
                <a:gd name="connsiteX37" fmla="*/ 304467 w 796317"/>
                <a:gd name="connsiteY37" fmla="*/ 175330 h 395461"/>
                <a:gd name="connsiteX38" fmla="*/ 295514 w 796317"/>
                <a:gd name="connsiteY38" fmla="*/ 173329 h 395461"/>
                <a:gd name="connsiteX39" fmla="*/ 294466 w 796317"/>
                <a:gd name="connsiteY39" fmla="*/ 172853 h 395461"/>
                <a:gd name="connsiteX40" fmla="*/ 282112 w 796317"/>
                <a:gd name="connsiteY40" fmla="*/ 144297 h 395461"/>
                <a:gd name="connsiteX41" fmla="*/ 310668 w 796317"/>
                <a:gd name="connsiteY41" fmla="*/ 131943 h 395461"/>
                <a:gd name="connsiteX42" fmla="*/ 312849 w 796317"/>
                <a:gd name="connsiteY42" fmla="*/ 132943 h 395461"/>
                <a:gd name="connsiteX43" fmla="*/ 324089 w 796317"/>
                <a:gd name="connsiteY43" fmla="*/ 162375 h 395461"/>
                <a:gd name="connsiteX44" fmla="*/ 304467 w 796317"/>
                <a:gd name="connsiteY44" fmla="*/ 175520 h 395461"/>
                <a:gd name="connsiteX45" fmla="*/ 210455 w 796317"/>
                <a:gd name="connsiteY45" fmla="*/ 131419 h 395461"/>
                <a:gd name="connsiteX46" fmla="*/ 201407 w 796317"/>
                <a:gd name="connsiteY46" fmla="*/ 129419 h 395461"/>
                <a:gd name="connsiteX47" fmla="*/ 200359 w 796317"/>
                <a:gd name="connsiteY47" fmla="*/ 128848 h 395461"/>
                <a:gd name="connsiteX48" fmla="*/ 190024 w 796317"/>
                <a:gd name="connsiteY48" fmla="*/ 99463 h 395461"/>
                <a:gd name="connsiteX49" fmla="*/ 219409 w 796317"/>
                <a:gd name="connsiteY49" fmla="*/ 89128 h 395461"/>
                <a:gd name="connsiteX50" fmla="*/ 230553 w 796317"/>
                <a:gd name="connsiteY50" fmla="*/ 118561 h 395461"/>
                <a:gd name="connsiteX51" fmla="*/ 210455 w 796317"/>
                <a:gd name="connsiteY51" fmla="*/ 131610 h 395461"/>
                <a:gd name="connsiteX52" fmla="*/ 116539 w 796317"/>
                <a:gd name="connsiteY52" fmla="*/ 88081 h 395461"/>
                <a:gd name="connsiteX53" fmla="*/ 107014 w 796317"/>
                <a:gd name="connsiteY53" fmla="*/ 85985 h 395461"/>
                <a:gd name="connsiteX54" fmla="*/ 105966 w 796317"/>
                <a:gd name="connsiteY54" fmla="*/ 85509 h 395461"/>
                <a:gd name="connsiteX55" fmla="*/ 95631 w 796317"/>
                <a:gd name="connsiteY55" fmla="*/ 56124 h 395461"/>
                <a:gd name="connsiteX56" fmla="*/ 125016 w 796317"/>
                <a:gd name="connsiteY56" fmla="*/ 45790 h 395461"/>
                <a:gd name="connsiteX57" fmla="*/ 136065 w 796317"/>
                <a:gd name="connsiteY57" fmla="*/ 75317 h 395461"/>
                <a:gd name="connsiteX58" fmla="*/ 116539 w 796317"/>
                <a:gd name="connsiteY58" fmla="*/ 88081 h 395461"/>
                <a:gd name="connsiteX59" fmla="*/ 22527 w 796317"/>
                <a:gd name="connsiteY59" fmla="*/ 44170 h 395461"/>
                <a:gd name="connsiteX60" fmla="*/ 13478 w 796317"/>
                <a:gd name="connsiteY60" fmla="*/ 42075 h 395461"/>
                <a:gd name="connsiteX61" fmla="*/ 12431 w 796317"/>
                <a:gd name="connsiteY61" fmla="*/ 41599 h 395461"/>
                <a:gd name="connsiteX62" fmla="*/ 2096 w 796317"/>
                <a:gd name="connsiteY62" fmla="*/ 12214 h 395461"/>
                <a:gd name="connsiteX63" fmla="*/ 31481 w 796317"/>
                <a:gd name="connsiteY63" fmla="*/ 1879 h 395461"/>
                <a:gd name="connsiteX64" fmla="*/ 42530 w 796317"/>
                <a:gd name="connsiteY64" fmla="*/ 31407 h 395461"/>
                <a:gd name="connsiteX65" fmla="*/ 22527 w 796317"/>
                <a:gd name="connsiteY65" fmla="*/ 43789 h 39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6317" h="395461">
                  <a:moveTo>
                    <a:pt x="774145" y="395166"/>
                  </a:moveTo>
                  <a:cubicBezTo>
                    <a:pt x="771049" y="395138"/>
                    <a:pt x="768001" y="394462"/>
                    <a:pt x="765191" y="393167"/>
                  </a:cubicBezTo>
                  <a:lnTo>
                    <a:pt x="764143" y="393167"/>
                  </a:lnTo>
                  <a:cubicBezTo>
                    <a:pt x="753123" y="387909"/>
                    <a:pt x="748456" y="374707"/>
                    <a:pt x="753714" y="363686"/>
                  </a:cubicBezTo>
                  <a:cubicBezTo>
                    <a:pt x="758972" y="352666"/>
                    <a:pt x="772173" y="347999"/>
                    <a:pt x="783193" y="353257"/>
                  </a:cubicBezTo>
                  <a:cubicBezTo>
                    <a:pt x="794319" y="358438"/>
                    <a:pt x="799262" y="371545"/>
                    <a:pt x="794338" y="382784"/>
                  </a:cubicBezTo>
                  <a:cubicBezTo>
                    <a:pt x="790595" y="390490"/>
                    <a:pt x="782717" y="395329"/>
                    <a:pt x="774145" y="395166"/>
                  </a:cubicBezTo>
                  <a:close/>
                  <a:moveTo>
                    <a:pt x="680228" y="351256"/>
                  </a:moveTo>
                  <a:cubicBezTo>
                    <a:pt x="677132" y="351228"/>
                    <a:pt x="674084" y="350552"/>
                    <a:pt x="671275" y="349256"/>
                  </a:cubicBezTo>
                  <a:lnTo>
                    <a:pt x="670227" y="349256"/>
                  </a:lnTo>
                  <a:cubicBezTo>
                    <a:pt x="659035" y="344532"/>
                    <a:pt x="653787" y="331625"/>
                    <a:pt x="658521" y="320424"/>
                  </a:cubicBezTo>
                  <a:cubicBezTo>
                    <a:pt x="663245" y="309232"/>
                    <a:pt x="676152" y="303994"/>
                    <a:pt x="687343" y="308718"/>
                  </a:cubicBezTo>
                  <a:cubicBezTo>
                    <a:pt x="687810" y="308908"/>
                    <a:pt x="688258" y="309118"/>
                    <a:pt x="688706" y="309346"/>
                  </a:cubicBezTo>
                  <a:cubicBezTo>
                    <a:pt x="699812" y="314490"/>
                    <a:pt x="704793" y="327539"/>
                    <a:pt x="699945" y="338779"/>
                  </a:cubicBezTo>
                  <a:cubicBezTo>
                    <a:pt x="696316" y="346379"/>
                    <a:pt x="688658" y="351237"/>
                    <a:pt x="680228" y="351256"/>
                  </a:cubicBezTo>
                  <a:close/>
                  <a:moveTo>
                    <a:pt x="586312" y="307156"/>
                  </a:moveTo>
                  <a:cubicBezTo>
                    <a:pt x="583216" y="307146"/>
                    <a:pt x="580159" y="306460"/>
                    <a:pt x="577358" y="305155"/>
                  </a:cubicBezTo>
                  <a:lnTo>
                    <a:pt x="576310" y="305155"/>
                  </a:lnTo>
                  <a:cubicBezTo>
                    <a:pt x="565014" y="300679"/>
                    <a:pt x="559480" y="287896"/>
                    <a:pt x="563957" y="276599"/>
                  </a:cubicBezTo>
                  <a:cubicBezTo>
                    <a:pt x="568433" y="265303"/>
                    <a:pt x="581216" y="259769"/>
                    <a:pt x="592513" y="264245"/>
                  </a:cubicBezTo>
                  <a:cubicBezTo>
                    <a:pt x="593256" y="264541"/>
                    <a:pt x="593989" y="264874"/>
                    <a:pt x="594694" y="265245"/>
                  </a:cubicBezTo>
                  <a:cubicBezTo>
                    <a:pt x="605876" y="270313"/>
                    <a:pt x="610896" y="283448"/>
                    <a:pt x="605933" y="294678"/>
                  </a:cubicBezTo>
                  <a:cubicBezTo>
                    <a:pt x="602361" y="302279"/>
                    <a:pt x="594713" y="307146"/>
                    <a:pt x="586312" y="307156"/>
                  </a:cubicBezTo>
                  <a:close/>
                  <a:moveTo>
                    <a:pt x="492300" y="263245"/>
                  </a:moveTo>
                  <a:cubicBezTo>
                    <a:pt x="489195" y="263236"/>
                    <a:pt x="486137" y="262522"/>
                    <a:pt x="483347" y="261150"/>
                  </a:cubicBezTo>
                  <a:lnTo>
                    <a:pt x="482299" y="260674"/>
                  </a:lnTo>
                  <a:cubicBezTo>
                    <a:pt x="471307" y="255416"/>
                    <a:pt x="466659" y="242233"/>
                    <a:pt x="471916" y="231242"/>
                  </a:cubicBezTo>
                  <a:cubicBezTo>
                    <a:pt x="477174" y="220250"/>
                    <a:pt x="490357" y="215601"/>
                    <a:pt x="501349" y="220859"/>
                  </a:cubicBezTo>
                  <a:cubicBezTo>
                    <a:pt x="512455" y="226002"/>
                    <a:pt x="517408" y="239081"/>
                    <a:pt x="512493" y="250292"/>
                  </a:cubicBezTo>
                  <a:cubicBezTo>
                    <a:pt x="508988" y="258311"/>
                    <a:pt x="501053" y="263483"/>
                    <a:pt x="492300" y="263436"/>
                  </a:cubicBezTo>
                  <a:close/>
                  <a:moveTo>
                    <a:pt x="398383" y="219240"/>
                  </a:moveTo>
                  <a:cubicBezTo>
                    <a:pt x="395288" y="219268"/>
                    <a:pt x="392221" y="218592"/>
                    <a:pt x="389430" y="217240"/>
                  </a:cubicBezTo>
                  <a:lnTo>
                    <a:pt x="388287" y="216763"/>
                  </a:lnTo>
                  <a:cubicBezTo>
                    <a:pt x="377295" y="211506"/>
                    <a:pt x="372647" y="198323"/>
                    <a:pt x="377905" y="187331"/>
                  </a:cubicBezTo>
                  <a:cubicBezTo>
                    <a:pt x="383163" y="176339"/>
                    <a:pt x="396345" y="171691"/>
                    <a:pt x="407337" y="176949"/>
                  </a:cubicBezTo>
                  <a:cubicBezTo>
                    <a:pt x="418481" y="182054"/>
                    <a:pt x="423453" y="195170"/>
                    <a:pt x="418481" y="206381"/>
                  </a:cubicBezTo>
                  <a:cubicBezTo>
                    <a:pt x="415024" y="214382"/>
                    <a:pt x="407099" y="219525"/>
                    <a:pt x="398383" y="219430"/>
                  </a:cubicBezTo>
                  <a:close/>
                  <a:moveTo>
                    <a:pt x="304467" y="175330"/>
                  </a:moveTo>
                  <a:cubicBezTo>
                    <a:pt x="301371" y="175358"/>
                    <a:pt x="298304" y="174682"/>
                    <a:pt x="295514" y="173329"/>
                  </a:cubicBezTo>
                  <a:lnTo>
                    <a:pt x="294466" y="172853"/>
                  </a:lnTo>
                  <a:cubicBezTo>
                    <a:pt x="283169" y="168376"/>
                    <a:pt x="277635" y="155594"/>
                    <a:pt x="282112" y="144297"/>
                  </a:cubicBezTo>
                  <a:cubicBezTo>
                    <a:pt x="286589" y="133000"/>
                    <a:pt x="299371" y="127467"/>
                    <a:pt x="310668" y="131943"/>
                  </a:cubicBezTo>
                  <a:cubicBezTo>
                    <a:pt x="311411" y="132238"/>
                    <a:pt x="312144" y="132572"/>
                    <a:pt x="312849" y="132943"/>
                  </a:cubicBezTo>
                  <a:cubicBezTo>
                    <a:pt x="323993" y="138049"/>
                    <a:pt x="328994" y="151146"/>
                    <a:pt x="324089" y="162375"/>
                  </a:cubicBezTo>
                  <a:cubicBezTo>
                    <a:pt x="320707" y="170243"/>
                    <a:pt x="313030" y="175387"/>
                    <a:pt x="304467" y="175520"/>
                  </a:cubicBezTo>
                  <a:close/>
                  <a:moveTo>
                    <a:pt x="210455" y="131419"/>
                  </a:moveTo>
                  <a:cubicBezTo>
                    <a:pt x="207331" y="131400"/>
                    <a:pt x="204245" y="130715"/>
                    <a:pt x="201407" y="129419"/>
                  </a:cubicBezTo>
                  <a:lnTo>
                    <a:pt x="200359" y="128848"/>
                  </a:lnTo>
                  <a:cubicBezTo>
                    <a:pt x="189386" y="123590"/>
                    <a:pt x="184766" y="110436"/>
                    <a:pt x="190024" y="99463"/>
                  </a:cubicBezTo>
                  <a:cubicBezTo>
                    <a:pt x="195282" y="88490"/>
                    <a:pt x="208436" y="83871"/>
                    <a:pt x="219409" y="89128"/>
                  </a:cubicBezTo>
                  <a:cubicBezTo>
                    <a:pt x="230553" y="94234"/>
                    <a:pt x="235525" y="107350"/>
                    <a:pt x="230553" y="118561"/>
                  </a:cubicBezTo>
                  <a:cubicBezTo>
                    <a:pt x="227057" y="126533"/>
                    <a:pt x="219161" y="131658"/>
                    <a:pt x="210455" y="131610"/>
                  </a:cubicBezTo>
                  <a:close/>
                  <a:moveTo>
                    <a:pt x="116539" y="88081"/>
                  </a:moveTo>
                  <a:cubicBezTo>
                    <a:pt x="113243" y="88138"/>
                    <a:pt x="109986" y="87423"/>
                    <a:pt x="107014" y="85985"/>
                  </a:cubicBezTo>
                  <a:lnTo>
                    <a:pt x="105966" y="85509"/>
                  </a:lnTo>
                  <a:cubicBezTo>
                    <a:pt x="94993" y="80251"/>
                    <a:pt x="90373" y="67097"/>
                    <a:pt x="95631" y="56124"/>
                  </a:cubicBezTo>
                  <a:cubicBezTo>
                    <a:pt x="100889" y="45151"/>
                    <a:pt x="114043" y="40532"/>
                    <a:pt x="125016" y="45790"/>
                  </a:cubicBezTo>
                  <a:cubicBezTo>
                    <a:pt x="136141" y="50971"/>
                    <a:pt x="141056" y="64106"/>
                    <a:pt x="136065" y="75317"/>
                  </a:cubicBezTo>
                  <a:cubicBezTo>
                    <a:pt x="132550" y="82975"/>
                    <a:pt x="124959" y="87938"/>
                    <a:pt x="116539" y="88081"/>
                  </a:cubicBezTo>
                  <a:close/>
                  <a:moveTo>
                    <a:pt x="22527" y="44170"/>
                  </a:moveTo>
                  <a:cubicBezTo>
                    <a:pt x="19393" y="44161"/>
                    <a:pt x="16298" y="43437"/>
                    <a:pt x="13478" y="42075"/>
                  </a:cubicBezTo>
                  <a:lnTo>
                    <a:pt x="12431" y="41599"/>
                  </a:lnTo>
                  <a:cubicBezTo>
                    <a:pt x="1458" y="36341"/>
                    <a:pt x="-3162" y="23187"/>
                    <a:pt x="2096" y="12214"/>
                  </a:cubicBezTo>
                  <a:cubicBezTo>
                    <a:pt x="7354" y="1241"/>
                    <a:pt x="20508" y="-3378"/>
                    <a:pt x="31481" y="1879"/>
                  </a:cubicBezTo>
                  <a:cubicBezTo>
                    <a:pt x="42568" y="7090"/>
                    <a:pt x="47464" y="20196"/>
                    <a:pt x="42530" y="31407"/>
                  </a:cubicBezTo>
                  <a:cubicBezTo>
                    <a:pt x="38834" y="39065"/>
                    <a:pt x="31033" y="43894"/>
                    <a:pt x="22527" y="43789"/>
                  </a:cubicBezTo>
                  <a:close/>
                </a:path>
              </a:pathLst>
            </a:custGeom>
            <a:solidFill>
              <a:schemeClr val="tx2"/>
            </a:solidFill>
            <a:ln w="9525" cap="flat">
              <a:noFill/>
              <a:prstDash val="solid"/>
              <a:miter/>
            </a:ln>
          </p:spPr>
          <p:txBody>
            <a:bodyPr rtlCol="0" anchor="ctr"/>
            <a:lstStyle/>
            <a:p>
              <a:endParaRPr lang="en-US"/>
            </a:p>
          </p:txBody>
        </p:sp>
        <p:sp>
          <p:nvSpPr>
            <p:cNvPr id="74" name="Freeform: Shape 73"/>
            <p:cNvSpPr/>
            <p:nvPr/>
          </p:nvSpPr>
          <p:spPr>
            <a:xfrm>
              <a:off x="4611098" y="3920401"/>
              <a:ext cx="792005" cy="403472"/>
            </a:xfrm>
            <a:custGeom>
              <a:avLst/>
              <a:gdLst>
                <a:gd name="connsiteX0" fmla="*/ 21691 w 792005"/>
                <a:gd name="connsiteY0" fmla="*/ 403181 h 403472"/>
                <a:gd name="connsiteX1" fmla="*/ -73 w 792005"/>
                <a:gd name="connsiteY1" fmla="*/ 380940 h 403472"/>
                <a:gd name="connsiteX2" fmla="*/ 12166 w 792005"/>
                <a:gd name="connsiteY2" fmla="*/ 361462 h 403472"/>
                <a:gd name="connsiteX3" fmla="*/ 42075 w 792005"/>
                <a:gd name="connsiteY3" fmla="*/ 370987 h 403472"/>
                <a:gd name="connsiteX4" fmla="*/ 32826 w 792005"/>
                <a:gd name="connsiteY4" fmla="*/ 399990 h 403472"/>
                <a:gd name="connsiteX5" fmla="*/ 32550 w 792005"/>
                <a:gd name="connsiteY5" fmla="*/ 400133 h 403472"/>
                <a:gd name="connsiteX6" fmla="*/ 31502 w 792005"/>
                <a:gd name="connsiteY6" fmla="*/ 400705 h 403472"/>
                <a:gd name="connsiteX7" fmla="*/ 21691 w 792005"/>
                <a:gd name="connsiteY7" fmla="*/ 403181 h 403472"/>
                <a:gd name="connsiteX8" fmla="*/ 115608 w 792005"/>
                <a:gd name="connsiteY8" fmla="*/ 358318 h 403472"/>
                <a:gd name="connsiteX9" fmla="*/ 93843 w 792005"/>
                <a:gd name="connsiteY9" fmla="*/ 336078 h 403472"/>
                <a:gd name="connsiteX10" fmla="*/ 106083 w 792005"/>
                <a:gd name="connsiteY10" fmla="*/ 316599 h 403472"/>
                <a:gd name="connsiteX11" fmla="*/ 135991 w 792005"/>
                <a:gd name="connsiteY11" fmla="*/ 326124 h 403472"/>
                <a:gd name="connsiteX12" fmla="*/ 126466 w 792005"/>
                <a:gd name="connsiteY12" fmla="*/ 354699 h 403472"/>
                <a:gd name="connsiteX13" fmla="*/ 125418 w 792005"/>
                <a:gd name="connsiteY13" fmla="*/ 355271 h 403472"/>
                <a:gd name="connsiteX14" fmla="*/ 115608 w 792005"/>
                <a:gd name="connsiteY14" fmla="*/ 358318 h 403472"/>
                <a:gd name="connsiteX15" fmla="*/ 209048 w 792005"/>
                <a:gd name="connsiteY15" fmla="*/ 313456 h 403472"/>
                <a:gd name="connsiteX16" fmla="*/ 186893 w 792005"/>
                <a:gd name="connsiteY16" fmla="*/ 291605 h 403472"/>
                <a:gd name="connsiteX17" fmla="*/ 199523 w 792005"/>
                <a:gd name="connsiteY17" fmla="*/ 271546 h 403472"/>
                <a:gd name="connsiteX18" fmla="*/ 229241 w 792005"/>
                <a:gd name="connsiteY18" fmla="*/ 281833 h 403472"/>
                <a:gd name="connsiteX19" fmla="*/ 219716 w 792005"/>
                <a:gd name="connsiteY19" fmla="*/ 310408 h 403472"/>
                <a:gd name="connsiteX20" fmla="*/ 218668 w 792005"/>
                <a:gd name="connsiteY20" fmla="*/ 310979 h 403472"/>
                <a:gd name="connsiteX21" fmla="*/ 208667 w 792005"/>
                <a:gd name="connsiteY21" fmla="*/ 313456 h 403472"/>
                <a:gd name="connsiteX22" fmla="*/ 302583 w 792005"/>
                <a:gd name="connsiteY22" fmla="*/ 268498 h 403472"/>
                <a:gd name="connsiteX23" fmla="*/ 280628 w 792005"/>
                <a:gd name="connsiteY23" fmla="*/ 246447 h 403472"/>
                <a:gd name="connsiteX24" fmla="*/ 293058 w 792005"/>
                <a:gd name="connsiteY24" fmla="*/ 226683 h 403472"/>
                <a:gd name="connsiteX25" fmla="*/ 322872 w 792005"/>
                <a:gd name="connsiteY25" fmla="*/ 236874 h 403472"/>
                <a:gd name="connsiteX26" fmla="*/ 313347 w 792005"/>
                <a:gd name="connsiteY26" fmla="*/ 265449 h 403472"/>
                <a:gd name="connsiteX27" fmla="*/ 312299 w 792005"/>
                <a:gd name="connsiteY27" fmla="*/ 265926 h 403472"/>
                <a:gd name="connsiteX28" fmla="*/ 302202 w 792005"/>
                <a:gd name="connsiteY28" fmla="*/ 268498 h 403472"/>
                <a:gd name="connsiteX29" fmla="*/ 396119 w 792005"/>
                <a:gd name="connsiteY29" fmla="*/ 223635 h 403472"/>
                <a:gd name="connsiteX30" fmla="*/ 374164 w 792005"/>
                <a:gd name="connsiteY30" fmla="*/ 201585 h 403472"/>
                <a:gd name="connsiteX31" fmla="*/ 386594 w 792005"/>
                <a:gd name="connsiteY31" fmla="*/ 181820 h 403472"/>
                <a:gd name="connsiteX32" fmla="*/ 416312 w 792005"/>
                <a:gd name="connsiteY32" fmla="*/ 192012 h 403472"/>
                <a:gd name="connsiteX33" fmla="*/ 406949 w 792005"/>
                <a:gd name="connsiteY33" fmla="*/ 220978 h 403472"/>
                <a:gd name="connsiteX34" fmla="*/ 406787 w 792005"/>
                <a:gd name="connsiteY34" fmla="*/ 221063 h 403472"/>
                <a:gd name="connsiteX35" fmla="*/ 405739 w 792005"/>
                <a:gd name="connsiteY35" fmla="*/ 221063 h 403472"/>
                <a:gd name="connsiteX36" fmla="*/ 395738 w 792005"/>
                <a:gd name="connsiteY36" fmla="*/ 223635 h 403472"/>
                <a:gd name="connsiteX37" fmla="*/ 489559 w 792005"/>
                <a:gd name="connsiteY37" fmla="*/ 178772 h 403472"/>
                <a:gd name="connsiteX38" fmla="*/ 467604 w 792005"/>
                <a:gd name="connsiteY38" fmla="*/ 156722 h 403472"/>
                <a:gd name="connsiteX39" fmla="*/ 480034 w 792005"/>
                <a:gd name="connsiteY39" fmla="*/ 136957 h 403472"/>
                <a:gd name="connsiteX40" fmla="*/ 509848 w 792005"/>
                <a:gd name="connsiteY40" fmla="*/ 147149 h 403472"/>
                <a:gd name="connsiteX41" fmla="*/ 500323 w 792005"/>
                <a:gd name="connsiteY41" fmla="*/ 176200 h 403472"/>
                <a:gd name="connsiteX42" fmla="*/ 499275 w 792005"/>
                <a:gd name="connsiteY42" fmla="*/ 176200 h 403472"/>
                <a:gd name="connsiteX43" fmla="*/ 489178 w 792005"/>
                <a:gd name="connsiteY43" fmla="*/ 178772 h 403472"/>
                <a:gd name="connsiteX44" fmla="*/ 582333 w 792005"/>
                <a:gd name="connsiteY44" fmla="*/ 133528 h 403472"/>
                <a:gd name="connsiteX45" fmla="*/ 560378 w 792005"/>
                <a:gd name="connsiteY45" fmla="*/ 111478 h 403472"/>
                <a:gd name="connsiteX46" fmla="*/ 572808 w 792005"/>
                <a:gd name="connsiteY46" fmla="*/ 91714 h 403472"/>
                <a:gd name="connsiteX47" fmla="*/ 602621 w 792005"/>
                <a:gd name="connsiteY47" fmla="*/ 101810 h 403472"/>
                <a:gd name="connsiteX48" fmla="*/ 593096 w 792005"/>
                <a:gd name="connsiteY48" fmla="*/ 130385 h 403472"/>
                <a:gd name="connsiteX49" fmla="*/ 592048 w 792005"/>
                <a:gd name="connsiteY49" fmla="*/ 130385 h 403472"/>
                <a:gd name="connsiteX50" fmla="*/ 582333 w 792005"/>
                <a:gd name="connsiteY50" fmla="*/ 133528 h 403472"/>
                <a:gd name="connsiteX51" fmla="*/ 675773 w 792005"/>
                <a:gd name="connsiteY51" fmla="*/ 88571 h 403472"/>
                <a:gd name="connsiteX52" fmla="*/ 653818 w 792005"/>
                <a:gd name="connsiteY52" fmla="*/ 66520 h 403472"/>
                <a:gd name="connsiteX53" fmla="*/ 666248 w 792005"/>
                <a:gd name="connsiteY53" fmla="*/ 46756 h 403472"/>
                <a:gd name="connsiteX54" fmla="*/ 696480 w 792005"/>
                <a:gd name="connsiteY54" fmla="*/ 57014 h 403472"/>
                <a:gd name="connsiteX55" fmla="*/ 696633 w 792005"/>
                <a:gd name="connsiteY55" fmla="*/ 57328 h 403472"/>
                <a:gd name="connsiteX56" fmla="*/ 687108 w 792005"/>
                <a:gd name="connsiteY56" fmla="*/ 85903 h 403472"/>
                <a:gd name="connsiteX57" fmla="*/ 686060 w 792005"/>
                <a:gd name="connsiteY57" fmla="*/ 86380 h 403472"/>
                <a:gd name="connsiteX58" fmla="*/ 676154 w 792005"/>
                <a:gd name="connsiteY58" fmla="*/ 88952 h 403472"/>
                <a:gd name="connsiteX59" fmla="*/ 769308 w 792005"/>
                <a:gd name="connsiteY59" fmla="*/ 43708 h 403472"/>
                <a:gd name="connsiteX60" fmla="*/ 747353 w 792005"/>
                <a:gd name="connsiteY60" fmla="*/ 21657 h 403472"/>
                <a:gd name="connsiteX61" fmla="*/ 759783 w 792005"/>
                <a:gd name="connsiteY61" fmla="*/ 1893 h 403472"/>
                <a:gd name="connsiteX62" fmla="*/ 789597 w 792005"/>
                <a:gd name="connsiteY62" fmla="*/ 12085 h 403472"/>
                <a:gd name="connsiteX63" fmla="*/ 780072 w 792005"/>
                <a:gd name="connsiteY63" fmla="*/ 41136 h 403472"/>
                <a:gd name="connsiteX64" fmla="*/ 779024 w 792005"/>
                <a:gd name="connsiteY64" fmla="*/ 41136 h 403472"/>
                <a:gd name="connsiteX65" fmla="*/ 769689 w 792005"/>
                <a:gd name="connsiteY65" fmla="*/ 44089 h 40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2005" h="403472">
                  <a:moveTo>
                    <a:pt x="21691" y="403181"/>
                  </a:moveTo>
                  <a:cubicBezTo>
                    <a:pt x="9537" y="403048"/>
                    <a:pt x="-207" y="393094"/>
                    <a:pt x="-73" y="380940"/>
                  </a:cubicBezTo>
                  <a:cubicBezTo>
                    <a:pt x="22" y="372663"/>
                    <a:pt x="4746" y="365138"/>
                    <a:pt x="12166" y="361462"/>
                  </a:cubicBezTo>
                  <a:cubicBezTo>
                    <a:pt x="23072" y="355995"/>
                    <a:pt x="36341" y="360223"/>
                    <a:pt x="42075" y="370987"/>
                  </a:cubicBezTo>
                  <a:cubicBezTo>
                    <a:pt x="47532" y="381550"/>
                    <a:pt x="43389" y="394532"/>
                    <a:pt x="32826" y="399990"/>
                  </a:cubicBezTo>
                  <a:cubicBezTo>
                    <a:pt x="32740" y="400038"/>
                    <a:pt x="32645" y="400085"/>
                    <a:pt x="32550" y="400133"/>
                  </a:cubicBezTo>
                  <a:lnTo>
                    <a:pt x="31502" y="400705"/>
                  </a:lnTo>
                  <a:cubicBezTo>
                    <a:pt x="28473" y="402286"/>
                    <a:pt x="25111" y="403134"/>
                    <a:pt x="21691" y="403181"/>
                  </a:cubicBezTo>
                  <a:close/>
                  <a:moveTo>
                    <a:pt x="115608" y="358318"/>
                  </a:moveTo>
                  <a:cubicBezTo>
                    <a:pt x="103454" y="358185"/>
                    <a:pt x="93710" y="348232"/>
                    <a:pt x="93843" y="336078"/>
                  </a:cubicBezTo>
                  <a:cubicBezTo>
                    <a:pt x="93938" y="327800"/>
                    <a:pt x="98663" y="320276"/>
                    <a:pt x="106083" y="316599"/>
                  </a:cubicBezTo>
                  <a:cubicBezTo>
                    <a:pt x="116989" y="311132"/>
                    <a:pt x="130257" y="315361"/>
                    <a:pt x="135991" y="326124"/>
                  </a:cubicBezTo>
                  <a:cubicBezTo>
                    <a:pt x="141173" y="336649"/>
                    <a:pt x="136925" y="349384"/>
                    <a:pt x="126466" y="354699"/>
                  </a:cubicBezTo>
                  <a:lnTo>
                    <a:pt x="125418" y="355271"/>
                  </a:lnTo>
                  <a:cubicBezTo>
                    <a:pt x="122418" y="357004"/>
                    <a:pt x="119065" y="358052"/>
                    <a:pt x="115608" y="358318"/>
                  </a:cubicBezTo>
                  <a:close/>
                  <a:moveTo>
                    <a:pt x="209048" y="313456"/>
                  </a:moveTo>
                  <a:cubicBezTo>
                    <a:pt x="196894" y="313541"/>
                    <a:pt x="186979" y="303759"/>
                    <a:pt x="186893" y="291605"/>
                  </a:cubicBezTo>
                  <a:cubicBezTo>
                    <a:pt x="186826" y="283033"/>
                    <a:pt x="191760" y="275204"/>
                    <a:pt x="199523" y="271546"/>
                  </a:cubicBezTo>
                  <a:cubicBezTo>
                    <a:pt x="210572" y="266269"/>
                    <a:pt x="223821" y="270850"/>
                    <a:pt x="229241" y="281833"/>
                  </a:cubicBezTo>
                  <a:cubicBezTo>
                    <a:pt x="234480" y="292358"/>
                    <a:pt x="230222" y="305131"/>
                    <a:pt x="219716" y="310408"/>
                  </a:cubicBezTo>
                  <a:lnTo>
                    <a:pt x="218668" y="310979"/>
                  </a:lnTo>
                  <a:cubicBezTo>
                    <a:pt x="215572" y="312579"/>
                    <a:pt x="212153" y="313427"/>
                    <a:pt x="208667" y="313456"/>
                  </a:cubicBezTo>
                  <a:close/>
                  <a:moveTo>
                    <a:pt x="302583" y="268498"/>
                  </a:moveTo>
                  <a:cubicBezTo>
                    <a:pt x="290430" y="268469"/>
                    <a:pt x="280600" y="258601"/>
                    <a:pt x="280628" y="246447"/>
                  </a:cubicBezTo>
                  <a:cubicBezTo>
                    <a:pt x="280647" y="238027"/>
                    <a:pt x="285467" y="230350"/>
                    <a:pt x="293058" y="226683"/>
                  </a:cubicBezTo>
                  <a:cubicBezTo>
                    <a:pt x="304117" y="221435"/>
                    <a:pt x="317337" y="225959"/>
                    <a:pt x="322872" y="236874"/>
                  </a:cubicBezTo>
                  <a:cubicBezTo>
                    <a:pt x="327996" y="247409"/>
                    <a:pt x="323767" y="260106"/>
                    <a:pt x="313347" y="265449"/>
                  </a:cubicBezTo>
                  <a:lnTo>
                    <a:pt x="312299" y="265926"/>
                  </a:lnTo>
                  <a:cubicBezTo>
                    <a:pt x="309184" y="267574"/>
                    <a:pt x="305727" y="268450"/>
                    <a:pt x="302202" y="268498"/>
                  </a:cubicBezTo>
                  <a:close/>
                  <a:moveTo>
                    <a:pt x="396119" y="223635"/>
                  </a:moveTo>
                  <a:cubicBezTo>
                    <a:pt x="383965" y="223606"/>
                    <a:pt x="374135" y="213739"/>
                    <a:pt x="374164" y="201585"/>
                  </a:cubicBezTo>
                  <a:cubicBezTo>
                    <a:pt x="374183" y="193164"/>
                    <a:pt x="379012" y="185487"/>
                    <a:pt x="386594" y="181820"/>
                  </a:cubicBezTo>
                  <a:cubicBezTo>
                    <a:pt x="397624" y="176582"/>
                    <a:pt x="410816" y="181106"/>
                    <a:pt x="416312" y="192012"/>
                  </a:cubicBezTo>
                  <a:cubicBezTo>
                    <a:pt x="421722" y="202594"/>
                    <a:pt x="417531" y="215567"/>
                    <a:pt x="406949" y="220978"/>
                  </a:cubicBezTo>
                  <a:cubicBezTo>
                    <a:pt x="406901" y="221006"/>
                    <a:pt x="406844" y="221035"/>
                    <a:pt x="406787" y="221063"/>
                  </a:cubicBezTo>
                  <a:lnTo>
                    <a:pt x="405739" y="221063"/>
                  </a:lnTo>
                  <a:cubicBezTo>
                    <a:pt x="402663" y="222711"/>
                    <a:pt x="399234" y="223587"/>
                    <a:pt x="395738" y="223635"/>
                  </a:cubicBezTo>
                  <a:close/>
                  <a:moveTo>
                    <a:pt x="489559" y="178772"/>
                  </a:moveTo>
                  <a:cubicBezTo>
                    <a:pt x="477405" y="178744"/>
                    <a:pt x="467575" y="168876"/>
                    <a:pt x="467604" y="156722"/>
                  </a:cubicBezTo>
                  <a:cubicBezTo>
                    <a:pt x="467623" y="148302"/>
                    <a:pt x="472452" y="140625"/>
                    <a:pt x="480034" y="136957"/>
                  </a:cubicBezTo>
                  <a:cubicBezTo>
                    <a:pt x="491093" y="131652"/>
                    <a:pt x="504351" y="136186"/>
                    <a:pt x="509848" y="147149"/>
                  </a:cubicBezTo>
                  <a:cubicBezTo>
                    <a:pt x="515238" y="157798"/>
                    <a:pt x="510971" y="170809"/>
                    <a:pt x="500323" y="176200"/>
                  </a:cubicBezTo>
                  <a:lnTo>
                    <a:pt x="499275" y="176200"/>
                  </a:lnTo>
                  <a:cubicBezTo>
                    <a:pt x="496160" y="177848"/>
                    <a:pt x="492702" y="178725"/>
                    <a:pt x="489178" y="178772"/>
                  </a:cubicBezTo>
                  <a:close/>
                  <a:moveTo>
                    <a:pt x="582333" y="133528"/>
                  </a:moveTo>
                  <a:cubicBezTo>
                    <a:pt x="570179" y="133500"/>
                    <a:pt x="560349" y="123632"/>
                    <a:pt x="560378" y="111478"/>
                  </a:cubicBezTo>
                  <a:cubicBezTo>
                    <a:pt x="560396" y="103058"/>
                    <a:pt x="565216" y="95381"/>
                    <a:pt x="572808" y="91714"/>
                  </a:cubicBezTo>
                  <a:cubicBezTo>
                    <a:pt x="583838" y="86342"/>
                    <a:pt x="597125" y="90847"/>
                    <a:pt x="602621" y="101810"/>
                  </a:cubicBezTo>
                  <a:cubicBezTo>
                    <a:pt x="607803" y="112336"/>
                    <a:pt x="603554" y="125070"/>
                    <a:pt x="593096" y="130385"/>
                  </a:cubicBezTo>
                  <a:lnTo>
                    <a:pt x="592048" y="130385"/>
                  </a:lnTo>
                  <a:cubicBezTo>
                    <a:pt x="589095" y="132166"/>
                    <a:pt x="585771" y="133242"/>
                    <a:pt x="582333" y="133528"/>
                  </a:cubicBezTo>
                  <a:close/>
                  <a:moveTo>
                    <a:pt x="675773" y="88571"/>
                  </a:moveTo>
                  <a:cubicBezTo>
                    <a:pt x="663619" y="88542"/>
                    <a:pt x="653789" y="78674"/>
                    <a:pt x="653818" y="66520"/>
                  </a:cubicBezTo>
                  <a:cubicBezTo>
                    <a:pt x="653837" y="58100"/>
                    <a:pt x="658656" y="50423"/>
                    <a:pt x="666248" y="46756"/>
                  </a:cubicBezTo>
                  <a:cubicBezTo>
                    <a:pt x="677430" y="41240"/>
                    <a:pt x="690966" y="45832"/>
                    <a:pt x="696480" y="57014"/>
                  </a:cubicBezTo>
                  <a:cubicBezTo>
                    <a:pt x="696528" y="57119"/>
                    <a:pt x="696585" y="57224"/>
                    <a:pt x="696633" y="57328"/>
                  </a:cubicBezTo>
                  <a:cubicBezTo>
                    <a:pt x="701757" y="67863"/>
                    <a:pt x="697528" y="80560"/>
                    <a:pt x="687108" y="85903"/>
                  </a:cubicBezTo>
                  <a:lnTo>
                    <a:pt x="686060" y="86380"/>
                  </a:lnTo>
                  <a:cubicBezTo>
                    <a:pt x="683002" y="87999"/>
                    <a:pt x="679612" y="88875"/>
                    <a:pt x="676154" y="88952"/>
                  </a:cubicBezTo>
                  <a:close/>
                  <a:moveTo>
                    <a:pt x="769308" y="43708"/>
                  </a:moveTo>
                  <a:cubicBezTo>
                    <a:pt x="757155" y="43679"/>
                    <a:pt x="747325" y="33811"/>
                    <a:pt x="747353" y="21657"/>
                  </a:cubicBezTo>
                  <a:cubicBezTo>
                    <a:pt x="747373" y="13237"/>
                    <a:pt x="752192" y="5560"/>
                    <a:pt x="759783" y="1893"/>
                  </a:cubicBezTo>
                  <a:cubicBezTo>
                    <a:pt x="770842" y="-3355"/>
                    <a:pt x="784063" y="1169"/>
                    <a:pt x="789597" y="12085"/>
                  </a:cubicBezTo>
                  <a:cubicBezTo>
                    <a:pt x="794988" y="22733"/>
                    <a:pt x="790721" y="35745"/>
                    <a:pt x="780072" y="41136"/>
                  </a:cubicBezTo>
                  <a:lnTo>
                    <a:pt x="779024" y="41136"/>
                  </a:lnTo>
                  <a:cubicBezTo>
                    <a:pt x="776176" y="42812"/>
                    <a:pt x="772985" y="43822"/>
                    <a:pt x="769689" y="44089"/>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75" name="Freeform: Shape 74"/>
            <p:cNvSpPr/>
            <p:nvPr/>
          </p:nvSpPr>
          <p:spPr>
            <a:xfrm>
              <a:off x="5324560" y="4429242"/>
              <a:ext cx="494312" cy="741308"/>
            </a:xfrm>
            <a:custGeom>
              <a:avLst/>
              <a:gdLst>
                <a:gd name="connsiteX0" fmla="*/ 21843 w 494312"/>
                <a:gd name="connsiteY0" fmla="*/ 741017 h 741308"/>
                <a:gd name="connsiteX1" fmla="*/ -75 w 494312"/>
                <a:gd name="connsiteY1" fmla="*/ 718928 h 741308"/>
                <a:gd name="connsiteX2" fmla="*/ 3364 w 494312"/>
                <a:gd name="connsiteY2" fmla="*/ 707203 h 741308"/>
                <a:gd name="connsiteX3" fmla="*/ 34035 w 494312"/>
                <a:gd name="connsiteY3" fmla="*/ 700154 h 741308"/>
                <a:gd name="connsiteX4" fmla="*/ 41217 w 494312"/>
                <a:gd name="connsiteY4" fmla="*/ 729596 h 741308"/>
                <a:gd name="connsiteX5" fmla="*/ 40988 w 494312"/>
                <a:gd name="connsiteY5" fmla="*/ 729968 h 741308"/>
                <a:gd name="connsiteX6" fmla="*/ 40321 w 494312"/>
                <a:gd name="connsiteY6" fmla="*/ 730921 h 741308"/>
                <a:gd name="connsiteX7" fmla="*/ 21843 w 494312"/>
                <a:gd name="connsiteY7" fmla="*/ 741017 h 741308"/>
                <a:gd name="connsiteX8" fmla="*/ 78040 w 494312"/>
                <a:gd name="connsiteY8" fmla="*/ 653863 h 741308"/>
                <a:gd name="connsiteX9" fmla="*/ 55771 w 494312"/>
                <a:gd name="connsiteY9" fmla="*/ 632518 h 741308"/>
                <a:gd name="connsiteX10" fmla="*/ 59371 w 494312"/>
                <a:gd name="connsiteY10" fmla="*/ 620049 h 741308"/>
                <a:gd name="connsiteX11" fmla="*/ 90041 w 494312"/>
                <a:gd name="connsiteY11" fmla="*/ 613001 h 741308"/>
                <a:gd name="connsiteX12" fmla="*/ 97109 w 494312"/>
                <a:gd name="connsiteY12" fmla="*/ 642471 h 741308"/>
                <a:gd name="connsiteX13" fmla="*/ 96900 w 494312"/>
                <a:gd name="connsiteY13" fmla="*/ 642814 h 741308"/>
                <a:gd name="connsiteX14" fmla="*/ 96233 w 494312"/>
                <a:gd name="connsiteY14" fmla="*/ 643862 h 741308"/>
                <a:gd name="connsiteX15" fmla="*/ 78421 w 494312"/>
                <a:gd name="connsiteY15" fmla="*/ 653863 h 741308"/>
                <a:gd name="connsiteX16" fmla="*/ 134333 w 494312"/>
                <a:gd name="connsiteY16" fmla="*/ 566804 h 741308"/>
                <a:gd name="connsiteX17" fmla="*/ 112359 w 494312"/>
                <a:gd name="connsiteY17" fmla="*/ 544773 h 741308"/>
                <a:gd name="connsiteX18" fmla="*/ 115854 w 494312"/>
                <a:gd name="connsiteY18" fmla="*/ 532896 h 741308"/>
                <a:gd name="connsiteX19" fmla="*/ 146525 w 494312"/>
                <a:gd name="connsiteY19" fmla="*/ 525847 h 741308"/>
                <a:gd name="connsiteX20" fmla="*/ 153678 w 494312"/>
                <a:gd name="connsiteY20" fmla="*/ 555441 h 741308"/>
                <a:gd name="connsiteX21" fmla="*/ 153478 w 494312"/>
                <a:gd name="connsiteY21" fmla="*/ 555756 h 741308"/>
                <a:gd name="connsiteX22" fmla="*/ 152811 w 494312"/>
                <a:gd name="connsiteY22" fmla="*/ 556708 h 741308"/>
                <a:gd name="connsiteX23" fmla="*/ 134333 w 494312"/>
                <a:gd name="connsiteY23" fmla="*/ 566804 h 741308"/>
                <a:gd name="connsiteX24" fmla="*/ 190531 w 494312"/>
                <a:gd name="connsiteY24" fmla="*/ 479651 h 741308"/>
                <a:gd name="connsiteX25" fmla="*/ 178720 w 494312"/>
                <a:gd name="connsiteY25" fmla="*/ 476222 h 741308"/>
                <a:gd name="connsiteX26" fmla="*/ 172052 w 494312"/>
                <a:gd name="connsiteY26" fmla="*/ 445837 h 741308"/>
                <a:gd name="connsiteX27" fmla="*/ 202722 w 494312"/>
                <a:gd name="connsiteY27" fmla="*/ 438598 h 741308"/>
                <a:gd name="connsiteX28" fmla="*/ 209885 w 494312"/>
                <a:gd name="connsiteY28" fmla="*/ 468326 h 741308"/>
                <a:gd name="connsiteX29" fmla="*/ 209771 w 494312"/>
                <a:gd name="connsiteY29" fmla="*/ 468507 h 741308"/>
                <a:gd name="connsiteX30" fmla="*/ 209104 w 494312"/>
                <a:gd name="connsiteY30" fmla="*/ 469459 h 741308"/>
                <a:gd name="connsiteX31" fmla="*/ 190531 w 494312"/>
                <a:gd name="connsiteY31" fmla="*/ 479651 h 741308"/>
                <a:gd name="connsiteX32" fmla="*/ 246823 w 494312"/>
                <a:gd name="connsiteY32" fmla="*/ 392497 h 741308"/>
                <a:gd name="connsiteX33" fmla="*/ 234917 w 494312"/>
                <a:gd name="connsiteY33" fmla="*/ 388973 h 741308"/>
                <a:gd name="connsiteX34" fmla="*/ 228345 w 494312"/>
                <a:gd name="connsiteY34" fmla="*/ 358588 h 741308"/>
                <a:gd name="connsiteX35" fmla="*/ 259015 w 494312"/>
                <a:gd name="connsiteY35" fmla="*/ 351540 h 741308"/>
                <a:gd name="connsiteX36" fmla="*/ 266054 w 494312"/>
                <a:gd name="connsiteY36" fmla="*/ 381153 h 741308"/>
                <a:gd name="connsiteX37" fmla="*/ 265873 w 494312"/>
                <a:gd name="connsiteY37" fmla="*/ 381448 h 741308"/>
                <a:gd name="connsiteX38" fmla="*/ 265302 w 494312"/>
                <a:gd name="connsiteY38" fmla="*/ 382401 h 741308"/>
                <a:gd name="connsiteX39" fmla="*/ 246823 w 494312"/>
                <a:gd name="connsiteY39" fmla="*/ 392497 h 741308"/>
                <a:gd name="connsiteX40" fmla="*/ 303021 w 494312"/>
                <a:gd name="connsiteY40" fmla="*/ 305344 h 741308"/>
                <a:gd name="connsiteX41" fmla="*/ 281047 w 494312"/>
                <a:gd name="connsiteY41" fmla="*/ 283312 h 741308"/>
                <a:gd name="connsiteX42" fmla="*/ 284542 w 494312"/>
                <a:gd name="connsiteY42" fmla="*/ 271435 h 741308"/>
                <a:gd name="connsiteX43" fmla="*/ 315308 w 494312"/>
                <a:gd name="connsiteY43" fmla="*/ 264481 h 741308"/>
                <a:gd name="connsiteX44" fmla="*/ 322376 w 494312"/>
                <a:gd name="connsiteY44" fmla="*/ 293951 h 741308"/>
                <a:gd name="connsiteX45" fmla="*/ 322166 w 494312"/>
                <a:gd name="connsiteY45" fmla="*/ 294294 h 741308"/>
                <a:gd name="connsiteX46" fmla="*/ 321499 w 494312"/>
                <a:gd name="connsiteY46" fmla="*/ 295247 h 741308"/>
                <a:gd name="connsiteX47" fmla="*/ 303021 w 494312"/>
                <a:gd name="connsiteY47" fmla="*/ 305344 h 741308"/>
                <a:gd name="connsiteX48" fmla="*/ 359218 w 494312"/>
                <a:gd name="connsiteY48" fmla="*/ 218190 h 741308"/>
                <a:gd name="connsiteX49" fmla="*/ 347407 w 494312"/>
                <a:gd name="connsiteY49" fmla="*/ 214761 h 741308"/>
                <a:gd name="connsiteX50" fmla="*/ 340835 w 494312"/>
                <a:gd name="connsiteY50" fmla="*/ 184376 h 741308"/>
                <a:gd name="connsiteX51" fmla="*/ 371506 w 494312"/>
                <a:gd name="connsiteY51" fmla="*/ 177328 h 741308"/>
                <a:gd name="connsiteX52" fmla="*/ 378573 w 494312"/>
                <a:gd name="connsiteY52" fmla="*/ 206798 h 741308"/>
                <a:gd name="connsiteX53" fmla="*/ 378363 w 494312"/>
                <a:gd name="connsiteY53" fmla="*/ 207141 h 741308"/>
                <a:gd name="connsiteX54" fmla="*/ 377792 w 494312"/>
                <a:gd name="connsiteY54" fmla="*/ 208189 h 741308"/>
                <a:gd name="connsiteX55" fmla="*/ 359218 w 494312"/>
                <a:gd name="connsiteY55" fmla="*/ 218190 h 741308"/>
                <a:gd name="connsiteX56" fmla="*/ 415511 w 494312"/>
                <a:gd name="connsiteY56" fmla="*/ 131036 h 741308"/>
                <a:gd name="connsiteX57" fmla="*/ 393518 w 494312"/>
                <a:gd name="connsiteY57" fmla="*/ 109214 h 741308"/>
                <a:gd name="connsiteX58" fmla="*/ 397033 w 494312"/>
                <a:gd name="connsiteY58" fmla="*/ 97222 h 741308"/>
                <a:gd name="connsiteX59" fmla="*/ 427703 w 494312"/>
                <a:gd name="connsiteY59" fmla="*/ 90174 h 741308"/>
                <a:gd name="connsiteX60" fmla="*/ 434990 w 494312"/>
                <a:gd name="connsiteY60" fmla="*/ 119453 h 741308"/>
                <a:gd name="connsiteX61" fmla="*/ 434656 w 494312"/>
                <a:gd name="connsiteY61" fmla="*/ 119987 h 741308"/>
                <a:gd name="connsiteX62" fmla="*/ 433990 w 494312"/>
                <a:gd name="connsiteY62" fmla="*/ 121035 h 741308"/>
                <a:gd name="connsiteX63" fmla="*/ 415511 w 494312"/>
                <a:gd name="connsiteY63" fmla="*/ 131036 h 741308"/>
                <a:gd name="connsiteX64" fmla="*/ 471708 w 494312"/>
                <a:gd name="connsiteY64" fmla="*/ 43978 h 741308"/>
                <a:gd name="connsiteX65" fmla="*/ 449744 w 494312"/>
                <a:gd name="connsiteY65" fmla="*/ 22127 h 741308"/>
                <a:gd name="connsiteX66" fmla="*/ 453325 w 494312"/>
                <a:gd name="connsiteY66" fmla="*/ 10069 h 741308"/>
                <a:gd name="connsiteX67" fmla="*/ 483996 w 494312"/>
                <a:gd name="connsiteY67" fmla="*/ 3020 h 741308"/>
                <a:gd name="connsiteX68" fmla="*/ 491034 w 494312"/>
                <a:gd name="connsiteY68" fmla="*/ 32643 h 741308"/>
                <a:gd name="connsiteX69" fmla="*/ 490854 w 494312"/>
                <a:gd name="connsiteY69" fmla="*/ 32928 h 741308"/>
                <a:gd name="connsiteX70" fmla="*/ 490187 w 494312"/>
                <a:gd name="connsiteY70" fmla="*/ 33881 h 741308"/>
                <a:gd name="connsiteX71" fmla="*/ 471708 w 494312"/>
                <a:gd name="connsiteY71" fmla="*/ 43787 h 74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4312" h="741308">
                  <a:moveTo>
                    <a:pt x="21843" y="741017"/>
                  </a:moveTo>
                  <a:cubicBezTo>
                    <a:pt x="9689" y="740969"/>
                    <a:pt x="-122" y="731082"/>
                    <a:pt x="-75" y="718928"/>
                  </a:cubicBezTo>
                  <a:cubicBezTo>
                    <a:pt x="-55" y="714776"/>
                    <a:pt x="1135" y="710708"/>
                    <a:pt x="3364" y="707203"/>
                  </a:cubicBezTo>
                  <a:cubicBezTo>
                    <a:pt x="9899" y="696802"/>
                    <a:pt x="23614" y="693649"/>
                    <a:pt x="34035" y="700154"/>
                  </a:cubicBezTo>
                  <a:cubicBezTo>
                    <a:pt x="44150" y="706298"/>
                    <a:pt x="47360" y="719481"/>
                    <a:pt x="41217" y="729596"/>
                  </a:cubicBezTo>
                  <a:cubicBezTo>
                    <a:pt x="41140" y="729720"/>
                    <a:pt x="41064" y="729844"/>
                    <a:pt x="40988" y="729968"/>
                  </a:cubicBezTo>
                  <a:lnTo>
                    <a:pt x="40321" y="730921"/>
                  </a:lnTo>
                  <a:cubicBezTo>
                    <a:pt x="36302" y="737235"/>
                    <a:pt x="29329" y="741046"/>
                    <a:pt x="21843" y="741017"/>
                  </a:cubicBezTo>
                  <a:close/>
                  <a:moveTo>
                    <a:pt x="78040" y="653863"/>
                  </a:moveTo>
                  <a:cubicBezTo>
                    <a:pt x="66000" y="654121"/>
                    <a:pt x="56028" y="644557"/>
                    <a:pt x="55771" y="632518"/>
                  </a:cubicBezTo>
                  <a:cubicBezTo>
                    <a:pt x="55685" y="628089"/>
                    <a:pt x="56933" y="623745"/>
                    <a:pt x="59371" y="620049"/>
                  </a:cubicBezTo>
                  <a:cubicBezTo>
                    <a:pt x="65972" y="609744"/>
                    <a:pt x="79603" y="606610"/>
                    <a:pt x="90041" y="613001"/>
                  </a:cubicBezTo>
                  <a:cubicBezTo>
                    <a:pt x="100129" y="619183"/>
                    <a:pt x="103301" y="632384"/>
                    <a:pt x="97109" y="642471"/>
                  </a:cubicBezTo>
                  <a:cubicBezTo>
                    <a:pt x="97043" y="642586"/>
                    <a:pt x="96976" y="642700"/>
                    <a:pt x="96900" y="642814"/>
                  </a:cubicBezTo>
                  <a:lnTo>
                    <a:pt x="96233" y="643862"/>
                  </a:lnTo>
                  <a:cubicBezTo>
                    <a:pt x="92309" y="649930"/>
                    <a:pt x="85641" y="653673"/>
                    <a:pt x="78421" y="653863"/>
                  </a:cubicBezTo>
                  <a:close/>
                  <a:moveTo>
                    <a:pt x="134333" y="566804"/>
                  </a:moveTo>
                  <a:cubicBezTo>
                    <a:pt x="122179" y="566795"/>
                    <a:pt x="112339" y="556927"/>
                    <a:pt x="112359" y="544773"/>
                  </a:cubicBezTo>
                  <a:cubicBezTo>
                    <a:pt x="112359" y="540564"/>
                    <a:pt x="113578" y="536439"/>
                    <a:pt x="115854" y="532896"/>
                  </a:cubicBezTo>
                  <a:cubicBezTo>
                    <a:pt x="122455" y="522590"/>
                    <a:pt x="136086" y="519456"/>
                    <a:pt x="146525" y="525847"/>
                  </a:cubicBezTo>
                  <a:cubicBezTo>
                    <a:pt x="156669" y="532048"/>
                    <a:pt x="159870" y="545288"/>
                    <a:pt x="153678" y="555441"/>
                  </a:cubicBezTo>
                  <a:cubicBezTo>
                    <a:pt x="153611" y="555546"/>
                    <a:pt x="153545" y="555651"/>
                    <a:pt x="153478" y="555756"/>
                  </a:cubicBezTo>
                  <a:lnTo>
                    <a:pt x="152811" y="556708"/>
                  </a:lnTo>
                  <a:cubicBezTo>
                    <a:pt x="148754" y="562976"/>
                    <a:pt x="141800" y="566776"/>
                    <a:pt x="134333" y="566804"/>
                  </a:cubicBezTo>
                  <a:close/>
                  <a:moveTo>
                    <a:pt x="190531" y="479651"/>
                  </a:moveTo>
                  <a:cubicBezTo>
                    <a:pt x="186349" y="479623"/>
                    <a:pt x="182263" y="478432"/>
                    <a:pt x="178720" y="476222"/>
                  </a:cubicBezTo>
                  <a:cubicBezTo>
                    <a:pt x="168490" y="469669"/>
                    <a:pt x="165508" y="456067"/>
                    <a:pt x="172052" y="445837"/>
                  </a:cubicBezTo>
                  <a:cubicBezTo>
                    <a:pt x="178624" y="435503"/>
                    <a:pt x="192226" y="432293"/>
                    <a:pt x="202722" y="438598"/>
                  </a:cubicBezTo>
                  <a:cubicBezTo>
                    <a:pt x="212905" y="444828"/>
                    <a:pt x="216115" y="458144"/>
                    <a:pt x="209885" y="468326"/>
                  </a:cubicBezTo>
                  <a:cubicBezTo>
                    <a:pt x="209847" y="468383"/>
                    <a:pt x="209809" y="468449"/>
                    <a:pt x="209771" y="468507"/>
                  </a:cubicBezTo>
                  <a:lnTo>
                    <a:pt x="209104" y="469459"/>
                  </a:lnTo>
                  <a:cubicBezTo>
                    <a:pt x="205066" y="475812"/>
                    <a:pt x="198055" y="479651"/>
                    <a:pt x="190531" y="479651"/>
                  </a:cubicBezTo>
                  <a:close/>
                  <a:moveTo>
                    <a:pt x="246823" y="392497"/>
                  </a:moveTo>
                  <a:cubicBezTo>
                    <a:pt x="242594" y="392507"/>
                    <a:pt x="238460" y="391278"/>
                    <a:pt x="234917" y="388973"/>
                  </a:cubicBezTo>
                  <a:cubicBezTo>
                    <a:pt x="224725" y="382391"/>
                    <a:pt x="221782" y="368799"/>
                    <a:pt x="228345" y="358588"/>
                  </a:cubicBezTo>
                  <a:cubicBezTo>
                    <a:pt x="234945" y="348282"/>
                    <a:pt x="248576" y="345148"/>
                    <a:pt x="259015" y="351540"/>
                  </a:cubicBezTo>
                  <a:cubicBezTo>
                    <a:pt x="269140" y="357779"/>
                    <a:pt x="272293" y="371037"/>
                    <a:pt x="266054" y="381153"/>
                  </a:cubicBezTo>
                  <a:cubicBezTo>
                    <a:pt x="265997" y="381258"/>
                    <a:pt x="265930" y="381353"/>
                    <a:pt x="265873" y="381448"/>
                  </a:cubicBezTo>
                  <a:lnTo>
                    <a:pt x="265302" y="382401"/>
                  </a:lnTo>
                  <a:cubicBezTo>
                    <a:pt x="261254" y="388687"/>
                    <a:pt x="254301" y="392488"/>
                    <a:pt x="246823" y="392497"/>
                  </a:cubicBezTo>
                  <a:close/>
                  <a:moveTo>
                    <a:pt x="303021" y="305344"/>
                  </a:moveTo>
                  <a:cubicBezTo>
                    <a:pt x="290867" y="305334"/>
                    <a:pt x="281027" y="295466"/>
                    <a:pt x="281047" y="283312"/>
                  </a:cubicBezTo>
                  <a:cubicBezTo>
                    <a:pt x="281047" y="279102"/>
                    <a:pt x="282266" y="274978"/>
                    <a:pt x="284542" y="271435"/>
                  </a:cubicBezTo>
                  <a:cubicBezTo>
                    <a:pt x="291181" y="261100"/>
                    <a:pt x="304878" y="258004"/>
                    <a:pt x="315308" y="264481"/>
                  </a:cubicBezTo>
                  <a:cubicBezTo>
                    <a:pt x="325395" y="270663"/>
                    <a:pt x="328567" y="283865"/>
                    <a:pt x="322376" y="293951"/>
                  </a:cubicBezTo>
                  <a:cubicBezTo>
                    <a:pt x="322309" y="294066"/>
                    <a:pt x="322242" y="294180"/>
                    <a:pt x="322166" y="294294"/>
                  </a:cubicBezTo>
                  <a:lnTo>
                    <a:pt x="321499" y="295247"/>
                  </a:lnTo>
                  <a:cubicBezTo>
                    <a:pt x="317480" y="301562"/>
                    <a:pt x="310508" y="305372"/>
                    <a:pt x="303021" y="305344"/>
                  </a:cubicBezTo>
                  <a:close/>
                  <a:moveTo>
                    <a:pt x="359218" y="218190"/>
                  </a:moveTo>
                  <a:cubicBezTo>
                    <a:pt x="355027" y="218218"/>
                    <a:pt x="350922" y="217028"/>
                    <a:pt x="347407" y="214761"/>
                  </a:cubicBezTo>
                  <a:cubicBezTo>
                    <a:pt x="337215" y="208179"/>
                    <a:pt x="334272" y="194586"/>
                    <a:pt x="340835" y="184376"/>
                  </a:cubicBezTo>
                  <a:cubicBezTo>
                    <a:pt x="347369" y="173975"/>
                    <a:pt x="361085" y="170822"/>
                    <a:pt x="371506" y="177328"/>
                  </a:cubicBezTo>
                  <a:cubicBezTo>
                    <a:pt x="381592" y="183509"/>
                    <a:pt x="384764" y="196711"/>
                    <a:pt x="378573" y="206798"/>
                  </a:cubicBezTo>
                  <a:cubicBezTo>
                    <a:pt x="378506" y="206912"/>
                    <a:pt x="378440" y="207026"/>
                    <a:pt x="378363" y="207141"/>
                  </a:cubicBezTo>
                  <a:lnTo>
                    <a:pt x="377792" y="208189"/>
                  </a:lnTo>
                  <a:cubicBezTo>
                    <a:pt x="373687" y="214437"/>
                    <a:pt x="366695" y="218199"/>
                    <a:pt x="359218" y="218190"/>
                  </a:cubicBezTo>
                  <a:close/>
                  <a:moveTo>
                    <a:pt x="415511" y="131036"/>
                  </a:moveTo>
                  <a:cubicBezTo>
                    <a:pt x="403414" y="131083"/>
                    <a:pt x="393565" y="121321"/>
                    <a:pt x="393518" y="109214"/>
                  </a:cubicBezTo>
                  <a:cubicBezTo>
                    <a:pt x="393499" y="104966"/>
                    <a:pt x="394718" y="100794"/>
                    <a:pt x="397033" y="97222"/>
                  </a:cubicBezTo>
                  <a:cubicBezTo>
                    <a:pt x="403633" y="86916"/>
                    <a:pt x="417263" y="83782"/>
                    <a:pt x="427703" y="90174"/>
                  </a:cubicBezTo>
                  <a:cubicBezTo>
                    <a:pt x="437799" y="96251"/>
                    <a:pt x="441057" y="109357"/>
                    <a:pt x="434990" y="119453"/>
                  </a:cubicBezTo>
                  <a:cubicBezTo>
                    <a:pt x="434875" y="119635"/>
                    <a:pt x="434770" y="119815"/>
                    <a:pt x="434656" y="119987"/>
                  </a:cubicBezTo>
                  <a:lnTo>
                    <a:pt x="433990" y="121035"/>
                  </a:lnTo>
                  <a:cubicBezTo>
                    <a:pt x="429932" y="127302"/>
                    <a:pt x="422969" y="131065"/>
                    <a:pt x="415511" y="131036"/>
                  </a:cubicBezTo>
                  <a:close/>
                  <a:moveTo>
                    <a:pt x="471708" y="43978"/>
                  </a:moveTo>
                  <a:cubicBezTo>
                    <a:pt x="459612" y="44006"/>
                    <a:pt x="449772" y="34224"/>
                    <a:pt x="449744" y="22127"/>
                  </a:cubicBezTo>
                  <a:cubicBezTo>
                    <a:pt x="449734" y="17841"/>
                    <a:pt x="450982" y="13650"/>
                    <a:pt x="453325" y="10069"/>
                  </a:cubicBezTo>
                  <a:cubicBezTo>
                    <a:pt x="459926" y="-238"/>
                    <a:pt x="473556" y="-3371"/>
                    <a:pt x="483996" y="3020"/>
                  </a:cubicBezTo>
                  <a:cubicBezTo>
                    <a:pt x="494121" y="9259"/>
                    <a:pt x="497274" y="22518"/>
                    <a:pt x="491034" y="32643"/>
                  </a:cubicBezTo>
                  <a:cubicBezTo>
                    <a:pt x="490977" y="32738"/>
                    <a:pt x="490911" y="32833"/>
                    <a:pt x="490854" y="32928"/>
                  </a:cubicBezTo>
                  <a:lnTo>
                    <a:pt x="490187" y="33881"/>
                  </a:lnTo>
                  <a:cubicBezTo>
                    <a:pt x="486101" y="40091"/>
                    <a:pt x="479147" y="43825"/>
                    <a:pt x="471708" y="43787"/>
                  </a:cubicBezTo>
                  <a:close/>
                </a:path>
              </a:pathLst>
            </a:custGeom>
            <a:solidFill>
              <a:schemeClr val="tx2"/>
            </a:solidFill>
            <a:ln w="9525" cap="flat">
              <a:solidFill>
                <a:schemeClr val="tx2"/>
              </a:solidFill>
              <a:prstDash val="solid"/>
              <a:miter/>
            </a:ln>
          </p:spPr>
          <p:txBody>
            <a:bodyPr rtlCol="0" anchor="ctr"/>
            <a:lstStyle/>
            <a:p>
              <a:endParaRPr lang="en-US"/>
            </a:p>
          </p:txBody>
        </p:sp>
        <p:sp>
          <p:nvSpPr>
            <p:cNvPr id="76" name="Freeform: Shape 75"/>
            <p:cNvSpPr/>
            <p:nvPr/>
          </p:nvSpPr>
          <p:spPr>
            <a:xfrm>
              <a:off x="6403627" y="4434927"/>
              <a:ext cx="488019" cy="745722"/>
            </a:xfrm>
            <a:custGeom>
              <a:avLst/>
              <a:gdLst>
                <a:gd name="connsiteX0" fmla="*/ 466204 w 488019"/>
                <a:gd name="connsiteY0" fmla="*/ 745429 h 745722"/>
                <a:gd name="connsiteX1" fmla="*/ 447154 w 488019"/>
                <a:gd name="connsiteY1" fmla="*/ 734951 h 745722"/>
                <a:gd name="connsiteX2" fmla="*/ 454107 w 488019"/>
                <a:gd name="connsiteY2" fmla="*/ 704185 h 745722"/>
                <a:gd name="connsiteX3" fmla="*/ 483845 w 488019"/>
                <a:gd name="connsiteY3" fmla="*/ 710682 h 745722"/>
                <a:gd name="connsiteX4" fmla="*/ 484016 w 488019"/>
                <a:gd name="connsiteY4" fmla="*/ 710948 h 745722"/>
                <a:gd name="connsiteX5" fmla="*/ 484683 w 488019"/>
                <a:gd name="connsiteY5" fmla="*/ 711901 h 745722"/>
                <a:gd name="connsiteX6" fmla="*/ 477472 w 488019"/>
                <a:gd name="connsiteY6" fmla="*/ 742172 h 745722"/>
                <a:gd name="connsiteX7" fmla="*/ 465633 w 488019"/>
                <a:gd name="connsiteY7" fmla="*/ 745429 h 745722"/>
                <a:gd name="connsiteX8" fmla="*/ 410769 w 488019"/>
                <a:gd name="connsiteY8" fmla="*/ 657799 h 745722"/>
                <a:gd name="connsiteX9" fmla="*/ 391719 w 488019"/>
                <a:gd name="connsiteY9" fmla="*/ 647512 h 745722"/>
                <a:gd name="connsiteX10" fmla="*/ 398291 w 488019"/>
                <a:gd name="connsiteY10" fmla="*/ 616746 h 745722"/>
                <a:gd name="connsiteX11" fmla="*/ 427885 w 488019"/>
                <a:gd name="connsiteY11" fmla="*/ 622642 h 745722"/>
                <a:gd name="connsiteX12" fmla="*/ 428200 w 488019"/>
                <a:gd name="connsiteY12" fmla="*/ 623128 h 745722"/>
                <a:gd name="connsiteX13" fmla="*/ 428867 w 488019"/>
                <a:gd name="connsiteY13" fmla="*/ 624080 h 745722"/>
                <a:gd name="connsiteX14" fmla="*/ 422027 w 488019"/>
                <a:gd name="connsiteY14" fmla="*/ 654303 h 745722"/>
                <a:gd name="connsiteX15" fmla="*/ 421913 w 488019"/>
                <a:gd name="connsiteY15" fmla="*/ 654370 h 745722"/>
                <a:gd name="connsiteX16" fmla="*/ 410960 w 488019"/>
                <a:gd name="connsiteY16" fmla="*/ 657799 h 745722"/>
                <a:gd name="connsiteX17" fmla="*/ 355333 w 488019"/>
                <a:gd name="connsiteY17" fmla="*/ 570169 h 745722"/>
                <a:gd name="connsiteX18" fmla="*/ 336283 w 488019"/>
                <a:gd name="connsiteY18" fmla="*/ 559882 h 745722"/>
                <a:gd name="connsiteX19" fmla="*/ 342856 w 488019"/>
                <a:gd name="connsiteY19" fmla="*/ 529116 h 745722"/>
                <a:gd name="connsiteX20" fmla="*/ 372574 w 488019"/>
                <a:gd name="connsiteY20" fmla="*/ 535060 h 745722"/>
                <a:gd name="connsiteX21" fmla="*/ 372860 w 488019"/>
                <a:gd name="connsiteY21" fmla="*/ 535497 h 745722"/>
                <a:gd name="connsiteX22" fmla="*/ 373526 w 488019"/>
                <a:gd name="connsiteY22" fmla="*/ 536450 h 745722"/>
                <a:gd name="connsiteX23" fmla="*/ 366687 w 488019"/>
                <a:gd name="connsiteY23" fmla="*/ 566664 h 745722"/>
                <a:gd name="connsiteX24" fmla="*/ 366573 w 488019"/>
                <a:gd name="connsiteY24" fmla="*/ 566740 h 745722"/>
                <a:gd name="connsiteX25" fmla="*/ 355524 w 488019"/>
                <a:gd name="connsiteY25" fmla="*/ 570169 h 745722"/>
                <a:gd name="connsiteX26" fmla="*/ 299803 w 488019"/>
                <a:gd name="connsiteY26" fmla="*/ 482538 h 745722"/>
                <a:gd name="connsiteX27" fmla="*/ 281229 w 488019"/>
                <a:gd name="connsiteY27" fmla="*/ 472252 h 745722"/>
                <a:gd name="connsiteX28" fmla="*/ 287801 w 488019"/>
                <a:gd name="connsiteY28" fmla="*/ 441486 h 745722"/>
                <a:gd name="connsiteX29" fmla="*/ 317519 w 488019"/>
                <a:gd name="connsiteY29" fmla="*/ 447430 h 745722"/>
                <a:gd name="connsiteX30" fmla="*/ 317805 w 488019"/>
                <a:gd name="connsiteY30" fmla="*/ 447868 h 745722"/>
                <a:gd name="connsiteX31" fmla="*/ 318376 w 488019"/>
                <a:gd name="connsiteY31" fmla="*/ 448820 h 745722"/>
                <a:gd name="connsiteX32" fmla="*/ 311471 w 488019"/>
                <a:gd name="connsiteY32" fmla="*/ 479157 h 745722"/>
                <a:gd name="connsiteX33" fmla="*/ 299326 w 488019"/>
                <a:gd name="connsiteY33" fmla="*/ 482538 h 745722"/>
                <a:gd name="connsiteX34" fmla="*/ 244367 w 488019"/>
                <a:gd name="connsiteY34" fmla="*/ 394909 h 745722"/>
                <a:gd name="connsiteX35" fmla="*/ 225317 w 488019"/>
                <a:gd name="connsiteY35" fmla="*/ 384717 h 745722"/>
                <a:gd name="connsiteX36" fmla="*/ 231794 w 488019"/>
                <a:gd name="connsiteY36" fmla="*/ 353856 h 745722"/>
                <a:gd name="connsiteX37" fmla="*/ 261645 w 488019"/>
                <a:gd name="connsiteY37" fmla="*/ 359819 h 745722"/>
                <a:gd name="connsiteX38" fmla="*/ 261798 w 488019"/>
                <a:gd name="connsiteY38" fmla="*/ 360047 h 745722"/>
                <a:gd name="connsiteX39" fmla="*/ 262369 w 488019"/>
                <a:gd name="connsiteY39" fmla="*/ 361095 h 745722"/>
                <a:gd name="connsiteX40" fmla="*/ 255740 w 488019"/>
                <a:gd name="connsiteY40" fmla="*/ 391356 h 745722"/>
                <a:gd name="connsiteX41" fmla="*/ 255702 w 488019"/>
                <a:gd name="connsiteY41" fmla="*/ 391385 h 745722"/>
                <a:gd name="connsiteX42" fmla="*/ 244557 w 488019"/>
                <a:gd name="connsiteY42" fmla="*/ 394909 h 745722"/>
                <a:gd name="connsiteX43" fmla="*/ 188932 w 488019"/>
                <a:gd name="connsiteY43" fmla="*/ 307279 h 745722"/>
                <a:gd name="connsiteX44" fmla="*/ 169882 w 488019"/>
                <a:gd name="connsiteY44" fmla="*/ 296896 h 745722"/>
                <a:gd name="connsiteX45" fmla="*/ 176549 w 488019"/>
                <a:gd name="connsiteY45" fmla="*/ 266131 h 745722"/>
                <a:gd name="connsiteX46" fmla="*/ 206344 w 488019"/>
                <a:gd name="connsiteY46" fmla="*/ 272379 h 745722"/>
                <a:gd name="connsiteX47" fmla="*/ 206553 w 488019"/>
                <a:gd name="connsiteY47" fmla="*/ 272703 h 745722"/>
                <a:gd name="connsiteX48" fmla="*/ 207124 w 488019"/>
                <a:gd name="connsiteY48" fmla="*/ 273655 h 745722"/>
                <a:gd name="connsiteX49" fmla="*/ 200219 w 488019"/>
                <a:gd name="connsiteY49" fmla="*/ 303859 h 745722"/>
                <a:gd name="connsiteX50" fmla="*/ 200076 w 488019"/>
                <a:gd name="connsiteY50" fmla="*/ 303945 h 745722"/>
                <a:gd name="connsiteX51" fmla="*/ 189122 w 488019"/>
                <a:gd name="connsiteY51" fmla="*/ 307279 h 745722"/>
                <a:gd name="connsiteX52" fmla="*/ 133401 w 488019"/>
                <a:gd name="connsiteY52" fmla="*/ 219553 h 745722"/>
                <a:gd name="connsiteX53" fmla="*/ 114922 w 488019"/>
                <a:gd name="connsiteY53" fmla="*/ 209457 h 745722"/>
                <a:gd name="connsiteX54" fmla="*/ 121304 w 488019"/>
                <a:gd name="connsiteY54" fmla="*/ 178596 h 745722"/>
                <a:gd name="connsiteX55" fmla="*/ 151156 w 488019"/>
                <a:gd name="connsiteY55" fmla="*/ 184558 h 745722"/>
                <a:gd name="connsiteX56" fmla="*/ 151308 w 488019"/>
                <a:gd name="connsiteY56" fmla="*/ 184787 h 745722"/>
                <a:gd name="connsiteX57" fmla="*/ 151975 w 488019"/>
                <a:gd name="connsiteY57" fmla="*/ 185835 h 745722"/>
                <a:gd name="connsiteX58" fmla="*/ 145279 w 488019"/>
                <a:gd name="connsiteY58" fmla="*/ 216086 h 745722"/>
                <a:gd name="connsiteX59" fmla="*/ 145212 w 488019"/>
                <a:gd name="connsiteY59" fmla="*/ 216125 h 745722"/>
                <a:gd name="connsiteX60" fmla="*/ 133592 w 488019"/>
                <a:gd name="connsiteY60" fmla="*/ 219553 h 745722"/>
                <a:gd name="connsiteX61" fmla="*/ 77965 w 488019"/>
                <a:gd name="connsiteY61" fmla="*/ 131923 h 745722"/>
                <a:gd name="connsiteX62" fmla="*/ 58915 w 488019"/>
                <a:gd name="connsiteY62" fmla="*/ 121827 h 745722"/>
                <a:gd name="connsiteX63" fmla="*/ 65392 w 488019"/>
                <a:gd name="connsiteY63" fmla="*/ 90966 h 745722"/>
                <a:gd name="connsiteX64" fmla="*/ 95244 w 488019"/>
                <a:gd name="connsiteY64" fmla="*/ 96929 h 745722"/>
                <a:gd name="connsiteX65" fmla="*/ 95396 w 488019"/>
                <a:gd name="connsiteY65" fmla="*/ 97157 h 745722"/>
                <a:gd name="connsiteX66" fmla="*/ 96063 w 488019"/>
                <a:gd name="connsiteY66" fmla="*/ 98205 h 745722"/>
                <a:gd name="connsiteX67" fmla="*/ 89300 w 488019"/>
                <a:gd name="connsiteY67" fmla="*/ 128494 h 745722"/>
                <a:gd name="connsiteX68" fmla="*/ 78156 w 488019"/>
                <a:gd name="connsiteY68" fmla="*/ 131923 h 745722"/>
                <a:gd name="connsiteX69" fmla="*/ 22530 w 488019"/>
                <a:gd name="connsiteY69" fmla="*/ 44388 h 745722"/>
                <a:gd name="connsiteX70" fmla="*/ 3480 w 488019"/>
                <a:gd name="connsiteY70" fmla="*/ 34197 h 745722"/>
                <a:gd name="connsiteX71" fmla="*/ 9862 w 488019"/>
                <a:gd name="connsiteY71" fmla="*/ 3336 h 745722"/>
                <a:gd name="connsiteX72" fmla="*/ 39846 w 488019"/>
                <a:gd name="connsiteY72" fmla="*/ 9346 h 745722"/>
                <a:gd name="connsiteX73" fmla="*/ 39961 w 488019"/>
                <a:gd name="connsiteY73" fmla="*/ 9527 h 745722"/>
                <a:gd name="connsiteX74" fmla="*/ 40532 w 488019"/>
                <a:gd name="connsiteY74" fmla="*/ 10575 h 745722"/>
                <a:gd name="connsiteX75" fmla="*/ 33779 w 488019"/>
                <a:gd name="connsiteY75" fmla="*/ 40950 h 745722"/>
                <a:gd name="connsiteX76" fmla="*/ 22054 w 488019"/>
                <a:gd name="connsiteY76" fmla="*/ 44388 h 74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88019" h="745722">
                  <a:moveTo>
                    <a:pt x="466204" y="745429"/>
                  </a:moveTo>
                  <a:cubicBezTo>
                    <a:pt x="458461" y="745514"/>
                    <a:pt x="451231" y="741542"/>
                    <a:pt x="447154" y="734951"/>
                  </a:cubicBezTo>
                  <a:cubicBezTo>
                    <a:pt x="440734" y="724512"/>
                    <a:pt x="443821" y="710853"/>
                    <a:pt x="454107" y="704185"/>
                  </a:cubicBezTo>
                  <a:cubicBezTo>
                    <a:pt x="464119" y="697765"/>
                    <a:pt x="477435" y="700680"/>
                    <a:pt x="483845" y="710682"/>
                  </a:cubicBezTo>
                  <a:cubicBezTo>
                    <a:pt x="483902" y="710767"/>
                    <a:pt x="483959" y="710862"/>
                    <a:pt x="484016" y="710948"/>
                  </a:cubicBezTo>
                  <a:lnTo>
                    <a:pt x="484683" y="711901"/>
                  </a:lnTo>
                  <a:cubicBezTo>
                    <a:pt x="491045" y="722255"/>
                    <a:pt x="487816" y="735799"/>
                    <a:pt x="477472" y="742172"/>
                  </a:cubicBezTo>
                  <a:cubicBezTo>
                    <a:pt x="473910" y="744352"/>
                    <a:pt x="469805" y="745486"/>
                    <a:pt x="465633" y="745429"/>
                  </a:cubicBezTo>
                  <a:close/>
                  <a:moveTo>
                    <a:pt x="410769" y="657799"/>
                  </a:moveTo>
                  <a:cubicBezTo>
                    <a:pt x="403044" y="658008"/>
                    <a:pt x="395786" y="654084"/>
                    <a:pt x="391719" y="647512"/>
                  </a:cubicBezTo>
                  <a:cubicBezTo>
                    <a:pt x="385118" y="637187"/>
                    <a:pt x="388052" y="623471"/>
                    <a:pt x="398291" y="616746"/>
                  </a:cubicBezTo>
                  <a:cubicBezTo>
                    <a:pt x="408092" y="610202"/>
                    <a:pt x="421341" y="612841"/>
                    <a:pt x="427885" y="622642"/>
                  </a:cubicBezTo>
                  <a:cubicBezTo>
                    <a:pt x="427990" y="622804"/>
                    <a:pt x="428095" y="622966"/>
                    <a:pt x="428200" y="623128"/>
                  </a:cubicBezTo>
                  <a:lnTo>
                    <a:pt x="428867" y="624080"/>
                  </a:lnTo>
                  <a:cubicBezTo>
                    <a:pt x="435324" y="634310"/>
                    <a:pt x="432257" y="647845"/>
                    <a:pt x="422027" y="654303"/>
                  </a:cubicBezTo>
                  <a:cubicBezTo>
                    <a:pt x="421989" y="654322"/>
                    <a:pt x="421951" y="654351"/>
                    <a:pt x="421913" y="654370"/>
                  </a:cubicBezTo>
                  <a:cubicBezTo>
                    <a:pt x="418636" y="656475"/>
                    <a:pt x="414855" y="657656"/>
                    <a:pt x="410960" y="657799"/>
                  </a:cubicBezTo>
                  <a:close/>
                  <a:moveTo>
                    <a:pt x="355333" y="570169"/>
                  </a:moveTo>
                  <a:cubicBezTo>
                    <a:pt x="347618" y="570321"/>
                    <a:pt x="340389" y="566416"/>
                    <a:pt x="336283" y="559882"/>
                  </a:cubicBezTo>
                  <a:cubicBezTo>
                    <a:pt x="329740" y="549547"/>
                    <a:pt x="332654" y="535879"/>
                    <a:pt x="342856" y="529116"/>
                  </a:cubicBezTo>
                  <a:cubicBezTo>
                    <a:pt x="352704" y="522553"/>
                    <a:pt x="366011" y="525211"/>
                    <a:pt x="372574" y="535060"/>
                  </a:cubicBezTo>
                  <a:cubicBezTo>
                    <a:pt x="372669" y="535203"/>
                    <a:pt x="372764" y="535355"/>
                    <a:pt x="372860" y="535497"/>
                  </a:cubicBezTo>
                  <a:lnTo>
                    <a:pt x="373526" y="536450"/>
                  </a:lnTo>
                  <a:cubicBezTo>
                    <a:pt x="379984" y="546680"/>
                    <a:pt x="376917" y="560215"/>
                    <a:pt x="366687" y="566664"/>
                  </a:cubicBezTo>
                  <a:cubicBezTo>
                    <a:pt x="366649" y="566692"/>
                    <a:pt x="366611" y="566721"/>
                    <a:pt x="366573" y="566740"/>
                  </a:cubicBezTo>
                  <a:cubicBezTo>
                    <a:pt x="363268" y="568864"/>
                    <a:pt x="359448" y="570045"/>
                    <a:pt x="355524" y="570169"/>
                  </a:cubicBezTo>
                  <a:close/>
                  <a:moveTo>
                    <a:pt x="299803" y="482538"/>
                  </a:moveTo>
                  <a:cubicBezTo>
                    <a:pt x="292249" y="482538"/>
                    <a:pt x="285229" y="478653"/>
                    <a:pt x="281229" y="472252"/>
                  </a:cubicBezTo>
                  <a:cubicBezTo>
                    <a:pt x="274628" y="461926"/>
                    <a:pt x="277562" y="448211"/>
                    <a:pt x="287801" y="441486"/>
                  </a:cubicBezTo>
                  <a:cubicBezTo>
                    <a:pt x="297650" y="434923"/>
                    <a:pt x="310956" y="437581"/>
                    <a:pt x="317519" y="447430"/>
                  </a:cubicBezTo>
                  <a:cubicBezTo>
                    <a:pt x="317615" y="447573"/>
                    <a:pt x="317709" y="447725"/>
                    <a:pt x="317805" y="447868"/>
                  </a:cubicBezTo>
                  <a:lnTo>
                    <a:pt x="318376" y="448820"/>
                  </a:lnTo>
                  <a:cubicBezTo>
                    <a:pt x="324853" y="459107"/>
                    <a:pt x="321758" y="472690"/>
                    <a:pt x="311471" y="479157"/>
                  </a:cubicBezTo>
                  <a:cubicBezTo>
                    <a:pt x="307842" y="481453"/>
                    <a:pt x="303622" y="482625"/>
                    <a:pt x="299326" y="482538"/>
                  </a:cubicBezTo>
                  <a:close/>
                  <a:moveTo>
                    <a:pt x="244367" y="394909"/>
                  </a:moveTo>
                  <a:cubicBezTo>
                    <a:pt x="236671" y="395080"/>
                    <a:pt x="229451" y="391213"/>
                    <a:pt x="225317" y="384717"/>
                  </a:cubicBezTo>
                  <a:cubicBezTo>
                    <a:pt x="218745" y="374373"/>
                    <a:pt x="221622" y="360676"/>
                    <a:pt x="231794" y="353856"/>
                  </a:cubicBezTo>
                  <a:cubicBezTo>
                    <a:pt x="241681" y="347255"/>
                    <a:pt x="255054" y="349931"/>
                    <a:pt x="261645" y="359819"/>
                  </a:cubicBezTo>
                  <a:cubicBezTo>
                    <a:pt x="261703" y="359895"/>
                    <a:pt x="261750" y="359971"/>
                    <a:pt x="261798" y="360047"/>
                  </a:cubicBezTo>
                  <a:lnTo>
                    <a:pt x="262369" y="361095"/>
                  </a:lnTo>
                  <a:cubicBezTo>
                    <a:pt x="268894" y="371287"/>
                    <a:pt x="265932" y="384831"/>
                    <a:pt x="255740" y="391356"/>
                  </a:cubicBezTo>
                  <a:cubicBezTo>
                    <a:pt x="255731" y="391366"/>
                    <a:pt x="255711" y="391375"/>
                    <a:pt x="255702" y="391385"/>
                  </a:cubicBezTo>
                  <a:cubicBezTo>
                    <a:pt x="252378" y="393556"/>
                    <a:pt x="248529" y="394775"/>
                    <a:pt x="244557" y="394909"/>
                  </a:cubicBezTo>
                  <a:close/>
                  <a:moveTo>
                    <a:pt x="188932" y="307279"/>
                  </a:moveTo>
                  <a:cubicBezTo>
                    <a:pt x="181197" y="307422"/>
                    <a:pt x="173949" y="303478"/>
                    <a:pt x="169882" y="296896"/>
                  </a:cubicBezTo>
                  <a:cubicBezTo>
                    <a:pt x="163300" y="286543"/>
                    <a:pt x="166272" y="272827"/>
                    <a:pt x="176549" y="266131"/>
                  </a:cubicBezTo>
                  <a:cubicBezTo>
                    <a:pt x="186503" y="259625"/>
                    <a:pt x="199838" y="262426"/>
                    <a:pt x="206344" y="272379"/>
                  </a:cubicBezTo>
                  <a:cubicBezTo>
                    <a:pt x="206420" y="272484"/>
                    <a:pt x="206486" y="272598"/>
                    <a:pt x="206553" y="272703"/>
                  </a:cubicBezTo>
                  <a:lnTo>
                    <a:pt x="207124" y="273655"/>
                  </a:lnTo>
                  <a:cubicBezTo>
                    <a:pt x="213554" y="283905"/>
                    <a:pt x="210468" y="297420"/>
                    <a:pt x="200219" y="303859"/>
                  </a:cubicBezTo>
                  <a:cubicBezTo>
                    <a:pt x="200171" y="303888"/>
                    <a:pt x="200124" y="303916"/>
                    <a:pt x="200076" y="303945"/>
                  </a:cubicBezTo>
                  <a:cubicBezTo>
                    <a:pt x="196780" y="306002"/>
                    <a:pt x="192999" y="307145"/>
                    <a:pt x="189122" y="307279"/>
                  </a:cubicBezTo>
                  <a:close/>
                  <a:moveTo>
                    <a:pt x="133401" y="219553"/>
                  </a:moveTo>
                  <a:cubicBezTo>
                    <a:pt x="125914" y="219582"/>
                    <a:pt x="118942" y="215772"/>
                    <a:pt x="114922" y="209457"/>
                  </a:cubicBezTo>
                  <a:cubicBezTo>
                    <a:pt x="108274" y="199151"/>
                    <a:pt x="111112" y="185416"/>
                    <a:pt x="121304" y="178596"/>
                  </a:cubicBezTo>
                  <a:cubicBezTo>
                    <a:pt x="131191" y="171995"/>
                    <a:pt x="144564" y="174672"/>
                    <a:pt x="151156" y="184558"/>
                  </a:cubicBezTo>
                  <a:cubicBezTo>
                    <a:pt x="151213" y="184635"/>
                    <a:pt x="151260" y="184711"/>
                    <a:pt x="151308" y="184787"/>
                  </a:cubicBezTo>
                  <a:lnTo>
                    <a:pt x="151975" y="185835"/>
                  </a:lnTo>
                  <a:cubicBezTo>
                    <a:pt x="158480" y="196036"/>
                    <a:pt x="155480" y="209581"/>
                    <a:pt x="145279" y="216086"/>
                  </a:cubicBezTo>
                  <a:cubicBezTo>
                    <a:pt x="145250" y="216096"/>
                    <a:pt x="145231" y="216115"/>
                    <a:pt x="145212" y="216125"/>
                  </a:cubicBezTo>
                  <a:cubicBezTo>
                    <a:pt x="141754" y="218373"/>
                    <a:pt x="137716" y="219563"/>
                    <a:pt x="133592" y="219553"/>
                  </a:cubicBezTo>
                  <a:close/>
                  <a:moveTo>
                    <a:pt x="77965" y="131923"/>
                  </a:moveTo>
                  <a:cubicBezTo>
                    <a:pt x="70298" y="132095"/>
                    <a:pt x="63078" y="128275"/>
                    <a:pt x="58915" y="121827"/>
                  </a:cubicBezTo>
                  <a:cubicBezTo>
                    <a:pt x="52286" y="111493"/>
                    <a:pt x="55172" y="97757"/>
                    <a:pt x="65392" y="90966"/>
                  </a:cubicBezTo>
                  <a:cubicBezTo>
                    <a:pt x="75279" y="84365"/>
                    <a:pt x="88652" y="87042"/>
                    <a:pt x="95244" y="96929"/>
                  </a:cubicBezTo>
                  <a:cubicBezTo>
                    <a:pt x="95301" y="97005"/>
                    <a:pt x="95349" y="97081"/>
                    <a:pt x="95396" y="97157"/>
                  </a:cubicBezTo>
                  <a:lnTo>
                    <a:pt x="96063" y="98205"/>
                  </a:lnTo>
                  <a:cubicBezTo>
                    <a:pt x="102530" y="108444"/>
                    <a:pt x="99501" y="121980"/>
                    <a:pt x="89300" y="128494"/>
                  </a:cubicBezTo>
                  <a:cubicBezTo>
                    <a:pt x="85976" y="130656"/>
                    <a:pt x="82119" y="131838"/>
                    <a:pt x="78156" y="131923"/>
                  </a:cubicBezTo>
                  <a:close/>
                  <a:moveTo>
                    <a:pt x="22530" y="44388"/>
                  </a:moveTo>
                  <a:cubicBezTo>
                    <a:pt x="14834" y="44560"/>
                    <a:pt x="7614" y="40693"/>
                    <a:pt x="3480" y="34197"/>
                  </a:cubicBezTo>
                  <a:cubicBezTo>
                    <a:pt x="-3111" y="23882"/>
                    <a:pt x="-282" y="10194"/>
                    <a:pt x="9862" y="3336"/>
                  </a:cubicBezTo>
                  <a:cubicBezTo>
                    <a:pt x="19796" y="-3284"/>
                    <a:pt x="33227" y="-588"/>
                    <a:pt x="39846" y="9346"/>
                  </a:cubicBezTo>
                  <a:cubicBezTo>
                    <a:pt x="39885" y="9403"/>
                    <a:pt x="39922" y="9470"/>
                    <a:pt x="39961" y="9527"/>
                  </a:cubicBezTo>
                  <a:lnTo>
                    <a:pt x="40532" y="10575"/>
                  </a:lnTo>
                  <a:cubicBezTo>
                    <a:pt x="47057" y="20824"/>
                    <a:pt x="44028" y="34426"/>
                    <a:pt x="33779" y="40950"/>
                  </a:cubicBezTo>
                  <a:cubicBezTo>
                    <a:pt x="30273" y="43179"/>
                    <a:pt x="26207" y="44370"/>
                    <a:pt x="22054" y="44388"/>
                  </a:cubicBezTo>
                  <a:close/>
                </a:path>
              </a:pathLst>
            </a:custGeom>
            <a:solidFill>
              <a:schemeClr val="accent3">
                <a:lumMod val="75000"/>
              </a:schemeClr>
            </a:solidFill>
            <a:ln w="9525" cap="flat">
              <a:solidFill>
                <a:schemeClr val="accent1"/>
              </a:solidFill>
              <a:prstDash val="solid"/>
              <a:miter/>
            </a:ln>
          </p:spPr>
          <p:txBody>
            <a:bodyPr rtlCol="0" anchor="ctr"/>
            <a:lstStyle/>
            <a:p>
              <a:endParaRPr lang="en-US"/>
            </a:p>
          </p:txBody>
        </p:sp>
        <p:sp>
          <p:nvSpPr>
            <p:cNvPr id="77" name="Freeform: Shape 76"/>
            <p:cNvSpPr/>
            <p:nvPr/>
          </p:nvSpPr>
          <p:spPr>
            <a:xfrm>
              <a:off x="6852083" y="3915110"/>
              <a:ext cx="795603" cy="396286"/>
            </a:xfrm>
            <a:custGeom>
              <a:avLst/>
              <a:gdLst>
                <a:gd name="connsiteX0" fmla="*/ 773652 w 795603"/>
                <a:gd name="connsiteY0" fmla="*/ 395994 h 396286"/>
                <a:gd name="connsiteX1" fmla="*/ 751316 w 795603"/>
                <a:gd name="connsiteY1" fmla="*/ 373372 h 396286"/>
                <a:gd name="connsiteX2" fmla="*/ 753174 w 795603"/>
                <a:gd name="connsiteY2" fmla="*/ 364562 h 396286"/>
                <a:gd name="connsiteX3" fmla="*/ 781320 w 795603"/>
                <a:gd name="connsiteY3" fmla="*/ 353322 h 396286"/>
                <a:gd name="connsiteX4" fmla="*/ 781749 w 795603"/>
                <a:gd name="connsiteY4" fmla="*/ 353513 h 396286"/>
                <a:gd name="connsiteX5" fmla="*/ 782892 w 795603"/>
                <a:gd name="connsiteY5" fmla="*/ 354084 h 396286"/>
                <a:gd name="connsiteX6" fmla="*/ 793426 w 795603"/>
                <a:gd name="connsiteY6" fmla="*/ 383364 h 396286"/>
                <a:gd name="connsiteX7" fmla="*/ 773367 w 795603"/>
                <a:gd name="connsiteY7" fmla="*/ 395994 h 396286"/>
                <a:gd name="connsiteX8" fmla="*/ 679736 w 795603"/>
                <a:gd name="connsiteY8" fmla="*/ 351989 h 396286"/>
                <a:gd name="connsiteX9" fmla="*/ 670211 w 795603"/>
                <a:gd name="connsiteY9" fmla="*/ 349893 h 396286"/>
                <a:gd name="connsiteX10" fmla="*/ 659162 w 795603"/>
                <a:gd name="connsiteY10" fmla="*/ 320366 h 396286"/>
                <a:gd name="connsiteX11" fmla="*/ 687737 w 795603"/>
                <a:gd name="connsiteY11" fmla="*/ 309602 h 396286"/>
                <a:gd name="connsiteX12" fmla="*/ 688785 w 795603"/>
                <a:gd name="connsiteY12" fmla="*/ 310174 h 396286"/>
                <a:gd name="connsiteX13" fmla="*/ 699024 w 795603"/>
                <a:gd name="connsiteY13" fmla="*/ 339559 h 396286"/>
                <a:gd name="connsiteX14" fmla="*/ 679260 w 795603"/>
                <a:gd name="connsiteY14" fmla="*/ 351989 h 396286"/>
                <a:gd name="connsiteX15" fmla="*/ 585819 w 795603"/>
                <a:gd name="connsiteY15" fmla="*/ 307983 h 396286"/>
                <a:gd name="connsiteX16" fmla="*/ 576294 w 795603"/>
                <a:gd name="connsiteY16" fmla="*/ 305888 h 396286"/>
                <a:gd name="connsiteX17" fmla="*/ 565245 w 795603"/>
                <a:gd name="connsiteY17" fmla="*/ 276360 h 396286"/>
                <a:gd name="connsiteX18" fmla="*/ 593820 w 795603"/>
                <a:gd name="connsiteY18" fmla="*/ 265597 h 396286"/>
                <a:gd name="connsiteX19" fmla="*/ 594868 w 795603"/>
                <a:gd name="connsiteY19" fmla="*/ 266168 h 396286"/>
                <a:gd name="connsiteX20" fmla="*/ 605107 w 795603"/>
                <a:gd name="connsiteY20" fmla="*/ 295553 h 396286"/>
                <a:gd name="connsiteX21" fmla="*/ 585343 w 795603"/>
                <a:gd name="connsiteY21" fmla="*/ 307983 h 396286"/>
                <a:gd name="connsiteX22" fmla="*/ 491903 w 795603"/>
                <a:gd name="connsiteY22" fmla="*/ 263978 h 396286"/>
                <a:gd name="connsiteX23" fmla="*/ 482378 w 795603"/>
                <a:gd name="connsiteY23" fmla="*/ 261882 h 396286"/>
                <a:gd name="connsiteX24" fmla="*/ 471329 w 795603"/>
                <a:gd name="connsiteY24" fmla="*/ 232355 h 396286"/>
                <a:gd name="connsiteX25" fmla="*/ 499904 w 795603"/>
                <a:gd name="connsiteY25" fmla="*/ 221592 h 396286"/>
                <a:gd name="connsiteX26" fmla="*/ 500951 w 795603"/>
                <a:gd name="connsiteY26" fmla="*/ 222163 h 396286"/>
                <a:gd name="connsiteX27" fmla="*/ 511191 w 795603"/>
                <a:gd name="connsiteY27" fmla="*/ 251548 h 396286"/>
                <a:gd name="connsiteX28" fmla="*/ 491426 w 795603"/>
                <a:gd name="connsiteY28" fmla="*/ 263978 h 396286"/>
                <a:gd name="connsiteX29" fmla="*/ 397986 w 795603"/>
                <a:gd name="connsiteY29" fmla="*/ 219972 h 396286"/>
                <a:gd name="connsiteX30" fmla="*/ 388461 w 795603"/>
                <a:gd name="connsiteY30" fmla="*/ 217972 h 396286"/>
                <a:gd name="connsiteX31" fmla="*/ 377317 w 795603"/>
                <a:gd name="connsiteY31" fmla="*/ 188445 h 396286"/>
                <a:gd name="connsiteX32" fmla="*/ 405730 w 795603"/>
                <a:gd name="connsiteY32" fmla="*/ 177510 h 396286"/>
                <a:gd name="connsiteX33" fmla="*/ 405892 w 795603"/>
                <a:gd name="connsiteY33" fmla="*/ 177586 h 396286"/>
                <a:gd name="connsiteX34" fmla="*/ 406940 w 795603"/>
                <a:gd name="connsiteY34" fmla="*/ 177586 h 396286"/>
                <a:gd name="connsiteX35" fmla="*/ 417475 w 795603"/>
                <a:gd name="connsiteY35" fmla="*/ 206866 h 396286"/>
                <a:gd name="connsiteX36" fmla="*/ 397415 w 795603"/>
                <a:gd name="connsiteY36" fmla="*/ 219496 h 396286"/>
                <a:gd name="connsiteX37" fmla="*/ 304070 w 795603"/>
                <a:gd name="connsiteY37" fmla="*/ 175967 h 396286"/>
                <a:gd name="connsiteX38" fmla="*/ 294545 w 795603"/>
                <a:gd name="connsiteY38" fmla="*/ 173871 h 396286"/>
                <a:gd name="connsiteX39" fmla="*/ 283401 w 795603"/>
                <a:gd name="connsiteY39" fmla="*/ 144439 h 396286"/>
                <a:gd name="connsiteX40" fmla="*/ 311814 w 795603"/>
                <a:gd name="connsiteY40" fmla="*/ 133504 h 396286"/>
                <a:gd name="connsiteX41" fmla="*/ 311976 w 795603"/>
                <a:gd name="connsiteY41" fmla="*/ 133581 h 396286"/>
                <a:gd name="connsiteX42" fmla="*/ 313023 w 795603"/>
                <a:gd name="connsiteY42" fmla="*/ 133581 h 396286"/>
                <a:gd name="connsiteX43" fmla="*/ 323558 w 795603"/>
                <a:gd name="connsiteY43" fmla="*/ 162860 h 396286"/>
                <a:gd name="connsiteX44" fmla="*/ 303498 w 795603"/>
                <a:gd name="connsiteY44" fmla="*/ 175490 h 396286"/>
                <a:gd name="connsiteX45" fmla="*/ 210153 w 795603"/>
                <a:gd name="connsiteY45" fmla="*/ 131962 h 396286"/>
                <a:gd name="connsiteX46" fmla="*/ 187855 w 795603"/>
                <a:gd name="connsiteY46" fmla="*/ 109301 h 396286"/>
                <a:gd name="connsiteX47" fmla="*/ 189674 w 795603"/>
                <a:gd name="connsiteY47" fmla="*/ 100624 h 396286"/>
                <a:gd name="connsiteX48" fmla="*/ 218002 w 795603"/>
                <a:gd name="connsiteY48" fmla="*/ 89461 h 396286"/>
                <a:gd name="connsiteX49" fmla="*/ 218249 w 795603"/>
                <a:gd name="connsiteY49" fmla="*/ 89575 h 396286"/>
                <a:gd name="connsiteX50" fmla="*/ 219297 w 795603"/>
                <a:gd name="connsiteY50" fmla="*/ 89575 h 396286"/>
                <a:gd name="connsiteX51" fmla="*/ 229832 w 795603"/>
                <a:gd name="connsiteY51" fmla="*/ 118855 h 396286"/>
                <a:gd name="connsiteX52" fmla="*/ 209772 w 795603"/>
                <a:gd name="connsiteY52" fmla="*/ 131485 h 396286"/>
                <a:gd name="connsiteX53" fmla="*/ 116237 w 795603"/>
                <a:gd name="connsiteY53" fmla="*/ 87956 h 396286"/>
                <a:gd name="connsiteX54" fmla="*/ 106712 w 795603"/>
                <a:gd name="connsiteY54" fmla="*/ 85860 h 396286"/>
                <a:gd name="connsiteX55" fmla="*/ 95758 w 795603"/>
                <a:gd name="connsiteY55" fmla="*/ 56333 h 396286"/>
                <a:gd name="connsiteX56" fmla="*/ 124085 w 795603"/>
                <a:gd name="connsiteY56" fmla="*/ 45551 h 396286"/>
                <a:gd name="connsiteX57" fmla="*/ 124333 w 795603"/>
                <a:gd name="connsiteY57" fmla="*/ 45664 h 396286"/>
                <a:gd name="connsiteX58" fmla="*/ 125381 w 795603"/>
                <a:gd name="connsiteY58" fmla="*/ 45664 h 396286"/>
                <a:gd name="connsiteX59" fmla="*/ 135620 w 795603"/>
                <a:gd name="connsiteY59" fmla="*/ 75049 h 396286"/>
                <a:gd name="connsiteX60" fmla="*/ 115856 w 795603"/>
                <a:gd name="connsiteY60" fmla="*/ 87479 h 396286"/>
                <a:gd name="connsiteX61" fmla="*/ 22415 w 795603"/>
                <a:gd name="connsiteY61" fmla="*/ 43950 h 396286"/>
                <a:gd name="connsiteX62" fmla="*/ 12890 w 795603"/>
                <a:gd name="connsiteY62" fmla="*/ 41855 h 396286"/>
                <a:gd name="connsiteX63" fmla="*/ 1842 w 795603"/>
                <a:gd name="connsiteY63" fmla="*/ 12422 h 396286"/>
                <a:gd name="connsiteX64" fmla="*/ 30302 w 795603"/>
                <a:gd name="connsiteY64" fmla="*/ 1602 h 396286"/>
                <a:gd name="connsiteX65" fmla="*/ 30417 w 795603"/>
                <a:gd name="connsiteY65" fmla="*/ 1659 h 396286"/>
                <a:gd name="connsiteX66" fmla="*/ 31464 w 795603"/>
                <a:gd name="connsiteY66" fmla="*/ 1659 h 396286"/>
                <a:gd name="connsiteX67" fmla="*/ 41704 w 795603"/>
                <a:gd name="connsiteY67" fmla="*/ 31044 h 396286"/>
                <a:gd name="connsiteX68" fmla="*/ 21939 w 795603"/>
                <a:gd name="connsiteY68" fmla="*/ 43474 h 39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95603" h="396286">
                  <a:moveTo>
                    <a:pt x="773652" y="395994"/>
                  </a:moveTo>
                  <a:cubicBezTo>
                    <a:pt x="761241" y="395918"/>
                    <a:pt x="751240" y="385793"/>
                    <a:pt x="751316" y="373372"/>
                  </a:cubicBezTo>
                  <a:cubicBezTo>
                    <a:pt x="751336" y="370344"/>
                    <a:pt x="751964" y="367343"/>
                    <a:pt x="753174" y="364562"/>
                  </a:cubicBezTo>
                  <a:cubicBezTo>
                    <a:pt x="757841" y="353684"/>
                    <a:pt x="770443" y="348655"/>
                    <a:pt x="781320" y="353322"/>
                  </a:cubicBezTo>
                  <a:cubicBezTo>
                    <a:pt x="781463" y="353389"/>
                    <a:pt x="781606" y="353446"/>
                    <a:pt x="781749" y="353513"/>
                  </a:cubicBezTo>
                  <a:lnTo>
                    <a:pt x="782892" y="354084"/>
                  </a:lnTo>
                  <a:cubicBezTo>
                    <a:pt x="793884" y="359256"/>
                    <a:pt x="798608" y="372363"/>
                    <a:pt x="793426" y="383364"/>
                  </a:cubicBezTo>
                  <a:cubicBezTo>
                    <a:pt x="789778" y="391127"/>
                    <a:pt x="781949" y="396051"/>
                    <a:pt x="773367" y="395994"/>
                  </a:cubicBezTo>
                  <a:close/>
                  <a:moveTo>
                    <a:pt x="679736" y="351989"/>
                  </a:moveTo>
                  <a:cubicBezTo>
                    <a:pt x="676440" y="352017"/>
                    <a:pt x="673183" y="351303"/>
                    <a:pt x="670211" y="349893"/>
                  </a:cubicBezTo>
                  <a:cubicBezTo>
                    <a:pt x="659124" y="344683"/>
                    <a:pt x="654228" y="331577"/>
                    <a:pt x="659162" y="320366"/>
                  </a:cubicBezTo>
                  <a:cubicBezTo>
                    <a:pt x="664096" y="309517"/>
                    <a:pt x="676878" y="304707"/>
                    <a:pt x="687737" y="309602"/>
                  </a:cubicBezTo>
                  <a:lnTo>
                    <a:pt x="688785" y="310174"/>
                  </a:lnTo>
                  <a:cubicBezTo>
                    <a:pt x="699729" y="315460"/>
                    <a:pt x="704310" y="328615"/>
                    <a:pt x="699024" y="339559"/>
                  </a:cubicBezTo>
                  <a:cubicBezTo>
                    <a:pt x="695357" y="347140"/>
                    <a:pt x="687689" y="351970"/>
                    <a:pt x="679260" y="351989"/>
                  </a:cubicBezTo>
                  <a:close/>
                  <a:moveTo>
                    <a:pt x="585819" y="307983"/>
                  </a:moveTo>
                  <a:cubicBezTo>
                    <a:pt x="582524" y="308012"/>
                    <a:pt x="579266" y="307297"/>
                    <a:pt x="576294" y="305888"/>
                  </a:cubicBezTo>
                  <a:cubicBezTo>
                    <a:pt x="565207" y="300677"/>
                    <a:pt x="560311" y="287571"/>
                    <a:pt x="565245" y="276360"/>
                  </a:cubicBezTo>
                  <a:cubicBezTo>
                    <a:pt x="570179" y="265512"/>
                    <a:pt x="582962" y="260701"/>
                    <a:pt x="593820" y="265597"/>
                  </a:cubicBezTo>
                  <a:lnTo>
                    <a:pt x="594868" y="266168"/>
                  </a:lnTo>
                  <a:cubicBezTo>
                    <a:pt x="605812" y="271455"/>
                    <a:pt x="610394" y="284609"/>
                    <a:pt x="605107" y="295553"/>
                  </a:cubicBezTo>
                  <a:cubicBezTo>
                    <a:pt x="601441" y="303135"/>
                    <a:pt x="593772" y="307964"/>
                    <a:pt x="585343" y="307983"/>
                  </a:cubicBezTo>
                  <a:close/>
                  <a:moveTo>
                    <a:pt x="491903" y="263978"/>
                  </a:moveTo>
                  <a:cubicBezTo>
                    <a:pt x="488607" y="264006"/>
                    <a:pt x="485349" y="263292"/>
                    <a:pt x="482378" y="261882"/>
                  </a:cubicBezTo>
                  <a:cubicBezTo>
                    <a:pt x="471291" y="256672"/>
                    <a:pt x="466395" y="243566"/>
                    <a:pt x="471329" y="232355"/>
                  </a:cubicBezTo>
                  <a:cubicBezTo>
                    <a:pt x="476263" y="221506"/>
                    <a:pt x="489045" y="216696"/>
                    <a:pt x="499904" y="221592"/>
                  </a:cubicBezTo>
                  <a:lnTo>
                    <a:pt x="500951" y="222163"/>
                  </a:lnTo>
                  <a:cubicBezTo>
                    <a:pt x="511896" y="227449"/>
                    <a:pt x="516477" y="240603"/>
                    <a:pt x="511191" y="251548"/>
                  </a:cubicBezTo>
                  <a:cubicBezTo>
                    <a:pt x="507524" y="259129"/>
                    <a:pt x="499856" y="263959"/>
                    <a:pt x="491426" y="263978"/>
                  </a:cubicBezTo>
                  <a:close/>
                  <a:moveTo>
                    <a:pt x="397986" y="219972"/>
                  </a:moveTo>
                  <a:cubicBezTo>
                    <a:pt x="394710" y="219991"/>
                    <a:pt x="391462" y="219306"/>
                    <a:pt x="388461" y="217972"/>
                  </a:cubicBezTo>
                  <a:cubicBezTo>
                    <a:pt x="377336" y="212790"/>
                    <a:pt x="372392" y="199684"/>
                    <a:pt x="377317" y="188445"/>
                  </a:cubicBezTo>
                  <a:cubicBezTo>
                    <a:pt x="382146" y="177576"/>
                    <a:pt x="394862" y="172690"/>
                    <a:pt x="405730" y="177510"/>
                  </a:cubicBezTo>
                  <a:cubicBezTo>
                    <a:pt x="405787" y="177538"/>
                    <a:pt x="405835" y="177558"/>
                    <a:pt x="405892" y="177586"/>
                  </a:cubicBezTo>
                  <a:lnTo>
                    <a:pt x="406940" y="177586"/>
                  </a:lnTo>
                  <a:cubicBezTo>
                    <a:pt x="417931" y="182758"/>
                    <a:pt x="422656" y="195874"/>
                    <a:pt x="417475" y="206866"/>
                  </a:cubicBezTo>
                  <a:cubicBezTo>
                    <a:pt x="413826" y="214629"/>
                    <a:pt x="405997" y="219553"/>
                    <a:pt x="397415" y="219496"/>
                  </a:cubicBezTo>
                  <a:close/>
                  <a:moveTo>
                    <a:pt x="304070" y="175967"/>
                  </a:moveTo>
                  <a:cubicBezTo>
                    <a:pt x="300774" y="175995"/>
                    <a:pt x="297517" y="175281"/>
                    <a:pt x="294545" y="173871"/>
                  </a:cubicBezTo>
                  <a:cubicBezTo>
                    <a:pt x="283438" y="168728"/>
                    <a:pt x="278486" y="155650"/>
                    <a:pt x="283401" y="144439"/>
                  </a:cubicBezTo>
                  <a:cubicBezTo>
                    <a:pt x="288229" y="133571"/>
                    <a:pt x="300946" y="128684"/>
                    <a:pt x="311814" y="133504"/>
                  </a:cubicBezTo>
                  <a:cubicBezTo>
                    <a:pt x="311871" y="133533"/>
                    <a:pt x="311918" y="133552"/>
                    <a:pt x="311976" y="133581"/>
                  </a:cubicBezTo>
                  <a:lnTo>
                    <a:pt x="313023" y="133581"/>
                  </a:lnTo>
                  <a:cubicBezTo>
                    <a:pt x="324015" y="138752"/>
                    <a:pt x="328740" y="151868"/>
                    <a:pt x="323558" y="162860"/>
                  </a:cubicBezTo>
                  <a:cubicBezTo>
                    <a:pt x="319910" y="170623"/>
                    <a:pt x="312080" y="175548"/>
                    <a:pt x="303498" y="175490"/>
                  </a:cubicBezTo>
                  <a:close/>
                  <a:moveTo>
                    <a:pt x="210153" y="131962"/>
                  </a:moveTo>
                  <a:cubicBezTo>
                    <a:pt x="197742" y="131866"/>
                    <a:pt x="187760" y="121712"/>
                    <a:pt x="187855" y="109301"/>
                  </a:cubicBezTo>
                  <a:cubicBezTo>
                    <a:pt x="187884" y="106320"/>
                    <a:pt x="188503" y="103367"/>
                    <a:pt x="189674" y="100624"/>
                  </a:cubicBezTo>
                  <a:cubicBezTo>
                    <a:pt x="194418" y="89718"/>
                    <a:pt x="207096" y="84727"/>
                    <a:pt x="218002" y="89461"/>
                  </a:cubicBezTo>
                  <a:cubicBezTo>
                    <a:pt x="218078" y="89499"/>
                    <a:pt x="218164" y="89537"/>
                    <a:pt x="218249" y="89575"/>
                  </a:cubicBezTo>
                  <a:lnTo>
                    <a:pt x="219297" y="89575"/>
                  </a:lnTo>
                  <a:cubicBezTo>
                    <a:pt x="230289" y="94747"/>
                    <a:pt x="235014" y="107863"/>
                    <a:pt x="229832" y="118855"/>
                  </a:cubicBezTo>
                  <a:cubicBezTo>
                    <a:pt x="226184" y="126618"/>
                    <a:pt x="218354" y="131542"/>
                    <a:pt x="209772" y="131485"/>
                  </a:cubicBezTo>
                  <a:close/>
                  <a:moveTo>
                    <a:pt x="116237" y="87956"/>
                  </a:moveTo>
                  <a:cubicBezTo>
                    <a:pt x="112941" y="87985"/>
                    <a:pt x="109683" y="87270"/>
                    <a:pt x="106712" y="85860"/>
                  </a:cubicBezTo>
                  <a:cubicBezTo>
                    <a:pt x="95587" y="80688"/>
                    <a:pt x="90700" y="67515"/>
                    <a:pt x="95758" y="56333"/>
                  </a:cubicBezTo>
                  <a:cubicBezTo>
                    <a:pt x="100606" y="45531"/>
                    <a:pt x="113284" y="40702"/>
                    <a:pt x="124085" y="45551"/>
                  </a:cubicBezTo>
                  <a:cubicBezTo>
                    <a:pt x="124171" y="45588"/>
                    <a:pt x="124248" y="45627"/>
                    <a:pt x="124333" y="45664"/>
                  </a:cubicBezTo>
                  <a:lnTo>
                    <a:pt x="125381" y="45664"/>
                  </a:lnTo>
                  <a:cubicBezTo>
                    <a:pt x="136325" y="50951"/>
                    <a:pt x="140906" y="64105"/>
                    <a:pt x="135620" y="75049"/>
                  </a:cubicBezTo>
                  <a:cubicBezTo>
                    <a:pt x="131953" y="82631"/>
                    <a:pt x="124285" y="87460"/>
                    <a:pt x="115856" y="87479"/>
                  </a:cubicBezTo>
                  <a:close/>
                  <a:moveTo>
                    <a:pt x="22415" y="43950"/>
                  </a:moveTo>
                  <a:cubicBezTo>
                    <a:pt x="19120" y="43969"/>
                    <a:pt x="15872" y="43255"/>
                    <a:pt x="12890" y="41855"/>
                  </a:cubicBezTo>
                  <a:cubicBezTo>
                    <a:pt x="1823" y="36682"/>
                    <a:pt x="-3092" y="23605"/>
                    <a:pt x="1842" y="12422"/>
                  </a:cubicBezTo>
                  <a:cubicBezTo>
                    <a:pt x="6709" y="1574"/>
                    <a:pt x="19453" y="-3265"/>
                    <a:pt x="30302" y="1602"/>
                  </a:cubicBezTo>
                  <a:cubicBezTo>
                    <a:pt x="30341" y="1621"/>
                    <a:pt x="30378" y="1640"/>
                    <a:pt x="30417" y="1659"/>
                  </a:cubicBezTo>
                  <a:lnTo>
                    <a:pt x="31464" y="1659"/>
                  </a:lnTo>
                  <a:cubicBezTo>
                    <a:pt x="42408" y="6946"/>
                    <a:pt x="46990" y="20100"/>
                    <a:pt x="41704" y="31044"/>
                  </a:cubicBezTo>
                  <a:cubicBezTo>
                    <a:pt x="38037" y="38626"/>
                    <a:pt x="30369" y="43455"/>
                    <a:pt x="21939" y="43474"/>
                  </a:cubicBezTo>
                  <a:close/>
                </a:path>
              </a:pathLst>
            </a:custGeom>
            <a:solidFill>
              <a:schemeClr val="tx1">
                <a:lumMod val="50000"/>
                <a:lumOff val="50000"/>
              </a:schemeClr>
            </a:solidFill>
            <a:ln w="9525" cap="flat">
              <a:solidFill>
                <a:schemeClr val="tx1">
                  <a:lumMod val="50000"/>
                  <a:lumOff val="50000"/>
                </a:schemeClr>
              </a:solidFill>
              <a:prstDash val="solid"/>
              <a:miter/>
            </a:ln>
          </p:spPr>
          <p:txBody>
            <a:bodyPr rtlCol="0" anchor="ctr"/>
            <a:lstStyle/>
            <a:p>
              <a:endParaRPr lang="en-US"/>
            </a:p>
          </p:txBody>
        </p:sp>
        <p:sp>
          <p:nvSpPr>
            <p:cNvPr id="78" name="Freeform: Shape 77"/>
            <p:cNvSpPr/>
            <p:nvPr/>
          </p:nvSpPr>
          <p:spPr>
            <a:xfrm>
              <a:off x="6961243" y="3403233"/>
              <a:ext cx="1290474" cy="44244"/>
            </a:xfrm>
            <a:custGeom>
              <a:avLst/>
              <a:gdLst>
                <a:gd name="connsiteX0" fmla="*/ 1266948 w 1290474"/>
                <a:gd name="connsiteY0" fmla="*/ 43668 h 44244"/>
                <a:gd name="connsiteX1" fmla="*/ 1244374 w 1290474"/>
                <a:gd name="connsiteY1" fmla="*/ 21760 h 44244"/>
                <a:gd name="connsiteX2" fmla="*/ 1265224 w 1290474"/>
                <a:gd name="connsiteY2" fmla="*/ -233 h 44244"/>
                <a:gd name="connsiteX3" fmla="*/ 1265805 w 1290474"/>
                <a:gd name="connsiteY3" fmla="*/ -243 h 44244"/>
                <a:gd name="connsiteX4" fmla="*/ 1266948 w 1290474"/>
                <a:gd name="connsiteY4" fmla="*/ -243 h 44244"/>
                <a:gd name="connsiteX5" fmla="*/ 1290351 w 1290474"/>
                <a:gd name="connsiteY5" fmla="*/ 20265 h 44244"/>
                <a:gd name="connsiteX6" fmla="*/ 1269844 w 1290474"/>
                <a:gd name="connsiteY6" fmla="*/ 43668 h 44244"/>
                <a:gd name="connsiteX7" fmla="*/ 1266948 w 1290474"/>
                <a:gd name="connsiteY7" fmla="*/ 43668 h 44244"/>
                <a:gd name="connsiteX8" fmla="*/ 1163221 w 1290474"/>
                <a:gd name="connsiteY8" fmla="*/ 43668 h 44244"/>
                <a:gd name="connsiteX9" fmla="*/ 1140742 w 1290474"/>
                <a:gd name="connsiteY9" fmla="*/ 21760 h 44244"/>
                <a:gd name="connsiteX10" fmla="*/ 1161592 w 1290474"/>
                <a:gd name="connsiteY10" fmla="*/ -233 h 44244"/>
                <a:gd name="connsiteX11" fmla="*/ 1162078 w 1290474"/>
                <a:gd name="connsiteY11" fmla="*/ -243 h 44244"/>
                <a:gd name="connsiteX12" fmla="*/ 1163221 w 1290474"/>
                <a:gd name="connsiteY12" fmla="*/ -243 h 44244"/>
                <a:gd name="connsiteX13" fmla="*/ 1186624 w 1290474"/>
                <a:gd name="connsiteY13" fmla="*/ 20265 h 44244"/>
                <a:gd name="connsiteX14" fmla="*/ 1166117 w 1290474"/>
                <a:gd name="connsiteY14" fmla="*/ 43668 h 44244"/>
                <a:gd name="connsiteX15" fmla="*/ 1163221 w 1290474"/>
                <a:gd name="connsiteY15" fmla="*/ 43668 h 44244"/>
                <a:gd name="connsiteX16" fmla="*/ 1059589 w 1290474"/>
                <a:gd name="connsiteY16" fmla="*/ 43668 h 44244"/>
                <a:gd name="connsiteX17" fmla="*/ 1037014 w 1290474"/>
                <a:gd name="connsiteY17" fmla="*/ 21760 h 44244"/>
                <a:gd name="connsiteX18" fmla="*/ 1057865 w 1290474"/>
                <a:gd name="connsiteY18" fmla="*/ -233 h 44244"/>
                <a:gd name="connsiteX19" fmla="*/ 1058351 w 1290474"/>
                <a:gd name="connsiteY19" fmla="*/ -243 h 44244"/>
                <a:gd name="connsiteX20" fmla="*/ 1059589 w 1290474"/>
                <a:gd name="connsiteY20" fmla="*/ -243 h 44244"/>
                <a:gd name="connsiteX21" fmla="*/ 1080096 w 1290474"/>
                <a:gd name="connsiteY21" fmla="*/ 23160 h 44244"/>
                <a:gd name="connsiteX22" fmla="*/ 1059589 w 1290474"/>
                <a:gd name="connsiteY22" fmla="*/ 43668 h 44244"/>
                <a:gd name="connsiteX23" fmla="*/ 955862 w 1290474"/>
                <a:gd name="connsiteY23" fmla="*/ 43668 h 44244"/>
                <a:gd name="connsiteX24" fmla="*/ 933288 w 1290474"/>
                <a:gd name="connsiteY24" fmla="*/ 21760 h 44244"/>
                <a:gd name="connsiteX25" fmla="*/ 954138 w 1290474"/>
                <a:gd name="connsiteY25" fmla="*/ -233 h 44244"/>
                <a:gd name="connsiteX26" fmla="*/ 954624 w 1290474"/>
                <a:gd name="connsiteY26" fmla="*/ -243 h 44244"/>
                <a:gd name="connsiteX27" fmla="*/ 956338 w 1290474"/>
                <a:gd name="connsiteY27" fmla="*/ -243 h 44244"/>
                <a:gd name="connsiteX28" fmla="*/ 976845 w 1290474"/>
                <a:gd name="connsiteY28" fmla="*/ 23160 h 44244"/>
                <a:gd name="connsiteX29" fmla="*/ 956338 w 1290474"/>
                <a:gd name="connsiteY29" fmla="*/ 43668 h 44244"/>
                <a:gd name="connsiteX30" fmla="*/ 852134 w 1290474"/>
                <a:gd name="connsiteY30" fmla="*/ 43668 h 44244"/>
                <a:gd name="connsiteX31" fmla="*/ 829560 w 1290474"/>
                <a:gd name="connsiteY31" fmla="*/ 21760 h 44244"/>
                <a:gd name="connsiteX32" fmla="*/ 850411 w 1290474"/>
                <a:gd name="connsiteY32" fmla="*/ -233 h 44244"/>
                <a:gd name="connsiteX33" fmla="*/ 850992 w 1290474"/>
                <a:gd name="connsiteY33" fmla="*/ -243 h 44244"/>
                <a:gd name="connsiteX34" fmla="*/ 852134 w 1290474"/>
                <a:gd name="connsiteY34" fmla="*/ -243 h 44244"/>
                <a:gd name="connsiteX35" fmla="*/ 875538 w 1290474"/>
                <a:gd name="connsiteY35" fmla="*/ 20265 h 44244"/>
                <a:gd name="connsiteX36" fmla="*/ 855030 w 1290474"/>
                <a:gd name="connsiteY36" fmla="*/ 43668 h 44244"/>
                <a:gd name="connsiteX37" fmla="*/ 852134 w 1290474"/>
                <a:gd name="connsiteY37" fmla="*/ 43668 h 44244"/>
                <a:gd name="connsiteX38" fmla="*/ 748407 w 1290474"/>
                <a:gd name="connsiteY38" fmla="*/ 43668 h 44244"/>
                <a:gd name="connsiteX39" fmla="*/ 725833 w 1290474"/>
                <a:gd name="connsiteY39" fmla="*/ 21760 h 44244"/>
                <a:gd name="connsiteX40" fmla="*/ 746683 w 1290474"/>
                <a:gd name="connsiteY40" fmla="*/ -233 h 44244"/>
                <a:gd name="connsiteX41" fmla="*/ 747264 w 1290474"/>
                <a:gd name="connsiteY41" fmla="*/ -243 h 44244"/>
                <a:gd name="connsiteX42" fmla="*/ 748407 w 1290474"/>
                <a:gd name="connsiteY42" fmla="*/ -243 h 44244"/>
                <a:gd name="connsiteX43" fmla="*/ 771810 w 1290474"/>
                <a:gd name="connsiteY43" fmla="*/ 20265 h 44244"/>
                <a:gd name="connsiteX44" fmla="*/ 751303 w 1290474"/>
                <a:gd name="connsiteY44" fmla="*/ 43668 h 44244"/>
                <a:gd name="connsiteX45" fmla="*/ 748407 w 1290474"/>
                <a:gd name="connsiteY45" fmla="*/ 43668 h 44244"/>
                <a:gd name="connsiteX46" fmla="*/ 644680 w 1290474"/>
                <a:gd name="connsiteY46" fmla="*/ 43668 h 44244"/>
                <a:gd name="connsiteX47" fmla="*/ 622201 w 1290474"/>
                <a:gd name="connsiteY47" fmla="*/ 21760 h 44244"/>
                <a:gd name="connsiteX48" fmla="*/ 643051 w 1290474"/>
                <a:gd name="connsiteY48" fmla="*/ -233 h 44244"/>
                <a:gd name="connsiteX49" fmla="*/ 643537 w 1290474"/>
                <a:gd name="connsiteY49" fmla="*/ -243 h 44244"/>
                <a:gd name="connsiteX50" fmla="*/ 644680 w 1290474"/>
                <a:gd name="connsiteY50" fmla="*/ -243 h 44244"/>
                <a:gd name="connsiteX51" fmla="*/ 668083 w 1290474"/>
                <a:gd name="connsiteY51" fmla="*/ 20265 h 44244"/>
                <a:gd name="connsiteX52" fmla="*/ 647575 w 1290474"/>
                <a:gd name="connsiteY52" fmla="*/ 43668 h 44244"/>
                <a:gd name="connsiteX53" fmla="*/ 644680 w 1290474"/>
                <a:gd name="connsiteY53" fmla="*/ 43668 h 44244"/>
                <a:gd name="connsiteX54" fmla="*/ 541048 w 1290474"/>
                <a:gd name="connsiteY54" fmla="*/ 43668 h 44244"/>
                <a:gd name="connsiteX55" fmla="*/ 518188 w 1290474"/>
                <a:gd name="connsiteY55" fmla="*/ 22046 h 44244"/>
                <a:gd name="connsiteX56" fmla="*/ 539038 w 1290474"/>
                <a:gd name="connsiteY56" fmla="*/ 53 h 44244"/>
                <a:gd name="connsiteX57" fmla="*/ 539524 w 1290474"/>
                <a:gd name="connsiteY57" fmla="*/ 43 h 44244"/>
                <a:gd name="connsiteX58" fmla="*/ 540762 w 1290474"/>
                <a:gd name="connsiteY58" fmla="*/ 43 h 44244"/>
                <a:gd name="connsiteX59" fmla="*/ 561270 w 1290474"/>
                <a:gd name="connsiteY59" fmla="*/ 23446 h 44244"/>
                <a:gd name="connsiteX60" fmla="*/ 540762 w 1290474"/>
                <a:gd name="connsiteY60" fmla="*/ 43953 h 44244"/>
                <a:gd name="connsiteX61" fmla="*/ 437321 w 1290474"/>
                <a:gd name="connsiteY61" fmla="*/ 43668 h 44244"/>
                <a:gd name="connsiteX62" fmla="*/ 414747 w 1290474"/>
                <a:gd name="connsiteY62" fmla="*/ 21760 h 44244"/>
                <a:gd name="connsiteX63" fmla="*/ 435597 w 1290474"/>
                <a:gd name="connsiteY63" fmla="*/ -233 h 44244"/>
                <a:gd name="connsiteX64" fmla="*/ 436083 w 1290474"/>
                <a:gd name="connsiteY64" fmla="*/ -243 h 44244"/>
                <a:gd name="connsiteX65" fmla="*/ 437321 w 1290474"/>
                <a:gd name="connsiteY65" fmla="*/ -243 h 44244"/>
                <a:gd name="connsiteX66" fmla="*/ 457828 w 1290474"/>
                <a:gd name="connsiteY66" fmla="*/ 23160 h 44244"/>
                <a:gd name="connsiteX67" fmla="*/ 437321 w 1290474"/>
                <a:gd name="connsiteY67" fmla="*/ 43668 h 44244"/>
                <a:gd name="connsiteX68" fmla="*/ 333593 w 1290474"/>
                <a:gd name="connsiteY68" fmla="*/ 43668 h 44244"/>
                <a:gd name="connsiteX69" fmla="*/ 311019 w 1290474"/>
                <a:gd name="connsiteY69" fmla="*/ 21760 h 44244"/>
                <a:gd name="connsiteX70" fmla="*/ 331870 w 1290474"/>
                <a:gd name="connsiteY70" fmla="*/ -233 h 44244"/>
                <a:gd name="connsiteX71" fmla="*/ 332450 w 1290474"/>
                <a:gd name="connsiteY71" fmla="*/ -243 h 44244"/>
                <a:gd name="connsiteX72" fmla="*/ 333593 w 1290474"/>
                <a:gd name="connsiteY72" fmla="*/ -243 h 44244"/>
                <a:gd name="connsiteX73" fmla="*/ 356997 w 1290474"/>
                <a:gd name="connsiteY73" fmla="*/ 20265 h 44244"/>
                <a:gd name="connsiteX74" fmla="*/ 336489 w 1290474"/>
                <a:gd name="connsiteY74" fmla="*/ 43668 h 44244"/>
                <a:gd name="connsiteX75" fmla="*/ 333593 w 1290474"/>
                <a:gd name="connsiteY75" fmla="*/ 43668 h 44244"/>
                <a:gd name="connsiteX76" fmla="*/ 229866 w 1290474"/>
                <a:gd name="connsiteY76" fmla="*/ 43668 h 44244"/>
                <a:gd name="connsiteX77" fmla="*/ 207292 w 1290474"/>
                <a:gd name="connsiteY77" fmla="*/ 21760 h 44244"/>
                <a:gd name="connsiteX78" fmla="*/ 228142 w 1290474"/>
                <a:gd name="connsiteY78" fmla="*/ -233 h 44244"/>
                <a:gd name="connsiteX79" fmla="*/ 228723 w 1290474"/>
                <a:gd name="connsiteY79" fmla="*/ -243 h 44244"/>
                <a:gd name="connsiteX80" fmla="*/ 229866 w 1290474"/>
                <a:gd name="connsiteY80" fmla="*/ -243 h 44244"/>
                <a:gd name="connsiteX81" fmla="*/ 253269 w 1290474"/>
                <a:gd name="connsiteY81" fmla="*/ 20265 h 44244"/>
                <a:gd name="connsiteX82" fmla="*/ 232762 w 1290474"/>
                <a:gd name="connsiteY82" fmla="*/ 43668 h 44244"/>
                <a:gd name="connsiteX83" fmla="*/ 229866 w 1290474"/>
                <a:gd name="connsiteY83" fmla="*/ 43668 h 44244"/>
                <a:gd name="connsiteX84" fmla="*/ 126139 w 1290474"/>
                <a:gd name="connsiteY84" fmla="*/ 43668 h 44244"/>
                <a:gd name="connsiteX85" fmla="*/ 103564 w 1290474"/>
                <a:gd name="connsiteY85" fmla="*/ 21760 h 44244"/>
                <a:gd name="connsiteX86" fmla="*/ 124606 w 1290474"/>
                <a:gd name="connsiteY86" fmla="*/ -233 h 44244"/>
                <a:gd name="connsiteX87" fmla="*/ 124996 w 1290474"/>
                <a:gd name="connsiteY87" fmla="*/ -243 h 44244"/>
                <a:gd name="connsiteX88" fmla="*/ 126139 w 1290474"/>
                <a:gd name="connsiteY88" fmla="*/ -243 h 44244"/>
                <a:gd name="connsiteX89" fmla="*/ 149542 w 1290474"/>
                <a:gd name="connsiteY89" fmla="*/ 20265 h 44244"/>
                <a:gd name="connsiteX90" fmla="*/ 129034 w 1290474"/>
                <a:gd name="connsiteY90" fmla="*/ 43668 h 44244"/>
                <a:gd name="connsiteX91" fmla="*/ 126139 w 1290474"/>
                <a:gd name="connsiteY91" fmla="*/ 43668 h 44244"/>
                <a:gd name="connsiteX92" fmla="*/ 22507 w 1290474"/>
                <a:gd name="connsiteY92" fmla="*/ 43668 h 44244"/>
                <a:gd name="connsiteX93" fmla="*/ -67 w 1290474"/>
                <a:gd name="connsiteY93" fmla="*/ 21760 h 44244"/>
                <a:gd name="connsiteX94" fmla="*/ 20783 w 1290474"/>
                <a:gd name="connsiteY94" fmla="*/ -233 h 44244"/>
                <a:gd name="connsiteX95" fmla="*/ 21269 w 1290474"/>
                <a:gd name="connsiteY95" fmla="*/ -243 h 44244"/>
                <a:gd name="connsiteX96" fmla="*/ 22888 w 1290474"/>
                <a:gd name="connsiteY96" fmla="*/ -243 h 44244"/>
                <a:gd name="connsiteX97" fmla="*/ 43395 w 1290474"/>
                <a:gd name="connsiteY97" fmla="*/ 23160 h 44244"/>
                <a:gd name="connsiteX98" fmla="*/ 22888 w 1290474"/>
                <a:gd name="connsiteY98" fmla="*/ 43668 h 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90474" h="44244">
                  <a:moveTo>
                    <a:pt x="1266948" y="43668"/>
                  </a:moveTo>
                  <a:cubicBezTo>
                    <a:pt x="1254718" y="43725"/>
                    <a:pt x="1244688" y="33991"/>
                    <a:pt x="1244374" y="21760"/>
                  </a:cubicBezTo>
                  <a:cubicBezTo>
                    <a:pt x="1244059" y="9930"/>
                    <a:pt x="1253394" y="81"/>
                    <a:pt x="1265224" y="-233"/>
                  </a:cubicBezTo>
                  <a:cubicBezTo>
                    <a:pt x="1265415" y="-243"/>
                    <a:pt x="1265614" y="-243"/>
                    <a:pt x="1265805" y="-243"/>
                  </a:cubicBezTo>
                  <a:lnTo>
                    <a:pt x="1266948" y="-243"/>
                  </a:lnTo>
                  <a:cubicBezTo>
                    <a:pt x="1279074" y="-1043"/>
                    <a:pt x="1289551" y="8139"/>
                    <a:pt x="1290351" y="20265"/>
                  </a:cubicBezTo>
                  <a:cubicBezTo>
                    <a:pt x="1291151" y="32390"/>
                    <a:pt x="1281969" y="42867"/>
                    <a:pt x="1269844" y="43668"/>
                  </a:cubicBezTo>
                  <a:cubicBezTo>
                    <a:pt x="1268882" y="43734"/>
                    <a:pt x="1267910" y="43734"/>
                    <a:pt x="1266948" y="43668"/>
                  </a:cubicBezTo>
                  <a:close/>
                  <a:moveTo>
                    <a:pt x="1163221" y="43668"/>
                  </a:moveTo>
                  <a:cubicBezTo>
                    <a:pt x="1151010" y="43725"/>
                    <a:pt x="1140999" y="33971"/>
                    <a:pt x="1140742" y="21760"/>
                  </a:cubicBezTo>
                  <a:cubicBezTo>
                    <a:pt x="1140428" y="9930"/>
                    <a:pt x="1149762" y="81"/>
                    <a:pt x="1161592" y="-233"/>
                  </a:cubicBezTo>
                  <a:cubicBezTo>
                    <a:pt x="1161754" y="-243"/>
                    <a:pt x="1161916" y="-243"/>
                    <a:pt x="1162078" y="-243"/>
                  </a:cubicBezTo>
                  <a:lnTo>
                    <a:pt x="1163221" y="-243"/>
                  </a:lnTo>
                  <a:cubicBezTo>
                    <a:pt x="1175346" y="-1043"/>
                    <a:pt x="1185824" y="8139"/>
                    <a:pt x="1186624" y="20265"/>
                  </a:cubicBezTo>
                  <a:cubicBezTo>
                    <a:pt x="1187424" y="32390"/>
                    <a:pt x="1178242" y="42867"/>
                    <a:pt x="1166117" y="43668"/>
                  </a:cubicBezTo>
                  <a:cubicBezTo>
                    <a:pt x="1165154" y="43734"/>
                    <a:pt x="1164183" y="43734"/>
                    <a:pt x="1163221" y="43668"/>
                  </a:cubicBezTo>
                  <a:close/>
                  <a:moveTo>
                    <a:pt x="1059589" y="43668"/>
                  </a:moveTo>
                  <a:cubicBezTo>
                    <a:pt x="1047340" y="43773"/>
                    <a:pt x="1037272" y="34009"/>
                    <a:pt x="1037014" y="21760"/>
                  </a:cubicBezTo>
                  <a:cubicBezTo>
                    <a:pt x="1036701" y="9930"/>
                    <a:pt x="1046035" y="81"/>
                    <a:pt x="1057865" y="-233"/>
                  </a:cubicBezTo>
                  <a:cubicBezTo>
                    <a:pt x="1058027" y="-243"/>
                    <a:pt x="1058189" y="-243"/>
                    <a:pt x="1058351" y="-243"/>
                  </a:cubicBezTo>
                  <a:lnTo>
                    <a:pt x="1059589" y="-243"/>
                  </a:lnTo>
                  <a:cubicBezTo>
                    <a:pt x="1071714" y="558"/>
                    <a:pt x="1080897" y="11035"/>
                    <a:pt x="1080096" y="23160"/>
                  </a:cubicBezTo>
                  <a:cubicBezTo>
                    <a:pt x="1079372" y="34171"/>
                    <a:pt x="1070600" y="42944"/>
                    <a:pt x="1059589" y="43668"/>
                  </a:cubicBezTo>
                  <a:close/>
                  <a:moveTo>
                    <a:pt x="955862" y="43668"/>
                  </a:moveTo>
                  <a:cubicBezTo>
                    <a:pt x="943613" y="43773"/>
                    <a:pt x="933545" y="34009"/>
                    <a:pt x="933288" y="21760"/>
                  </a:cubicBezTo>
                  <a:cubicBezTo>
                    <a:pt x="932973" y="9930"/>
                    <a:pt x="942307" y="81"/>
                    <a:pt x="954138" y="-233"/>
                  </a:cubicBezTo>
                  <a:cubicBezTo>
                    <a:pt x="954300" y="-243"/>
                    <a:pt x="954461" y="-243"/>
                    <a:pt x="954624" y="-243"/>
                  </a:cubicBezTo>
                  <a:lnTo>
                    <a:pt x="956338" y="-243"/>
                  </a:lnTo>
                  <a:cubicBezTo>
                    <a:pt x="968463" y="558"/>
                    <a:pt x="977645" y="11035"/>
                    <a:pt x="976845" y="23160"/>
                  </a:cubicBezTo>
                  <a:cubicBezTo>
                    <a:pt x="976122" y="34171"/>
                    <a:pt x="967349" y="42944"/>
                    <a:pt x="956338" y="43668"/>
                  </a:cubicBezTo>
                  <a:close/>
                  <a:moveTo>
                    <a:pt x="852134" y="43668"/>
                  </a:moveTo>
                  <a:cubicBezTo>
                    <a:pt x="839904" y="43725"/>
                    <a:pt x="829875" y="33991"/>
                    <a:pt x="829560" y="21760"/>
                  </a:cubicBezTo>
                  <a:cubicBezTo>
                    <a:pt x="829246" y="9930"/>
                    <a:pt x="838581" y="81"/>
                    <a:pt x="850411" y="-233"/>
                  </a:cubicBezTo>
                  <a:cubicBezTo>
                    <a:pt x="850601" y="-243"/>
                    <a:pt x="850801" y="-243"/>
                    <a:pt x="850992" y="-243"/>
                  </a:cubicBezTo>
                  <a:lnTo>
                    <a:pt x="852134" y="-243"/>
                  </a:lnTo>
                  <a:cubicBezTo>
                    <a:pt x="864260" y="-1043"/>
                    <a:pt x="874737" y="8139"/>
                    <a:pt x="875538" y="20265"/>
                  </a:cubicBezTo>
                  <a:cubicBezTo>
                    <a:pt x="876338" y="32390"/>
                    <a:pt x="867156" y="42867"/>
                    <a:pt x="855030" y="43668"/>
                  </a:cubicBezTo>
                  <a:cubicBezTo>
                    <a:pt x="854068" y="43734"/>
                    <a:pt x="853097" y="43734"/>
                    <a:pt x="852134" y="43668"/>
                  </a:cubicBezTo>
                  <a:close/>
                  <a:moveTo>
                    <a:pt x="748407" y="43668"/>
                  </a:moveTo>
                  <a:cubicBezTo>
                    <a:pt x="736177" y="43725"/>
                    <a:pt x="726147" y="33991"/>
                    <a:pt x="725833" y="21760"/>
                  </a:cubicBezTo>
                  <a:cubicBezTo>
                    <a:pt x="725519" y="9930"/>
                    <a:pt x="734853" y="81"/>
                    <a:pt x="746683" y="-233"/>
                  </a:cubicBezTo>
                  <a:cubicBezTo>
                    <a:pt x="746873" y="-243"/>
                    <a:pt x="747074" y="-243"/>
                    <a:pt x="747264" y="-243"/>
                  </a:cubicBezTo>
                  <a:lnTo>
                    <a:pt x="748407" y="-243"/>
                  </a:lnTo>
                  <a:cubicBezTo>
                    <a:pt x="760533" y="-1043"/>
                    <a:pt x="771010" y="8139"/>
                    <a:pt x="771810" y="20265"/>
                  </a:cubicBezTo>
                  <a:cubicBezTo>
                    <a:pt x="772610" y="32390"/>
                    <a:pt x="763428" y="42867"/>
                    <a:pt x="751303" y="43668"/>
                  </a:cubicBezTo>
                  <a:cubicBezTo>
                    <a:pt x="750341" y="43734"/>
                    <a:pt x="749369" y="43734"/>
                    <a:pt x="748407" y="43668"/>
                  </a:cubicBezTo>
                  <a:close/>
                  <a:moveTo>
                    <a:pt x="644680" y="43668"/>
                  </a:moveTo>
                  <a:cubicBezTo>
                    <a:pt x="632469" y="43725"/>
                    <a:pt x="622458" y="33971"/>
                    <a:pt x="622201" y="21760"/>
                  </a:cubicBezTo>
                  <a:cubicBezTo>
                    <a:pt x="621887" y="9930"/>
                    <a:pt x="631221" y="81"/>
                    <a:pt x="643051" y="-233"/>
                  </a:cubicBezTo>
                  <a:cubicBezTo>
                    <a:pt x="643213" y="-243"/>
                    <a:pt x="643375" y="-243"/>
                    <a:pt x="643537" y="-243"/>
                  </a:cubicBezTo>
                  <a:lnTo>
                    <a:pt x="644680" y="-243"/>
                  </a:lnTo>
                  <a:cubicBezTo>
                    <a:pt x="656805" y="-1043"/>
                    <a:pt x="667283" y="8139"/>
                    <a:pt x="668083" y="20265"/>
                  </a:cubicBezTo>
                  <a:cubicBezTo>
                    <a:pt x="668883" y="32390"/>
                    <a:pt x="659701" y="42867"/>
                    <a:pt x="647575" y="43668"/>
                  </a:cubicBezTo>
                  <a:cubicBezTo>
                    <a:pt x="646613" y="43734"/>
                    <a:pt x="645642" y="43734"/>
                    <a:pt x="644680" y="43668"/>
                  </a:cubicBezTo>
                  <a:close/>
                  <a:moveTo>
                    <a:pt x="541048" y="43668"/>
                  </a:moveTo>
                  <a:cubicBezTo>
                    <a:pt x="528789" y="43934"/>
                    <a:pt x="518607" y="34295"/>
                    <a:pt x="518188" y="22046"/>
                  </a:cubicBezTo>
                  <a:cubicBezTo>
                    <a:pt x="517873" y="10216"/>
                    <a:pt x="527208" y="367"/>
                    <a:pt x="539038" y="53"/>
                  </a:cubicBezTo>
                  <a:cubicBezTo>
                    <a:pt x="539200" y="43"/>
                    <a:pt x="539362" y="43"/>
                    <a:pt x="539524" y="43"/>
                  </a:cubicBezTo>
                  <a:lnTo>
                    <a:pt x="540762" y="43"/>
                  </a:lnTo>
                  <a:cubicBezTo>
                    <a:pt x="552888" y="843"/>
                    <a:pt x="562070" y="11321"/>
                    <a:pt x="561270" y="23446"/>
                  </a:cubicBezTo>
                  <a:cubicBezTo>
                    <a:pt x="560546" y="34457"/>
                    <a:pt x="551773" y="43230"/>
                    <a:pt x="540762" y="43953"/>
                  </a:cubicBezTo>
                  <a:close/>
                  <a:moveTo>
                    <a:pt x="437321" y="43668"/>
                  </a:moveTo>
                  <a:cubicBezTo>
                    <a:pt x="425072" y="43773"/>
                    <a:pt x="415004" y="34009"/>
                    <a:pt x="414747" y="21760"/>
                  </a:cubicBezTo>
                  <a:cubicBezTo>
                    <a:pt x="414432" y="9930"/>
                    <a:pt x="423766" y="81"/>
                    <a:pt x="435597" y="-233"/>
                  </a:cubicBezTo>
                  <a:cubicBezTo>
                    <a:pt x="435759" y="-243"/>
                    <a:pt x="435920" y="-243"/>
                    <a:pt x="436083" y="-243"/>
                  </a:cubicBezTo>
                  <a:lnTo>
                    <a:pt x="437321" y="-243"/>
                  </a:lnTo>
                  <a:cubicBezTo>
                    <a:pt x="449446" y="558"/>
                    <a:pt x="458628" y="11035"/>
                    <a:pt x="457828" y="23160"/>
                  </a:cubicBezTo>
                  <a:cubicBezTo>
                    <a:pt x="457104" y="34171"/>
                    <a:pt x="448332" y="42944"/>
                    <a:pt x="437321" y="43668"/>
                  </a:cubicBezTo>
                  <a:close/>
                  <a:moveTo>
                    <a:pt x="333593" y="43668"/>
                  </a:moveTo>
                  <a:cubicBezTo>
                    <a:pt x="321363" y="43725"/>
                    <a:pt x="311334" y="33991"/>
                    <a:pt x="311019" y="21760"/>
                  </a:cubicBezTo>
                  <a:cubicBezTo>
                    <a:pt x="310705" y="9930"/>
                    <a:pt x="320040" y="81"/>
                    <a:pt x="331870" y="-233"/>
                  </a:cubicBezTo>
                  <a:cubicBezTo>
                    <a:pt x="332060" y="-243"/>
                    <a:pt x="332260" y="-243"/>
                    <a:pt x="332450" y="-243"/>
                  </a:cubicBezTo>
                  <a:lnTo>
                    <a:pt x="333593" y="-243"/>
                  </a:lnTo>
                  <a:cubicBezTo>
                    <a:pt x="345719" y="-1043"/>
                    <a:pt x="356196" y="8139"/>
                    <a:pt x="356997" y="20265"/>
                  </a:cubicBezTo>
                  <a:cubicBezTo>
                    <a:pt x="357797" y="32390"/>
                    <a:pt x="348615" y="42867"/>
                    <a:pt x="336489" y="43668"/>
                  </a:cubicBezTo>
                  <a:cubicBezTo>
                    <a:pt x="335527" y="43734"/>
                    <a:pt x="334556" y="43734"/>
                    <a:pt x="333593" y="43668"/>
                  </a:cubicBezTo>
                  <a:close/>
                  <a:moveTo>
                    <a:pt x="229866" y="43668"/>
                  </a:moveTo>
                  <a:cubicBezTo>
                    <a:pt x="217636" y="43725"/>
                    <a:pt x="207606" y="33991"/>
                    <a:pt x="207292" y="21760"/>
                  </a:cubicBezTo>
                  <a:cubicBezTo>
                    <a:pt x="206978" y="9930"/>
                    <a:pt x="216312" y="81"/>
                    <a:pt x="228142" y="-233"/>
                  </a:cubicBezTo>
                  <a:cubicBezTo>
                    <a:pt x="228332" y="-243"/>
                    <a:pt x="228533" y="-243"/>
                    <a:pt x="228723" y="-243"/>
                  </a:cubicBezTo>
                  <a:lnTo>
                    <a:pt x="229866" y="-243"/>
                  </a:lnTo>
                  <a:cubicBezTo>
                    <a:pt x="241991" y="-1043"/>
                    <a:pt x="252469" y="8139"/>
                    <a:pt x="253269" y="20265"/>
                  </a:cubicBezTo>
                  <a:cubicBezTo>
                    <a:pt x="254069" y="32390"/>
                    <a:pt x="244887" y="42867"/>
                    <a:pt x="232762" y="43668"/>
                  </a:cubicBezTo>
                  <a:cubicBezTo>
                    <a:pt x="231800" y="43734"/>
                    <a:pt x="230828" y="43734"/>
                    <a:pt x="229866" y="43668"/>
                  </a:cubicBezTo>
                  <a:close/>
                  <a:moveTo>
                    <a:pt x="126139" y="43668"/>
                  </a:moveTo>
                  <a:cubicBezTo>
                    <a:pt x="113909" y="43725"/>
                    <a:pt x="103879" y="33991"/>
                    <a:pt x="103564" y="21760"/>
                  </a:cubicBezTo>
                  <a:cubicBezTo>
                    <a:pt x="103298" y="9873"/>
                    <a:pt x="112728" y="24"/>
                    <a:pt x="124606" y="-233"/>
                  </a:cubicBezTo>
                  <a:cubicBezTo>
                    <a:pt x="124739" y="-243"/>
                    <a:pt x="124863" y="-243"/>
                    <a:pt x="124996" y="-243"/>
                  </a:cubicBezTo>
                  <a:lnTo>
                    <a:pt x="126139" y="-243"/>
                  </a:lnTo>
                  <a:cubicBezTo>
                    <a:pt x="138264" y="-1043"/>
                    <a:pt x="148742" y="8139"/>
                    <a:pt x="149542" y="20265"/>
                  </a:cubicBezTo>
                  <a:cubicBezTo>
                    <a:pt x="150342" y="32390"/>
                    <a:pt x="141160" y="42867"/>
                    <a:pt x="129034" y="43668"/>
                  </a:cubicBezTo>
                  <a:cubicBezTo>
                    <a:pt x="128073" y="43734"/>
                    <a:pt x="127101" y="43734"/>
                    <a:pt x="126139" y="43668"/>
                  </a:cubicBezTo>
                  <a:close/>
                  <a:moveTo>
                    <a:pt x="22507" y="43668"/>
                  </a:moveTo>
                  <a:cubicBezTo>
                    <a:pt x="10258" y="43773"/>
                    <a:pt x="190" y="34009"/>
                    <a:pt x="-67" y="21760"/>
                  </a:cubicBezTo>
                  <a:cubicBezTo>
                    <a:pt x="-382" y="9930"/>
                    <a:pt x="8953" y="81"/>
                    <a:pt x="20783" y="-233"/>
                  </a:cubicBezTo>
                  <a:cubicBezTo>
                    <a:pt x="20945" y="-243"/>
                    <a:pt x="21107" y="-243"/>
                    <a:pt x="21269" y="-243"/>
                  </a:cubicBezTo>
                  <a:lnTo>
                    <a:pt x="22888" y="-243"/>
                  </a:lnTo>
                  <a:cubicBezTo>
                    <a:pt x="35013" y="558"/>
                    <a:pt x="44195" y="11035"/>
                    <a:pt x="43395" y="23160"/>
                  </a:cubicBezTo>
                  <a:cubicBezTo>
                    <a:pt x="42672" y="34171"/>
                    <a:pt x="33899" y="42944"/>
                    <a:pt x="22888" y="43668"/>
                  </a:cubicBezTo>
                  <a:close/>
                </a:path>
              </a:pathLst>
            </a:custGeom>
            <a:solidFill>
              <a:schemeClr val="accent3">
                <a:lumMod val="50000"/>
              </a:schemeClr>
            </a:solidFill>
            <a:ln w="9525" cap="flat">
              <a:solidFill>
                <a:schemeClr val="accent3">
                  <a:lumMod val="50000"/>
                </a:schemeClr>
              </a:solidFill>
              <a:prstDash val="solid"/>
              <a:miter/>
            </a:ln>
          </p:spPr>
          <p:txBody>
            <a:bodyPr rtlCol="0" anchor="ctr"/>
            <a:lstStyle/>
            <a:p>
              <a:endParaRPr lang="en-US"/>
            </a:p>
          </p:txBody>
        </p:sp>
        <p:sp>
          <p:nvSpPr>
            <p:cNvPr id="79" name="Freeform: Shape 78"/>
            <p:cNvSpPr/>
            <p:nvPr/>
          </p:nvSpPr>
          <p:spPr>
            <a:xfrm>
              <a:off x="6839802" y="2545172"/>
              <a:ext cx="795381" cy="395563"/>
            </a:xfrm>
            <a:custGeom>
              <a:avLst/>
              <a:gdLst>
                <a:gd name="connsiteX0" fmla="*/ 22123 w 795381"/>
                <a:gd name="connsiteY0" fmla="*/ 395190 h 395563"/>
                <a:gd name="connsiteX1" fmla="*/ 2025 w 795381"/>
                <a:gd name="connsiteY1" fmla="*/ 382712 h 395563"/>
                <a:gd name="connsiteX2" fmla="*/ 12122 w 795381"/>
                <a:gd name="connsiteY2" fmla="*/ 354137 h 395563"/>
                <a:gd name="connsiteX3" fmla="*/ 13169 w 795381"/>
                <a:gd name="connsiteY3" fmla="*/ 354137 h 395563"/>
                <a:gd name="connsiteX4" fmla="*/ 41754 w 795381"/>
                <a:gd name="connsiteY4" fmla="*/ 366424 h 395563"/>
                <a:gd name="connsiteX5" fmla="*/ 31743 w 795381"/>
                <a:gd name="connsiteY5" fmla="*/ 393952 h 395563"/>
                <a:gd name="connsiteX6" fmla="*/ 22123 w 795381"/>
                <a:gd name="connsiteY6" fmla="*/ 395190 h 395563"/>
                <a:gd name="connsiteX7" fmla="*/ 116040 w 795381"/>
                <a:gd name="connsiteY7" fmla="*/ 351279 h 395563"/>
                <a:gd name="connsiteX8" fmla="*/ 95942 w 795381"/>
                <a:gd name="connsiteY8" fmla="*/ 338706 h 395563"/>
                <a:gd name="connsiteX9" fmla="*/ 105867 w 795381"/>
                <a:gd name="connsiteY9" fmla="*/ 310208 h 395563"/>
                <a:gd name="connsiteX10" fmla="*/ 106038 w 795381"/>
                <a:gd name="connsiteY10" fmla="*/ 310131 h 395563"/>
                <a:gd name="connsiteX11" fmla="*/ 107086 w 795381"/>
                <a:gd name="connsiteY11" fmla="*/ 309560 h 395563"/>
                <a:gd name="connsiteX12" fmla="*/ 135671 w 795381"/>
                <a:gd name="connsiteY12" fmla="*/ 321847 h 395563"/>
                <a:gd name="connsiteX13" fmla="*/ 125660 w 795381"/>
                <a:gd name="connsiteY13" fmla="*/ 349375 h 395563"/>
                <a:gd name="connsiteX14" fmla="*/ 115754 w 795381"/>
                <a:gd name="connsiteY14" fmla="*/ 351279 h 395563"/>
                <a:gd name="connsiteX15" fmla="*/ 209956 w 795381"/>
                <a:gd name="connsiteY15" fmla="*/ 307274 h 395563"/>
                <a:gd name="connsiteX16" fmla="*/ 189859 w 795381"/>
                <a:gd name="connsiteY16" fmla="*/ 294892 h 395563"/>
                <a:gd name="connsiteX17" fmla="*/ 199384 w 795381"/>
                <a:gd name="connsiteY17" fmla="*/ 266317 h 395563"/>
                <a:gd name="connsiteX18" fmla="*/ 200431 w 795381"/>
                <a:gd name="connsiteY18" fmla="*/ 266317 h 395563"/>
                <a:gd name="connsiteX19" fmla="*/ 229711 w 795381"/>
                <a:gd name="connsiteY19" fmla="*/ 276851 h 395563"/>
                <a:gd name="connsiteX20" fmla="*/ 219167 w 795381"/>
                <a:gd name="connsiteY20" fmla="*/ 306131 h 395563"/>
                <a:gd name="connsiteX21" fmla="*/ 209956 w 795381"/>
                <a:gd name="connsiteY21" fmla="*/ 308227 h 395563"/>
                <a:gd name="connsiteX22" fmla="*/ 303872 w 795381"/>
                <a:gd name="connsiteY22" fmla="*/ 263268 h 395563"/>
                <a:gd name="connsiteX23" fmla="*/ 283775 w 795381"/>
                <a:gd name="connsiteY23" fmla="*/ 250791 h 395563"/>
                <a:gd name="connsiteX24" fmla="*/ 293871 w 795381"/>
                <a:gd name="connsiteY24" fmla="*/ 222216 h 395563"/>
                <a:gd name="connsiteX25" fmla="*/ 294919 w 795381"/>
                <a:gd name="connsiteY25" fmla="*/ 222216 h 395563"/>
                <a:gd name="connsiteX26" fmla="*/ 324351 w 795381"/>
                <a:gd name="connsiteY26" fmla="*/ 232598 h 395563"/>
                <a:gd name="connsiteX27" fmla="*/ 313969 w 795381"/>
                <a:gd name="connsiteY27" fmla="*/ 262030 h 395563"/>
                <a:gd name="connsiteX28" fmla="*/ 303872 w 795381"/>
                <a:gd name="connsiteY28" fmla="*/ 263268 h 395563"/>
                <a:gd name="connsiteX29" fmla="*/ 397789 w 795381"/>
                <a:gd name="connsiteY29" fmla="*/ 219263 h 395563"/>
                <a:gd name="connsiteX30" fmla="*/ 377691 w 795381"/>
                <a:gd name="connsiteY30" fmla="*/ 206785 h 395563"/>
                <a:gd name="connsiteX31" fmla="*/ 387216 w 795381"/>
                <a:gd name="connsiteY31" fmla="*/ 178210 h 395563"/>
                <a:gd name="connsiteX32" fmla="*/ 388359 w 795381"/>
                <a:gd name="connsiteY32" fmla="*/ 178210 h 395563"/>
                <a:gd name="connsiteX33" fmla="*/ 417792 w 795381"/>
                <a:gd name="connsiteY33" fmla="*/ 188593 h 395563"/>
                <a:gd name="connsiteX34" fmla="*/ 407409 w 795381"/>
                <a:gd name="connsiteY34" fmla="*/ 218025 h 395563"/>
                <a:gd name="connsiteX35" fmla="*/ 397789 w 795381"/>
                <a:gd name="connsiteY35" fmla="*/ 219263 h 395563"/>
                <a:gd name="connsiteX36" fmla="*/ 491705 w 795381"/>
                <a:gd name="connsiteY36" fmla="*/ 175353 h 395563"/>
                <a:gd name="connsiteX37" fmla="*/ 471608 w 795381"/>
                <a:gd name="connsiteY37" fmla="*/ 162780 h 395563"/>
                <a:gd name="connsiteX38" fmla="*/ 481704 w 795381"/>
                <a:gd name="connsiteY38" fmla="*/ 134205 h 395563"/>
                <a:gd name="connsiteX39" fmla="*/ 482752 w 795381"/>
                <a:gd name="connsiteY39" fmla="*/ 134205 h 395563"/>
                <a:gd name="connsiteX40" fmla="*/ 512184 w 795381"/>
                <a:gd name="connsiteY40" fmla="*/ 144587 h 395563"/>
                <a:gd name="connsiteX41" fmla="*/ 501802 w 795381"/>
                <a:gd name="connsiteY41" fmla="*/ 174019 h 395563"/>
                <a:gd name="connsiteX42" fmla="*/ 491705 w 795381"/>
                <a:gd name="connsiteY42" fmla="*/ 175258 h 395563"/>
                <a:gd name="connsiteX43" fmla="*/ 585622 w 795381"/>
                <a:gd name="connsiteY43" fmla="*/ 131347 h 395563"/>
                <a:gd name="connsiteX44" fmla="*/ 565524 w 795381"/>
                <a:gd name="connsiteY44" fmla="*/ 118965 h 395563"/>
                <a:gd name="connsiteX45" fmla="*/ 575049 w 795381"/>
                <a:gd name="connsiteY45" fmla="*/ 90390 h 395563"/>
                <a:gd name="connsiteX46" fmla="*/ 576097 w 795381"/>
                <a:gd name="connsiteY46" fmla="*/ 89914 h 395563"/>
                <a:gd name="connsiteX47" fmla="*/ 605481 w 795381"/>
                <a:gd name="connsiteY47" fmla="*/ 100248 h 395563"/>
                <a:gd name="connsiteX48" fmla="*/ 595147 w 795381"/>
                <a:gd name="connsiteY48" fmla="*/ 129633 h 395563"/>
                <a:gd name="connsiteX49" fmla="*/ 585622 w 795381"/>
                <a:gd name="connsiteY49" fmla="*/ 131347 h 395563"/>
                <a:gd name="connsiteX50" fmla="*/ 679634 w 795381"/>
                <a:gd name="connsiteY50" fmla="*/ 87342 h 395563"/>
                <a:gd name="connsiteX51" fmla="*/ 659441 w 795381"/>
                <a:gd name="connsiteY51" fmla="*/ 74864 h 395563"/>
                <a:gd name="connsiteX52" fmla="*/ 669537 w 795381"/>
                <a:gd name="connsiteY52" fmla="*/ 46289 h 395563"/>
                <a:gd name="connsiteX53" fmla="*/ 670585 w 795381"/>
                <a:gd name="connsiteY53" fmla="*/ 45813 h 395563"/>
                <a:gd name="connsiteX54" fmla="*/ 700018 w 795381"/>
                <a:gd name="connsiteY54" fmla="*/ 56195 h 395563"/>
                <a:gd name="connsiteX55" fmla="*/ 689635 w 795381"/>
                <a:gd name="connsiteY55" fmla="*/ 85627 h 395563"/>
                <a:gd name="connsiteX56" fmla="*/ 679634 w 795381"/>
                <a:gd name="connsiteY56" fmla="*/ 87342 h 395563"/>
                <a:gd name="connsiteX57" fmla="*/ 773455 w 795381"/>
                <a:gd name="connsiteY57" fmla="*/ 43336 h 395563"/>
                <a:gd name="connsiteX58" fmla="*/ 753357 w 795381"/>
                <a:gd name="connsiteY58" fmla="*/ 30954 h 395563"/>
                <a:gd name="connsiteX59" fmla="*/ 762882 w 795381"/>
                <a:gd name="connsiteY59" fmla="*/ 2379 h 395563"/>
                <a:gd name="connsiteX60" fmla="*/ 763930 w 795381"/>
                <a:gd name="connsiteY60" fmla="*/ 1807 h 395563"/>
                <a:gd name="connsiteX61" fmla="*/ 793210 w 795381"/>
                <a:gd name="connsiteY61" fmla="*/ 12352 h 395563"/>
                <a:gd name="connsiteX62" fmla="*/ 782666 w 795381"/>
                <a:gd name="connsiteY62" fmla="*/ 41622 h 395563"/>
                <a:gd name="connsiteX63" fmla="*/ 772979 w 795381"/>
                <a:gd name="connsiteY63" fmla="*/ 43717 h 39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95381" h="395563">
                  <a:moveTo>
                    <a:pt x="22123" y="395190"/>
                  </a:moveTo>
                  <a:cubicBezTo>
                    <a:pt x="13551" y="395342"/>
                    <a:pt x="5692" y="390456"/>
                    <a:pt x="2025" y="382712"/>
                  </a:cubicBezTo>
                  <a:cubicBezTo>
                    <a:pt x="-3080" y="372035"/>
                    <a:pt x="1444" y="359242"/>
                    <a:pt x="12122" y="354137"/>
                  </a:cubicBezTo>
                  <a:lnTo>
                    <a:pt x="13169" y="354137"/>
                  </a:lnTo>
                  <a:cubicBezTo>
                    <a:pt x="24456" y="349632"/>
                    <a:pt x="37258" y="355137"/>
                    <a:pt x="41754" y="366424"/>
                  </a:cubicBezTo>
                  <a:cubicBezTo>
                    <a:pt x="45898" y="376816"/>
                    <a:pt x="41592" y="388656"/>
                    <a:pt x="31743" y="393952"/>
                  </a:cubicBezTo>
                  <a:cubicBezTo>
                    <a:pt x="28657" y="395047"/>
                    <a:pt x="25381" y="395466"/>
                    <a:pt x="22123" y="395190"/>
                  </a:cubicBezTo>
                  <a:close/>
                  <a:moveTo>
                    <a:pt x="116040" y="351279"/>
                  </a:moveTo>
                  <a:cubicBezTo>
                    <a:pt x="107467" y="351365"/>
                    <a:pt x="99619" y="346460"/>
                    <a:pt x="95942" y="338706"/>
                  </a:cubicBezTo>
                  <a:cubicBezTo>
                    <a:pt x="90817" y="328096"/>
                    <a:pt x="95256" y="315341"/>
                    <a:pt x="105867" y="310208"/>
                  </a:cubicBezTo>
                  <a:cubicBezTo>
                    <a:pt x="105924" y="310189"/>
                    <a:pt x="105981" y="310160"/>
                    <a:pt x="106038" y="310131"/>
                  </a:cubicBezTo>
                  <a:lnTo>
                    <a:pt x="107086" y="309560"/>
                  </a:lnTo>
                  <a:cubicBezTo>
                    <a:pt x="118373" y="305055"/>
                    <a:pt x="131175" y="310560"/>
                    <a:pt x="135671" y="321847"/>
                  </a:cubicBezTo>
                  <a:cubicBezTo>
                    <a:pt x="139814" y="332239"/>
                    <a:pt x="135508" y="344079"/>
                    <a:pt x="125660" y="349375"/>
                  </a:cubicBezTo>
                  <a:cubicBezTo>
                    <a:pt x="122535" y="350727"/>
                    <a:pt x="119154" y="351375"/>
                    <a:pt x="115754" y="351279"/>
                  </a:cubicBezTo>
                  <a:close/>
                  <a:moveTo>
                    <a:pt x="209956" y="307274"/>
                  </a:moveTo>
                  <a:cubicBezTo>
                    <a:pt x="201431" y="307350"/>
                    <a:pt x="193620" y="302531"/>
                    <a:pt x="189859" y="294892"/>
                  </a:cubicBezTo>
                  <a:cubicBezTo>
                    <a:pt x="184781" y="284357"/>
                    <a:pt x="189001" y="271698"/>
                    <a:pt x="199384" y="266317"/>
                  </a:cubicBezTo>
                  <a:lnTo>
                    <a:pt x="200431" y="266317"/>
                  </a:lnTo>
                  <a:cubicBezTo>
                    <a:pt x="211423" y="261145"/>
                    <a:pt x="224539" y="265860"/>
                    <a:pt x="229711" y="276851"/>
                  </a:cubicBezTo>
                  <a:cubicBezTo>
                    <a:pt x="234883" y="287852"/>
                    <a:pt x="230168" y="300959"/>
                    <a:pt x="219167" y="306131"/>
                  </a:cubicBezTo>
                  <a:cubicBezTo>
                    <a:pt x="216290" y="307493"/>
                    <a:pt x="213147" y="308208"/>
                    <a:pt x="209956" y="308227"/>
                  </a:cubicBezTo>
                  <a:close/>
                  <a:moveTo>
                    <a:pt x="303872" y="263268"/>
                  </a:moveTo>
                  <a:cubicBezTo>
                    <a:pt x="295319" y="263373"/>
                    <a:pt x="287480" y="258506"/>
                    <a:pt x="283775" y="250791"/>
                  </a:cubicBezTo>
                  <a:cubicBezTo>
                    <a:pt x="278669" y="240113"/>
                    <a:pt x="283194" y="227321"/>
                    <a:pt x="293871" y="222216"/>
                  </a:cubicBezTo>
                  <a:lnTo>
                    <a:pt x="294919" y="222216"/>
                  </a:lnTo>
                  <a:cubicBezTo>
                    <a:pt x="305911" y="216958"/>
                    <a:pt x="319094" y="221606"/>
                    <a:pt x="324351" y="232598"/>
                  </a:cubicBezTo>
                  <a:cubicBezTo>
                    <a:pt x="329609" y="243590"/>
                    <a:pt x="324961" y="256772"/>
                    <a:pt x="313969" y="262030"/>
                  </a:cubicBezTo>
                  <a:cubicBezTo>
                    <a:pt x="310740" y="263202"/>
                    <a:pt x="307292" y="263621"/>
                    <a:pt x="303872" y="263268"/>
                  </a:cubicBezTo>
                  <a:close/>
                  <a:moveTo>
                    <a:pt x="397789" y="219263"/>
                  </a:moveTo>
                  <a:cubicBezTo>
                    <a:pt x="389226" y="219387"/>
                    <a:pt x="381378" y="214520"/>
                    <a:pt x="377691" y="206785"/>
                  </a:cubicBezTo>
                  <a:cubicBezTo>
                    <a:pt x="372567" y="196251"/>
                    <a:pt x="376796" y="183554"/>
                    <a:pt x="387216" y="178210"/>
                  </a:cubicBezTo>
                  <a:lnTo>
                    <a:pt x="388359" y="178210"/>
                  </a:lnTo>
                  <a:cubicBezTo>
                    <a:pt x="399351" y="172952"/>
                    <a:pt x="412534" y="177601"/>
                    <a:pt x="417792" y="188593"/>
                  </a:cubicBezTo>
                  <a:cubicBezTo>
                    <a:pt x="423050" y="199584"/>
                    <a:pt x="418401" y="212767"/>
                    <a:pt x="407409" y="218025"/>
                  </a:cubicBezTo>
                  <a:cubicBezTo>
                    <a:pt x="404333" y="219120"/>
                    <a:pt x="401047" y="219549"/>
                    <a:pt x="397789" y="219263"/>
                  </a:cubicBezTo>
                  <a:close/>
                  <a:moveTo>
                    <a:pt x="491705" y="175353"/>
                  </a:moveTo>
                  <a:cubicBezTo>
                    <a:pt x="483123" y="175439"/>
                    <a:pt x="475284" y="170533"/>
                    <a:pt x="471608" y="162780"/>
                  </a:cubicBezTo>
                  <a:cubicBezTo>
                    <a:pt x="466502" y="152102"/>
                    <a:pt x="471027" y="139310"/>
                    <a:pt x="481704" y="134205"/>
                  </a:cubicBezTo>
                  <a:lnTo>
                    <a:pt x="482752" y="134205"/>
                  </a:lnTo>
                  <a:cubicBezTo>
                    <a:pt x="493744" y="128947"/>
                    <a:pt x="506926" y="133595"/>
                    <a:pt x="512184" y="144587"/>
                  </a:cubicBezTo>
                  <a:cubicBezTo>
                    <a:pt x="517442" y="155579"/>
                    <a:pt x="512794" y="168761"/>
                    <a:pt x="501802" y="174019"/>
                  </a:cubicBezTo>
                  <a:cubicBezTo>
                    <a:pt x="498573" y="175181"/>
                    <a:pt x="495125" y="175610"/>
                    <a:pt x="491705" y="175258"/>
                  </a:cubicBezTo>
                  <a:close/>
                  <a:moveTo>
                    <a:pt x="585622" y="131347"/>
                  </a:moveTo>
                  <a:cubicBezTo>
                    <a:pt x="577097" y="131424"/>
                    <a:pt x="569287" y="126604"/>
                    <a:pt x="565524" y="118965"/>
                  </a:cubicBezTo>
                  <a:cubicBezTo>
                    <a:pt x="560400" y="108430"/>
                    <a:pt x="564629" y="95733"/>
                    <a:pt x="575049" y="90390"/>
                  </a:cubicBezTo>
                  <a:lnTo>
                    <a:pt x="576097" y="89914"/>
                  </a:lnTo>
                  <a:cubicBezTo>
                    <a:pt x="587070" y="84656"/>
                    <a:pt x="600224" y="89275"/>
                    <a:pt x="605481" y="100248"/>
                  </a:cubicBezTo>
                  <a:cubicBezTo>
                    <a:pt x="610739" y="111221"/>
                    <a:pt x="606120" y="124375"/>
                    <a:pt x="595147" y="129633"/>
                  </a:cubicBezTo>
                  <a:cubicBezTo>
                    <a:pt x="592128" y="130861"/>
                    <a:pt x="588880" y="131452"/>
                    <a:pt x="585622" y="131347"/>
                  </a:cubicBezTo>
                  <a:close/>
                  <a:moveTo>
                    <a:pt x="679634" y="87342"/>
                  </a:moveTo>
                  <a:cubicBezTo>
                    <a:pt x="671052" y="87456"/>
                    <a:pt x="663174" y="82589"/>
                    <a:pt x="659441" y="74864"/>
                  </a:cubicBezTo>
                  <a:cubicBezTo>
                    <a:pt x="654335" y="64186"/>
                    <a:pt x="658860" y="51394"/>
                    <a:pt x="669537" y="46289"/>
                  </a:cubicBezTo>
                  <a:lnTo>
                    <a:pt x="670585" y="45813"/>
                  </a:lnTo>
                  <a:cubicBezTo>
                    <a:pt x="681577" y="40555"/>
                    <a:pt x="694760" y="45203"/>
                    <a:pt x="700018" y="56195"/>
                  </a:cubicBezTo>
                  <a:cubicBezTo>
                    <a:pt x="705275" y="67187"/>
                    <a:pt x="700627" y="80369"/>
                    <a:pt x="689635" y="85627"/>
                  </a:cubicBezTo>
                  <a:cubicBezTo>
                    <a:pt x="686473" y="86951"/>
                    <a:pt x="683053" y="87532"/>
                    <a:pt x="679634" y="87342"/>
                  </a:cubicBezTo>
                  <a:close/>
                  <a:moveTo>
                    <a:pt x="773455" y="43336"/>
                  </a:moveTo>
                  <a:cubicBezTo>
                    <a:pt x="764930" y="43432"/>
                    <a:pt x="757110" y="38612"/>
                    <a:pt x="753357" y="30954"/>
                  </a:cubicBezTo>
                  <a:cubicBezTo>
                    <a:pt x="748176" y="20429"/>
                    <a:pt x="752424" y="7694"/>
                    <a:pt x="762882" y="2379"/>
                  </a:cubicBezTo>
                  <a:lnTo>
                    <a:pt x="763930" y="1807"/>
                  </a:lnTo>
                  <a:cubicBezTo>
                    <a:pt x="774922" y="-3365"/>
                    <a:pt x="788038" y="1350"/>
                    <a:pt x="793210" y="12352"/>
                  </a:cubicBezTo>
                  <a:cubicBezTo>
                    <a:pt x="798382" y="23343"/>
                    <a:pt x="793658" y="36450"/>
                    <a:pt x="782666" y="41622"/>
                  </a:cubicBezTo>
                  <a:cubicBezTo>
                    <a:pt x="779636" y="43051"/>
                    <a:pt x="776322" y="43765"/>
                    <a:pt x="772979" y="43717"/>
                  </a:cubicBezTo>
                  <a:close/>
                </a:path>
              </a:pathLst>
            </a:custGeom>
            <a:solidFill>
              <a:schemeClr val="accent3">
                <a:lumMod val="75000"/>
              </a:schemeClr>
            </a:solidFill>
            <a:ln w="9525" cap="flat">
              <a:solidFill>
                <a:schemeClr val="accent3">
                  <a:lumMod val="75000"/>
                </a:schemeClr>
              </a:solidFill>
              <a:prstDash val="solid"/>
              <a:miter/>
            </a:ln>
          </p:spPr>
          <p:txBody>
            <a:bodyPr rtlCol="0" anchor="ctr"/>
            <a:lstStyle/>
            <a:p>
              <a:endParaRPr lang="en-US"/>
            </a:p>
          </p:txBody>
        </p:sp>
        <p:sp>
          <p:nvSpPr>
            <p:cNvPr id="80" name="Freeform: Shape 79"/>
            <p:cNvSpPr/>
            <p:nvPr/>
          </p:nvSpPr>
          <p:spPr>
            <a:xfrm>
              <a:off x="6391036" y="1692067"/>
              <a:ext cx="486284" cy="745094"/>
            </a:xfrm>
            <a:custGeom>
              <a:avLst/>
              <a:gdLst>
                <a:gd name="connsiteX0" fmla="*/ 21595 w 486284"/>
                <a:gd name="connsiteY0" fmla="*/ 744803 h 745094"/>
                <a:gd name="connsiteX1" fmla="*/ -75 w 486284"/>
                <a:gd name="connsiteY1" fmla="*/ 723039 h 745094"/>
                <a:gd name="connsiteX2" fmla="*/ 3116 w 486284"/>
                <a:gd name="connsiteY2" fmla="*/ 711752 h 745094"/>
                <a:gd name="connsiteX3" fmla="*/ 3688 w 486284"/>
                <a:gd name="connsiteY3" fmla="*/ 710799 h 745094"/>
                <a:gd name="connsiteX4" fmla="*/ 33549 w 486284"/>
                <a:gd name="connsiteY4" fmla="*/ 702055 h 745094"/>
                <a:gd name="connsiteX5" fmla="*/ 42302 w 486284"/>
                <a:gd name="connsiteY5" fmla="*/ 731916 h 745094"/>
                <a:gd name="connsiteX6" fmla="*/ 40836 w 486284"/>
                <a:gd name="connsiteY6" fmla="*/ 734230 h 745094"/>
                <a:gd name="connsiteX7" fmla="*/ 21595 w 486284"/>
                <a:gd name="connsiteY7" fmla="*/ 744803 h 745094"/>
                <a:gd name="connsiteX8" fmla="*/ 76935 w 486284"/>
                <a:gd name="connsiteY8" fmla="*/ 657078 h 745094"/>
                <a:gd name="connsiteX9" fmla="*/ 55171 w 486284"/>
                <a:gd name="connsiteY9" fmla="*/ 635409 h 745094"/>
                <a:gd name="connsiteX10" fmla="*/ 58361 w 486284"/>
                <a:gd name="connsiteY10" fmla="*/ 624026 h 745094"/>
                <a:gd name="connsiteX11" fmla="*/ 59028 w 486284"/>
                <a:gd name="connsiteY11" fmla="*/ 622979 h 745094"/>
                <a:gd name="connsiteX12" fmla="*/ 89632 w 486284"/>
                <a:gd name="connsiteY12" fmla="*/ 617368 h 745094"/>
                <a:gd name="connsiteX13" fmla="*/ 96176 w 486284"/>
                <a:gd name="connsiteY13" fmla="*/ 646505 h 745094"/>
                <a:gd name="connsiteX14" fmla="*/ 76935 w 486284"/>
                <a:gd name="connsiteY14" fmla="*/ 656887 h 745094"/>
                <a:gd name="connsiteX15" fmla="*/ 132275 w 486284"/>
                <a:gd name="connsiteY15" fmla="*/ 569353 h 745094"/>
                <a:gd name="connsiteX16" fmla="*/ 110034 w 486284"/>
                <a:gd name="connsiteY16" fmla="*/ 548169 h 745094"/>
                <a:gd name="connsiteX17" fmla="*/ 113225 w 486284"/>
                <a:gd name="connsiteY17" fmla="*/ 536301 h 745094"/>
                <a:gd name="connsiteX18" fmla="*/ 113892 w 486284"/>
                <a:gd name="connsiteY18" fmla="*/ 535253 h 745094"/>
                <a:gd name="connsiteX19" fmla="*/ 144496 w 486284"/>
                <a:gd name="connsiteY19" fmla="*/ 529643 h 745094"/>
                <a:gd name="connsiteX20" fmla="*/ 151040 w 486284"/>
                <a:gd name="connsiteY20" fmla="*/ 558780 h 745094"/>
                <a:gd name="connsiteX21" fmla="*/ 132275 w 486284"/>
                <a:gd name="connsiteY21" fmla="*/ 569353 h 745094"/>
                <a:gd name="connsiteX22" fmla="*/ 187520 w 486284"/>
                <a:gd name="connsiteY22" fmla="*/ 481628 h 745094"/>
                <a:gd name="connsiteX23" fmla="*/ 165851 w 486284"/>
                <a:gd name="connsiteY23" fmla="*/ 459863 h 745094"/>
                <a:gd name="connsiteX24" fmla="*/ 169042 w 486284"/>
                <a:gd name="connsiteY24" fmla="*/ 448576 h 745094"/>
                <a:gd name="connsiteX25" fmla="*/ 169613 w 486284"/>
                <a:gd name="connsiteY25" fmla="*/ 447623 h 745094"/>
                <a:gd name="connsiteX26" fmla="*/ 199474 w 486284"/>
                <a:gd name="connsiteY26" fmla="*/ 438879 h 745094"/>
                <a:gd name="connsiteX27" fmla="*/ 208228 w 486284"/>
                <a:gd name="connsiteY27" fmla="*/ 468740 h 745094"/>
                <a:gd name="connsiteX28" fmla="*/ 206761 w 486284"/>
                <a:gd name="connsiteY28" fmla="*/ 471055 h 745094"/>
                <a:gd name="connsiteX29" fmla="*/ 187520 w 486284"/>
                <a:gd name="connsiteY29" fmla="*/ 481628 h 745094"/>
                <a:gd name="connsiteX30" fmla="*/ 242860 w 486284"/>
                <a:gd name="connsiteY30" fmla="*/ 393902 h 745094"/>
                <a:gd name="connsiteX31" fmla="*/ 231526 w 486284"/>
                <a:gd name="connsiteY31" fmla="*/ 390664 h 745094"/>
                <a:gd name="connsiteX32" fmla="*/ 224125 w 486284"/>
                <a:gd name="connsiteY32" fmla="*/ 361269 h 745094"/>
                <a:gd name="connsiteX33" fmla="*/ 224382 w 486284"/>
                <a:gd name="connsiteY33" fmla="*/ 360851 h 745094"/>
                <a:gd name="connsiteX34" fmla="*/ 224953 w 486284"/>
                <a:gd name="connsiteY34" fmla="*/ 359803 h 745094"/>
                <a:gd name="connsiteX35" fmla="*/ 255557 w 486284"/>
                <a:gd name="connsiteY35" fmla="*/ 354193 h 745094"/>
                <a:gd name="connsiteX36" fmla="*/ 262101 w 486284"/>
                <a:gd name="connsiteY36" fmla="*/ 383329 h 745094"/>
                <a:gd name="connsiteX37" fmla="*/ 242860 w 486284"/>
                <a:gd name="connsiteY37" fmla="*/ 393902 h 745094"/>
                <a:gd name="connsiteX38" fmla="*/ 298201 w 486284"/>
                <a:gd name="connsiteY38" fmla="*/ 306177 h 745094"/>
                <a:gd name="connsiteX39" fmla="*/ 276474 w 486284"/>
                <a:gd name="connsiteY39" fmla="*/ 284470 h 745094"/>
                <a:gd name="connsiteX40" fmla="*/ 279722 w 486284"/>
                <a:gd name="connsiteY40" fmla="*/ 273030 h 745094"/>
                <a:gd name="connsiteX41" fmla="*/ 280389 w 486284"/>
                <a:gd name="connsiteY41" fmla="*/ 272078 h 745094"/>
                <a:gd name="connsiteX42" fmla="*/ 310678 w 486284"/>
                <a:gd name="connsiteY42" fmla="*/ 265410 h 745094"/>
                <a:gd name="connsiteX43" fmla="*/ 317346 w 486284"/>
                <a:gd name="connsiteY43" fmla="*/ 295699 h 745094"/>
                <a:gd name="connsiteX44" fmla="*/ 297820 w 486284"/>
                <a:gd name="connsiteY44" fmla="*/ 306177 h 745094"/>
                <a:gd name="connsiteX45" fmla="*/ 353541 w 486284"/>
                <a:gd name="connsiteY45" fmla="*/ 218452 h 745094"/>
                <a:gd name="connsiteX46" fmla="*/ 342016 w 486284"/>
                <a:gd name="connsiteY46" fmla="*/ 215213 h 745094"/>
                <a:gd name="connsiteX47" fmla="*/ 334862 w 486284"/>
                <a:gd name="connsiteY47" fmla="*/ 185619 h 745094"/>
                <a:gd name="connsiteX48" fmla="*/ 335062 w 486284"/>
                <a:gd name="connsiteY48" fmla="*/ 185305 h 745094"/>
                <a:gd name="connsiteX49" fmla="*/ 335634 w 486284"/>
                <a:gd name="connsiteY49" fmla="*/ 184352 h 745094"/>
                <a:gd name="connsiteX50" fmla="*/ 366333 w 486284"/>
                <a:gd name="connsiteY50" fmla="*/ 179275 h 745094"/>
                <a:gd name="connsiteX51" fmla="*/ 372686 w 486284"/>
                <a:gd name="connsiteY51" fmla="*/ 207974 h 745094"/>
                <a:gd name="connsiteX52" fmla="*/ 353541 w 486284"/>
                <a:gd name="connsiteY52" fmla="*/ 218737 h 745094"/>
                <a:gd name="connsiteX53" fmla="*/ 408786 w 486284"/>
                <a:gd name="connsiteY53" fmla="*/ 130727 h 745094"/>
                <a:gd name="connsiteX54" fmla="*/ 387060 w 486284"/>
                <a:gd name="connsiteY54" fmla="*/ 109019 h 745094"/>
                <a:gd name="connsiteX55" fmla="*/ 390308 w 486284"/>
                <a:gd name="connsiteY55" fmla="*/ 97579 h 745094"/>
                <a:gd name="connsiteX56" fmla="*/ 390975 w 486284"/>
                <a:gd name="connsiteY56" fmla="*/ 96627 h 745094"/>
                <a:gd name="connsiteX57" fmla="*/ 420950 w 486284"/>
                <a:gd name="connsiteY57" fmla="*/ 88274 h 745094"/>
                <a:gd name="connsiteX58" fmla="*/ 429303 w 486284"/>
                <a:gd name="connsiteY58" fmla="*/ 118249 h 745094"/>
                <a:gd name="connsiteX59" fmla="*/ 428027 w 486284"/>
                <a:gd name="connsiteY59" fmla="*/ 120249 h 745094"/>
                <a:gd name="connsiteX60" fmla="*/ 408786 w 486284"/>
                <a:gd name="connsiteY60" fmla="*/ 130727 h 745094"/>
                <a:gd name="connsiteX61" fmla="*/ 464127 w 486284"/>
                <a:gd name="connsiteY61" fmla="*/ 43001 h 745094"/>
                <a:gd name="connsiteX62" fmla="*/ 442400 w 486284"/>
                <a:gd name="connsiteY62" fmla="*/ 21294 h 745094"/>
                <a:gd name="connsiteX63" fmla="*/ 445648 w 486284"/>
                <a:gd name="connsiteY63" fmla="*/ 9854 h 745094"/>
                <a:gd name="connsiteX64" fmla="*/ 446315 w 486284"/>
                <a:gd name="connsiteY64" fmla="*/ 8902 h 745094"/>
                <a:gd name="connsiteX65" fmla="*/ 477014 w 486284"/>
                <a:gd name="connsiteY65" fmla="*/ 3825 h 745094"/>
                <a:gd name="connsiteX66" fmla="*/ 483367 w 486284"/>
                <a:gd name="connsiteY66" fmla="*/ 32524 h 745094"/>
                <a:gd name="connsiteX67" fmla="*/ 464127 w 486284"/>
                <a:gd name="connsiteY67" fmla="*/ 43001 h 74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86284" h="745094">
                  <a:moveTo>
                    <a:pt x="21595" y="744803"/>
                  </a:moveTo>
                  <a:cubicBezTo>
                    <a:pt x="9603" y="744775"/>
                    <a:pt x="-103" y="735031"/>
                    <a:pt x="-75" y="723039"/>
                  </a:cubicBezTo>
                  <a:cubicBezTo>
                    <a:pt x="-65" y="719057"/>
                    <a:pt x="1040" y="715152"/>
                    <a:pt x="3116" y="711752"/>
                  </a:cubicBezTo>
                  <a:lnTo>
                    <a:pt x="3688" y="710799"/>
                  </a:lnTo>
                  <a:cubicBezTo>
                    <a:pt x="9517" y="700140"/>
                    <a:pt x="22890" y="696216"/>
                    <a:pt x="33549" y="702055"/>
                  </a:cubicBezTo>
                  <a:cubicBezTo>
                    <a:pt x="44207" y="707884"/>
                    <a:pt x="48132" y="721248"/>
                    <a:pt x="42302" y="731916"/>
                  </a:cubicBezTo>
                  <a:cubicBezTo>
                    <a:pt x="41855" y="732716"/>
                    <a:pt x="41369" y="733487"/>
                    <a:pt x="40836" y="734230"/>
                  </a:cubicBezTo>
                  <a:cubicBezTo>
                    <a:pt x="36645" y="740803"/>
                    <a:pt x="29396" y="744794"/>
                    <a:pt x="21595" y="744803"/>
                  </a:cubicBezTo>
                  <a:close/>
                  <a:moveTo>
                    <a:pt x="76935" y="657078"/>
                  </a:moveTo>
                  <a:cubicBezTo>
                    <a:pt x="64943" y="657107"/>
                    <a:pt x="55199" y="647401"/>
                    <a:pt x="55171" y="635409"/>
                  </a:cubicBezTo>
                  <a:cubicBezTo>
                    <a:pt x="55161" y="631389"/>
                    <a:pt x="56266" y="627455"/>
                    <a:pt x="58361" y="624026"/>
                  </a:cubicBezTo>
                  <a:lnTo>
                    <a:pt x="59028" y="622979"/>
                  </a:lnTo>
                  <a:cubicBezTo>
                    <a:pt x="65934" y="612977"/>
                    <a:pt x="79631" y="610463"/>
                    <a:pt x="89632" y="617368"/>
                  </a:cubicBezTo>
                  <a:cubicBezTo>
                    <a:pt x="99081" y="623893"/>
                    <a:pt x="101929" y="636571"/>
                    <a:pt x="96176" y="646505"/>
                  </a:cubicBezTo>
                  <a:cubicBezTo>
                    <a:pt x="91937" y="653011"/>
                    <a:pt x="84698" y="656916"/>
                    <a:pt x="76935" y="656887"/>
                  </a:cubicBezTo>
                  <a:close/>
                  <a:moveTo>
                    <a:pt x="132275" y="569353"/>
                  </a:moveTo>
                  <a:cubicBezTo>
                    <a:pt x="120284" y="569648"/>
                    <a:pt x="110330" y="560161"/>
                    <a:pt x="110034" y="548169"/>
                  </a:cubicBezTo>
                  <a:cubicBezTo>
                    <a:pt x="109930" y="543988"/>
                    <a:pt x="111044" y="539873"/>
                    <a:pt x="113225" y="536301"/>
                  </a:cubicBezTo>
                  <a:lnTo>
                    <a:pt x="113892" y="535253"/>
                  </a:lnTo>
                  <a:cubicBezTo>
                    <a:pt x="120798" y="525252"/>
                    <a:pt x="134495" y="522747"/>
                    <a:pt x="144496" y="529643"/>
                  </a:cubicBezTo>
                  <a:cubicBezTo>
                    <a:pt x="153945" y="536168"/>
                    <a:pt x="156792" y="548846"/>
                    <a:pt x="151040" y="558780"/>
                  </a:cubicBezTo>
                  <a:cubicBezTo>
                    <a:pt x="146944" y="565219"/>
                    <a:pt x="139905" y="569181"/>
                    <a:pt x="132275" y="569353"/>
                  </a:cubicBezTo>
                  <a:close/>
                  <a:moveTo>
                    <a:pt x="187520" y="481628"/>
                  </a:moveTo>
                  <a:cubicBezTo>
                    <a:pt x="175529" y="481599"/>
                    <a:pt x="165823" y="471855"/>
                    <a:pt x="165851" y="459863"/>
                  </a:cubicBezTo>
                  <a:cubicBezTo>
                    <a:pt x="165861" y="455881"/>
                    <a:pt x="166966" y="451976"/>
                    <a:pt x="169042" y="448576"/>
                  </a:cubicBezTo>
                  <a:lnTo>
                    <a:pt x="169613" y="447623"/>
                  </a:lnTo>
                  <a:cubicBezTo>
                    <a:pt x="175443" y="436965"/>
                    <a:pt x="188816" y="433040"/>
                    <a:pt x="199474" y="438879"/>
                  </a:cubicBezTo>
                  <a:cubicBezTo>
                    <a:pt x="210133" y="444709"/>
                    <a:pt x="214057" y="458072"/>
                    <a:pt x="208228" y="468740"/>
                  </a:cubicBezTo>
                  <a:cubicBezTo>
                    <a:pt x="207780" y="469540"/>
                    <a:pt x="207294" y="470312"/>
                    <a:pt x="206761" y="471055"/>
                  </a:cubicBezTo>
                  <a:cubicBezTo>
                    <a:pt x="202579" y="477646"/>
                    <a:pt x="195322" y="481637"/>
                    <a:pt x="187520" y="481628"/>
                  </a:cubicBezTo>
                  <a:close/>
                  <a:moveTo>
                    <a:pt x="242860" y="393902"/>
                  </a:moveTo>
                  <a:cubicBezTo>
                    <a:pt x="238851" y="393921"/>
                    <a:pt x="234917" y="392797"/>
                    <a:pt x="231526" y="390664"/>
                  </a:cubicBezTo>
                  <a:cubicBezTo>
                    <a:pt x="221363" y="384596"/>
                    <a:pt x="218048" y="371433"/>
                    <a:pt x="224125" y="361269"/>
                  </a:cubicBezTo>
                  <a:cubicBezTo>
                    <a:pt x="224210" y="361136"/>
                    <a:pt x="224297" y="360993"/>
                    <a:pt x="224382" y="360851"/>
                  </a:cubicBezTo>
                  <a:lnTo>
                    <a:pt x="224953" y="359803"/>
                  </a:lnTo>
                  <a:cubicBezTo>
                    <a:pt x="231859" y="349802"/>
                    <a:pt x="245556" y="347287"/>
                    <a:pt x="255557" y="354193"/>
                  </a:cubicBezTo>
                  <a:cubicBezTo>
                    <a:pt x="265006" y="360717"/>
                    <a:pt x="267854" y="373395"/>
                    <a:pt x="262101" y="383329"/>
                  </a:cubicBezTo>
                  <a:cubicBezTo>
                    <a:pt x="257910" y="389902"/>
                    <a:pt x="250662" y="393893"/>
                    <a:pt x="242860" y="393902"/>
                  </a:cubicBezTo>
                  <a:close/>
                  <a:moveTo>
                    <a:pt x="298201" y="306177"/>
                  </a:moveTo>
                  <a:cubicBezTo>
                    <a:pt x="286209" y="306187"/>
                    <a:pt x="276474" y="296471"/>
                    <a:pt x="276474" y="284470"/>
                  </a:cubicBezTo>
                  <a:cubicBezTo>
                    <a:pt x="276465" y="280431"/>
                    <a:pt x="277598" y="276469"/>
                    <a:pt x="279722" y="273030"/>
                  </a:cubicBezTo>
                  <a:lnTo>
                    <a:pt x="280389" y="272078"/>
                  </a:lnTo>
                  <a:cubicBezTo>
                    <a:pt x="286914" y="261876"/>
                    <a:pt x="300477" y="258885"/>
                    <a:pt x="310678" y="265410"/>
                  </a:cubicBezTo>
                  <a:cubicBezTo>
                    <a:pt x="320880" y="271935"/>
                    <a:pt x="323871" y="285498"/>
                    <a:pt x="317346" y="295699"/>
                  </a:cubicBezTo>
                  <a:cubicBezTo>
                    <a:pt x="313079" y="302319"/>
                    <a:pt x="305697" y="306282"/>
                    <a:pt x="297820" y="306177"/>
                  </a:cubicBezTo>
                  <a:close/>
                  <a:moveTo>
                    <a:pt x="353541" y="218452"/>
                  </a:moveTo>
                  <a:cubicBezTo>
                    <a:pt x="349474" y="218461"/>
                    <a:pt x="345483" y="217337"/>
                    <a:pt x="342016" y="215213"/>
                  </a:cubicBezTo>
                  <a:cubicBezTo>
                    <a:pt x="331872" y="209012"/>
                    <a:pt x="328672" y="195773"/>
                    <a:pt x="334862" y="185619"/>
                  </a:cubicBezTo>
                  <a:cubicBezTo>
                    <a:pt x="334929" y="185514"/>
                    <a:pt x="334996" y="185410"/>
                    <a:pt x="335062" y="185305"/>
                  </a:cubicBezTo>
                  <a:lnTo>
                    <a:pt x="335634" y="184352"/>
                  </a:lnTo>
                  <a:cubicBezTo>
                    <a:pt x="342711" y="174475"/>
                    <a:pt x="356456" y="172198"/>
                    <a:pt x="366333" y="179275"/>
                  </a:cubicBezTo>
                  <a:cubicBezTo>
                    <a:pt x="375468" y="185819"/>
                    <a:pt x="378211" y="198192"/>
                    <a:pt x="372686" y="207974"/>
                  </a:cubicBezTo>
                  <a:cubicBezTo>
                    <a:pt x="368543" y="214585"/>
                    <a:pt x="361333" y="218633"/>
                    <a:pt x="353541" y="218737"/>
                  </a:cubicBezTo>
                  <a:close/>
                  <a:moveTo>
                    <a:pt x="408786" y="130727"/>
                  </a:moveTo>
                  <a:cubicBezTo>
                    <a:pt x="396794" y="130736"/>
                    <a:pt x="387060" y="121020"/>
                    <a:pt x="387060" y="109019"/>
                  </a:cubicBezTo>
                  <a:cubicBezTo>
                    <a:pt x="387050" y="104980"/>
                    <a:pt x="388184" y="101018"/>
                    <a:pt x="390308" y="97579"/>
                  </a:cubicBezTo>
                  <a:lnTo>
                    <a:pt x="390975" y="96627"/>
                  </a:lnTo>
                  <a:cubicBezTo>
                    <a:pt x="396946" y="86045"/>
                    <a:pt x="410367" y="82301"/>
                    <a:pt x="420950" y="88274"/>
                  </a:cubicBezTo>
                  <a:cubicBezTo>
                    <a:pt x="431532" y="94246"/>
                    <a:pt x="435275" y="107666"/>
                    <a:pt x="429303" y="118249"/>
                  </a:cubicBezTo>
                  <a:cubicBezTo>
                    <a:pt x="428913" y="118935"/>
                    <a:pt x="428484" y="119601"/>
                    <a:pt x="428027" y="120249"/>
                  </a:cubicBezTo>
                  <a:cubicBezTo>
                    <a:pt x="423798" y="126774"/>
                    <a:pt x="416559" y="130717"/>
                    <a:pt x="408786" y="130727"/>
                  </a:cubicBezTo>
                  <a:close/>
                  <a:moveTo>
                    <a:pt x="464127" y="43001"/>
                  </a:moveTo>
                  <a:cubicBezTo>
                    <a:pt x="452134" y="43011"/>
                    <a:pt x="442400" y="33295"/>
                    <a:pt x="442400" y="21294"/>
                  </a:cubicBezTo>
                  <a:cubicBezTo>
                    <a:pt x="442390" y="17255"/>
                    <a:pt x="443524" y="13293"/>
                    <a:pt x="445648" y="9854"/>
                  </a:cubicBezTo>
                  <a:lnTo>
                    <a:pt x="446315" y="8902"/>
                  </a:lnTo>
                  <a:cubicBezTo>
                    <a:pt x="453392" y="-976"/>
                    <a:pt x="467136" y="-3252"/>
                    <a:pt x="477014" y="3825"/>
                  </a:cubicBezTo>
                  <a:cubicBezTo>
                    <a:pt x="486148" y="10368"/>
                    <a:pt x="488891" y="22742"/>
                    <a:pt x="483367" y="32524"/>
                  </a:cubicBezTo>
                  <a:cubicBezTo>
                    <a:pt x="479138" y="39048"/>
                    <a:pt x="471899" y="42992"/>
                    <a:pt x="464127" y="43001"/>
                  </a:cubicBezTo>
                  <a:close/>
                </a:path>
              </a:pathLst>
            </a:custGeom>
            <a:solidFill>
              <a:schemeClr val="tx2"/>
            </a:solidFill>
            <a:ln w="9525" cap="flat">
              <a:solidFill>
                <a:schemeClr val="tx2"/>
              </a:solidFill>
              <a:prstDash val="solid"/>
              <a:miter/>
            </a:ln>
          </p:spPr>
          <p:txBody>
            <a:bodyPr rtlCol="0" anchor="ctr"/>
            <a:lstStyle/>
            <a:p>
              <a:endParaRPr lang="en-US"/>
            </a:p>
          </p:txBody>
        </p:sp>
        <p:sp>
          <p:nvSpPr>
            <p:cNvPr id="81" name="Freeform: Shape 80"/>
            <p:cNvSpPr/>
            <p:nvPr/>
          </p:nvSpPr>
          <p:spPr>
            <a:xfrm>
              <a:off x="3974800" y="3403232"/>
              <a:ext cx="1287672" cy="44008"/>
            </a:xfrm>
            <a:custGeom>
              <a:avLst/>
              <a:gdLst>
                <a:gd name="connsiteX0" fmla="*/ 1266256 w 1287672"/>
                <a:gd name="connsiteY0" fmla="*/ 43669 h 44008"/>
                <a:gd name="connsiteX1" fmla="*/ 1265018 w 1287672"/>
                <a:gd name="connsiteY1" fmla="*/ 43669 h 44008"/>
                <a:gd name="connsiteX2" fmla="*/ 1241615 w 1287672"/>
                <a:gd name="connsiteY2" fmla="*/ 23162 h 44008"/>
                <a:gd name="connsiteX3" fmla="*/ 1262122 w 1287672"/>
                <a:gd name="connsiteY3" fmla="*/ -242 h 44008"/>
                <a:gd name="connsiteX4" fmla="*/ 1265018 w 1287672"/>
                <a:gd name="connsiteY4" fmla="*/ -242 h 44008"/>
                <a:gd name="connsiteX5" fmla="*/ 1287592 w 1287672"/>
                <a:gd name="connsiteY5" fmla="*/ 21761 h 44008"/>
                <a:gd name="connsiteX6" fmla="*/ 1266646 w 1287672"/>
                <a:gd name="connsiteY6" fmla="*/ 43659 h 44008"/>
                <a:gd name="connsiteX7" fmla="*/ 1266256 w 1287672"/>
                <a:gd name="connsiteY7" fmla="*/ 43669 h 44008"/>
                <a:gd name="connsiteX8" fmla="*/ 1162529 w 1287672"/>
                <a:gd name="connsiteY8" fmla="*/ 43669 h 44008"/>
                <a:gd name="connsiteX9" fmla="*/ 1161481 w 1287672"/>
                <a:gd name="connsiteY9" fmla="*/ 43669 h 44008"/>
                <a:gd name="connsiteX10" fmla="*/ 1140973 w 1287672"/>
                <a:gd name="connsiteY10" fmla="*/ 20266 h 44008"/>
                <a:gd name="connsiteX11" fmla="*/ 1161481 w 1287672"/>
                <a:gd name="connsiteY11" fmla="*/ -242 h 44008"/>
                <a:gd name="connsiteX12" fmla="*/ 1184055 w 1287672"/>
                <a:gd name="connsiteY12" fmla="*/ 21761 h 44008"/>
                <a:gd name="connsiteX13" fmla="*/ 1163110 w 1287672"/>
                <a:gd name="connsiteY13" fmla="*/ 43659 h 44008"/>
                <a:gd name="connsiteX14" fmla="*/ 1162719 w 1287672"/>
                <a:gd name="connsiteY14" fmla="*/ 43669 h 44008"/>
                <a:gd name="connsiteX15" fmla="*/ 1058801 w 1287672"/>
                <a:gd name="connsiteY15" fmla="*/ 43669 h 44008"/>
                <a:gd name="connsiteX16" fmla="*/ 1057658 w 1287672"/>
                <a:gd name="connsiteY16" fmla="*/ 43669 h 44008"/>
                <a:gd name="connsiteX17" fmla="*/ 1034255 w 1287672"/>
                <a:gd name="connsiteY17" fmla="*/ 23162 h 44008"/>
                <a:gd name="connsiteX18" fmla="*/ 1054763 w 1287672"/>
                <a:gd name="connsiteY18" fmla="*/ -242 h 44008"/>
                <a:gd name="connsiteX19" fmla="*/ 1057658 w 1287672"/>
                <a:gd name="connsiteY19" fmla="*/ -242 h 44008"/>
                <a:gd name="connsiteX20" fmla="*/ 1080137 w 1287672"/>
                <a:gd name="connsiteY20" fmla="*/ 21761 h 44008"/>
                <a:gd name="connsiteX21" fmla="*/ 1059192 w 1287672"/>
                <a:gd name="connsiteY21" fmla="*/ 43669 h 44008"/>
                <a:gd name="connsiteX22" fmla="*/ 1058992 w 1287672"/>
                <a:gd name="connsiteY22" fmla="*/ 43669 h 44008"/>
                <a:gd name="connsiteX23" fmla="*/ 955074 w 1287672"/>
                <a:gd name="connsiteY23" fmla="*/ 43669 h 44008"/>
                <a:gd name="connsiteX24" fmla="*/ 953931 w 1287672"/>
                <a:gd name="connsiteY24" fmla="*/ 43669 h 44008"/>
                <a:gd name="connsiteX25" fmla="*/ 930528 w 1287672"/>
                <a:gd name="connsiteY25" fmla="*/ 23162 h 44008"/>
                <a:gd name="connsiteX26" fmla="*/ 951036 w 1287672"/>
                <a:gd name="connsiteY26" fmla="*/ -242 h 44008"/>
                <a:gd name="connsiteX27" fmla="*/ 953931 w 1287672"/>
                <a:gd name="connsiteY27" fmla="*/ -242 h 44008"/>
                <a:gd name="connsiteX28" fmla="*/ 976696 w 1287672"/>
                <a:gd name="connsiteY28" fmla="*/ 21952 h 44008"/>
                <a:gd name="connsiteX29" fmla="*/ 976696 w 1287672"/>
                <a:gd name="connsiteY29" fmla="*/ 22047 h 44008"/>
                <a:gd name="connsiteX30" fmla="*/ 955265 w 1287672"/>
                <a:gd name="connsiteY30" fmla="*/ 43669 h 44008"/>
                <a:gd name="connsiteX31" fmla="*/ 955265 w 1287672"/>
                <a:gd name="connsiteY31" fmla="*/ 43669 h 44008"/>
                <a:gd name="connsiteX32" fmla="*/ 851347 w 1287672"/>
                <a:gd name="connsiteY32" fmla="*/ 43669 h 44008"/>
                <a:gd name="connsiteX33" fmla="*/ 850204 w 1287672"/>
                <a:gd name="connsiteY33" fmla="*/ 43669 h 44008"/>
                <a:gd name="connsiteX34" fmla="*/ 826801 w 1287672"/>
                <a:gd name="connsiteY34" fmla="*/ 23162 h 44008"/>
                <a:gd name="connsiteX35" fmla="*/ 847308 w 1287672"/>
                <a:gd name="connsiteY35" fmla="*/ -242 h 44008"/>
                <a:gd name="connsiteX36" fmla="*/ 850204 w 1287672"/>
                <a:gd name="connsiteY36" fmla="*/ -242 h 44008"/>
                <a:gd name="connsiteX37" fmla="*/ 872778 w 1287672"/>
                <a:gd name="connsiteY37" fmla="*/ 21761 h 44008"/>
                <a:gd name="connsiteX38" fmla="*/ 851833 w 1287672"/>
                <a:gd name="connsiteY38" fmla="*/ 43669 h 44008"/>
                <a:gd name="connsiteX39" fmla="*/ 851537 w 1287672"/>
                <a:gd name="connsiteY39" fmla="*/ 43669 h 44008"/>
                <a:gd name="connsiteX40" fmla="*/ 747620 w 1287672"/>
                <a:gd name="connsiteY40" fmla="*/ 43669 h 44008"/>
                <a:gd name="connsiteX41" fmla="*/ 746477 w 1287672"/>
                <a:gd name="connsiteY41" fmla="*/ 43669 h 44008"/>
                <a:gd name="connsiteX42" fmla="*/ 723074 w 1287672"/>
                <a:gd name="connsiteY42" fmla="*/ 23162 h 44008"/>
                <a:gd name="connsiteX43" fmla="*/ 743581 w 1287672"/>
                <a:gd name="connsiteY43" fmla="*/ -242 h 44008"/>
                <a:gd name="connsiteX44" fmla="*/ 746477 w 1287672"/>
                <a:gd name="connsiteY44" fmla="*/ -242 h 44008"/>
                <a:gd name="connsiteX45" fmla="*/ 769051 w 1287672"/>
                <a:gd name="connsiteY45" fmla="*/ 21761 h 44008"/>
                <a:gd name="connsiteX46" fmla="*/ 748106 w 1287672"/>
                <a:gd name="connsiteY46" fmla="*/ 43669 h 44008"/>
                <a:gd name="connsiteX47" fmla="*/ 747810 w 1287672"/>
                <a:gd name="connsiteY47" fmla="*/ 43669 h 44008"/>
                <a:gd name="connsiteX48" fmla="*/ 643988 w 1287672"/>
                <a:gd name="connsiteY48" fmla="*/ 43669 h 44008"/>
                <a:gd name="connsiteX49" fmla="*/ 642749 w 1287672"/>
                <a:gd name="connsiteY49" fmla="*/ 43669 h 44008"/>
                <a:gd name="connsiteX50" fmla="*/ 622242 w 1287672"/>
                <a:gd name="connsiteY50" fmla="*/ 20266 h 44008"/>
                <a:gd name="connsiteX51" fmla="*/ 642749 w 1287672"/>
                <a:gd name="connsiteY51" fmla="*/ -242 h 44008"/>
                <a:gd name="connsiteX52" fmla="*/ 665324 w 1287672"/>
                <a:gd name="connsiteY52" fmla="*/ 21761 h 44008"/>
                <a:gd name="connsiteX53" fmla="*/ 644378 w 1287672"/>
                <a:gd name="connsiteY53" fmla="*/ 43669 h 44008"/>
                <a:gd name="connsiteX54" fmla="*/ 644178 w 1287672"/>
                <a:gd name="connsiteY54" fmla="*/ 43669 h 44008"/>
                <a:gd name="connsiteX55" fmla="*/ 540260 w 1287672"/>
                <a:gd name="connsiteY55" fmla="*/ 43669 h 44008"/>
                <a:gd name="connsiteX56" fmla="*/ 539022 w 1287672"/>
                <a:gd name="connsiteY56" fmla="*/ 43669 h 44008"/>
                <a:gd name="connsiteX57" fmla="*/ 518515 w 1287672"/>
                <a:gd name="connsiteY57" fmla="*/ 20266 h 44008"/>
                <a:gd name="connsiteX58" fmla="*/ 539022 w 1287672"/>
                <a:gd name="connsiteY58" fmla="*/ -242 h 44008"/>
                <a:gd name="connsiteX59" fmla="*/ 561406 w 1287672"/>
                <a:gd name="connsiteY59" fmla="*/ 22047 h 44008"/>
                <a:gd name="connsiteX60" fmla="*/ 540451 w 1287672"/>
                <a:gd name="connsiteY60" fmla="*/ 43669 h 44008"/>
                <a:gd name="connsiteX61" fmla="*/ 436533 w 1287672"/>
                <a:gd name="connsiteY61" fmla="*/ 43669 h 44008"/>
                <a:gd name="connsiteX62" fmla="*/ 435390 w 1287672"/>
                <a:gd name="connsiteY62" fmla="*/ 43669 h 44008"/>
                <a:gd name="connsiteX63" fmla="*/ 411987 w 1287672"/>
                <a:gd name="connsiteY63" fmla="*/ 23162 h 44008"/>
                <a:gd name="connsiteX64" fmla="*/ 432495 w 1287672"/>
                <a:gd name="connsiteY64" fmla="*/ -242 h 44008"/>
                <a:gd name="connsiteX65" fmla="*/ 435390 w 1287672"/>
                <a:gd name="connsiteY65" fmla="*/ -242 h 44008"/>
                <a:gd name="connsiteX66" fmla="*/ 457869 w 1287672"/>
                <a:gd name="connsiteY66" fmla="*/ 21761 h 44008"/>
                <a:gd name="connsiteX67" fmla="*/ 436924 w 1287672"/>
                <a:gd name="connsiteY67" fmla="*/ 43669 h 44008"/>
                <a:gd name="connsiteX68" fmla="*/ 436724 w 1287672"/>
                <a:gd name="connsiteY68" fmla="*/ 43669 h 44008"/>
                <a:gd name="connsiteX69" fmla="*/ 332806 w 1287672"/>
                <a:gd name="connsiteY69" fmla="*/ 43669 h 44008"/>
                <a:gd name="connsiteX70" fmla="*/ 331663 w 1287672"/>
                <a:gd name="connsiteY70" fmla="*/ 43669 h 44008"/>
                <a:gd name="connsiteX71" fmla="*/ 308260 w 1287672"/>
                <a:gd name="connsiteY71" fmla="*/ 23162 h 44008"/>
                <a:gd name="connsiteX72" fmla="*/ 328767 w 1287672"/>
                <a:gd name="connsiteY72" fmla="*/ -242 h 44008"/>
                <a:gd name="connsiteX73" fmla="*/ 331663 w 1287672"/>
                <a:gd name="connsiteY73" fmla="*/ -242 h 44008"/>
                <a:gd name="connsiteX74" fmla="*/ 354237 w 1287672"/>
                <a:gd name="connsiteY74" fmla="*/ 21761 h 44008"/>
                <a:gd name="connsiteX75" fmla="*/ 333292 w 1287672"/>
                <a:gd name="connsiteY75" fmla="*/ 43659 h 44008"/>
                <a:gd name="connsiteX76" fmla="*/ 332806 w 1287672"/>
                <a:gd name="connsiteY76" fmla="*/ 43669 h 44008"/>
                <a:gd name="connsiteX77" fmla="*/ 229078 w 1287672"/>
                <a:gd name="connsiteY77" fmla="*/ 43669 h 44008"/>
                <a:gd name="connsiteX78" fmla="*/ 228031 w 1287672"/>
                <a:gd name="connsiteY78" fmla="*/ 43669 h 44008"/>
                <a:gd name="connsiteX79" fmla="*/ 204628 w 1287672"/>
                <a:gd name="connsiteY79" fmla="*/ 23162 h 44008"/>
                <a:gd name="connsiteX80" fmla="*/ 225135 w 1287672"/>
                <a:gd name="connsiteY80" fmla="*/ -242 h 44008"/>
                <a:gd name="connsiteX81" fmla="*/ 228031 w 1287672"/>
                <a:gd name="connsiteY81" fmla="*/ -242 h 44008"/>
                <a:gd name="connsiteX82" fmla="*/ 250605 w 1287672"/>
                <a:gd name="connsiteY82" fmla="*/ 21761 h 44008"/>
                <a:gd name="connsiteX83" fmla="*/ 229660 w 1287672"/>
                <a:gd name="connsiteY83" fmla="*/ 43659 h 44008"/>
                <a:gd name="connsiteX84" fmla="*/ 229269 w 1287672"/>
                <a:gd name="connsiteY84" fmla="*/ 43669 h 44008"/>
                <a:gd name="connsiteX85" fmla="*/ 125447 w 1287672"/>
                <a:gd name="connsiteY85" fmla="*/ 43669 h 44008"/>
                <a:gd name="connsiteX86" fmla="*/ 124208 w 1287672"/>
                <a:gd name="connsiteY86" fmla="*/ 43669 h 44008"/>
                <a:gd name="connsiteX87" fmla="*/ 103701 w 1287672"/>
                <a:gd name="connsiteY87" fmla="*/ 20266 h 44008"/>
                <a:gd name="connsiteX88" fmla="*/ 124208 w 1287672"/>
                <a:gd name="connsiteY88" fmla="*/ -242 h 44008"/>
                <a:gd name="connsiteX89" fmla="*/ 146783 w 1287672"/>
                <a:gd name="connsiteY89" fmla="*/ 21761 h 44008"/>
                <a:gd name="connsiteX90" fmla="*/ 125837 w 1287672"/>
                <a:gd name="connsiteY90" fmla="*/ 43669 h 44008"/>
                <a:gd name="connsiteX91" fmla="*/ 125637 w 1287672"/>
                <a:gd name="connsiteY91" fmla="*/ 43669 h 44008"/>
                <a:gd name="connsiteX92" fmla="*/ 21719 w 1287672"/>
                <a:gd name="connsiteY92" fmla="*/ 43669 h 44008"/>
                <a:gd name="connsiteX93" fmla="*/ 20481 w 1287672"/>
                <a:gd name="connsiteY93" fmla="*/ 43669 h 44008"/>
                <a:gd name="connsiteX94" fmla="*/ -26 w 1287672"/>
                <a:gd name="connsiteY94" fmla="*/ 20266 h 44008"/>
                <a:gd name="connsiteX95" fmla="*/ 20481 w 1287672"/>
                <a:gd name="connsiteY95" fmla="*/ -242 h 44008"/>
                <a:gd name="connsiteX96" fmla="*/ 43246 w 1287672"/>
                <a:gd name="connsiteY96" fmla="*/ 21952 h 44008"/>
                <a:gd name="connsiteX97" fmla="*/ 43246 w 1287672"/>
                <a:gd name="connsiteY97" fmla="*/ 22047 h 44008"/>
                <a:gd name="connsiteX98" fmla="*/ 22005 w 1287672"/>
                <a:gd name="connsiteY98" fmla="*/ 43669 h 44008"/>
                <a:gd name="connsiteX99" fmla="*/ 21910 w 1287672"/>
                <a:gd name="connsiteY99" fmla="*/ 43669 h 4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87672" h="44008">
                  <a:moveTo>
                    <a:pt x="1266256" y="43669"/>
                  </a:moveTo>
                  <a:lnTo>
                    <a:pt x="1265018" y="43669"/>
                  </a:lnTo>
                  <a:cubicBezTo>
                    <a:pt x="1252892" y="44469"/>
                    <a:pt x="1242415" y="35287"/>
                    <a:pt x="1241615" y="23162"/>
                  </a:cubicBezTo>
                  <a:cubicBezTo>
                    <a:pt x="1240815" y="11036"/>
                    <a:pt x="1249997" y="559"/>
                    <a:pt x="1262122" y="-242"/>
                  </a:cubicBezTo>
                  <a:cubicBezTo>
                    <a:pt x="1263084" y="-308"/>
                    <a:pt x="1264056" y="-308"/>
                    <a:pt x="1265018" y="-242"/>
                  </a:cubicBezTo>
                  <a:cubicBezTo>
                    <a:pt x="1277286" y="-299"/>
                    <a:pt x="1287335" y="9493"/>
                    <a:pt x="1287592" y="21761"/>
                  </a:cubicBezTo>
                  <a:cubicBezTo>
                    <a:pt x="1287859" y="33591"/>
                    <a:pt x="1278476" y="43402"/>
                    <a:pt x="1266646" y="43659"/>
                  </a:cubicBezTo>
                  <a:cubicBezTo>
                    <a:pt x="1266513" y="43669"/>
                    <a:pt x="1266389" y="43669"/>
                    <a:pt x="1266256" y="43669"/>
                  </a:cubicBezTo>
                  <a:close/>
                  <a:moveTo>
                    <a:pt x="1162529" y="43669"/>
                  </a:moveTo>
                  <a:lnTo>
                    <a:pt x="1161481" y="43669"/>
                  </a:lnTo>
                  <a:cubicBezTo>
                    <a:pt x="1149355" y="42869"/>
                    <a:pt x="1140173" y="32391"/>
                    <a:pt x="1140973" y="20266"/>
                  </a:cubicBezTo>
                  <a:cubicBezTo>
                    <a:pt x="1141698" y="9255"/>
                    <a:pt x="1150470" y="483"/>
                    <a:pt x="1161481" y="-242"/>
                  </a:cubicBezTo>
                  <a:cubicBezTo>
                    <a:pt x="1173749" y="-299"/>
                    <a:pt x="1183798" y="9493"/>
                    <a:pt x="1184055" y="21761"/>
                  </a:cubicBezTo>
                  <a:cubicBezTo>
                    <a:pt x="1184322" y="33591"/>
                    <a:pt x="1174940" y="43402"/>
                    <a:pt x="1163110" y="43659"/>
                  </a:cubicBezTo>
                  <a:cubicBezTo>
                    <a:pt x="1162976" y="43669"/>
                    <a:pt x="1162853" y="43669"/>
                    <a:pt x="1162719" y="43669"/>
                  </a:cubicBezTo>
                  <a:close/>
                  <a:moveTo>
                    <a:pt x="1058801" y="43669"/>
                  </a:moveTo>
                  <a:lnTo>
                    <a:pt x="1057658" y="43669"/>
                  </a:lnTo>
                  <a:cubicBezTo>
                    <a:pt x="1045533" y="44469"/>
                    <a:pt x="1035055" y="35287"/>
                    <a:pt x="1034255" y="23162"/>
                  </a:cubicBezTo>
                  <a:cubicBezTo>
                    <a:pt x="1033455" y="11036"/>
                    <a:pt x="1042638" y="559"/>
                    <a:pt x="1054763" y="-242"/>
                  </a:cubicBezTo>
                  <a:cubicBezTo>
                    <a:pt x="1055725" y="-308"/>
                    <a:pt x="1056696" y="-308"/>
                    <a:pt x="1057658" y="-242"/>
                  </a:cubicBezTo>
                  <a:cubicBezTo>
                    <a:pt x="1069907" y="-299"/>
                    <a:pt x="1079928" y="9512"/>
                    <a:pt x="1080137" y="21761"/>
                  </a:cubicBezTo>
                  <a:cubicBezTo>
                    <a:pt x="1080404" y="33591"/>
                    <a:pt x="1071022" y="43402"/>
                    <a:pt x="1059192" y="43669"/>
                  </a:cubicBezTo>
                  <a:cubicBezTo>
                    <a:pt x="1059125" y="43669"/>
                    <a:pt x="1059059" y="43669"/>
                    <a:pt x="1058992" y="43669"/>
                  </a:cubicBezTo>
                  <a:close/>
                  <a:moveTo>
                    <a:pt x="955074" y="43669"/>
                  </a:moveTo>
                  <a:lnTo>
                    <a:pt x="953931" y="43669"/>
                  </a:lnTo>
                  <a:cubicBezTo>
                    <a:pt x="941806" y="44469"/>
                    <a:pt x="931328" y="35287"/>
                    <a:pt x="930528" y="23162"/>
                  </a:cubicBezTo>
                  <a:cubicBezTo>
                    <a:pt x="929728" y="11036"/>
                    <a:pt x="938910" y="559"/>
                    <a:pt x="951036" y="-242"/>
                  </a:cubicBezTo>
                  <a:cubicBezTo>
                    <a:pt x="951997" y="-308"/>
                    <a:pt x="952969" y="-308"/>
                    <a:pt x="953931" y="-242"/>
                  </a:cubicBezTo>
                  <a:cubicBezTo>
                    <a:pt x="966342" y="-403"/>
                    <a:pt x="976534" y="9531"/>
                    <a:pt x="976696" y="21952"/>
                  </a:cubicBezTo>
                  <a:cubicBezTo>
                    <a:pt x="976696" y="21980"/>
                    <a:pt x="976696" y="22019"/>
                    <a:pt x="976696" y="22047"/>
                  </a:cubicBezTo>
                  <a:cubicBezTo>
                    <a:pt x="976753" y="33934"/>
                    <a:pt x="967152" y="43611"/>
                    <a:pt x="955265" y="43669"/>
                  </a:cubicBezTo>
                  <a:cubicBezTo>
                    <a:pt x="955265" y="43669"/>
                    <a:pt x="955265" y="43669"/>
                    <a:pt x="955265" y="43669"/>
                  </a:cubicBezTo>
                  <a:close/>
                  <a:moveTo>
                    <a:pt x="851347" y="43669"/>
                  </a:moveTo>
                  <a:lnTo>
                    <a:pt x="850204" y="43669"/>
                  </a:lnTo>
                  <a:cubicBezTo>
                    <a:pt x="838079" y="44469"/>
                    <a:pt x="827601" y="35287"/>
                    <a:pt x="826801" y="23162"/>
                  </a:cubicBezTo>
                  <a:cubicBezTo>
                    <a:pt x="826001" y="11036"/>
                    <a:pt x="835183" y="559"/>
                    <a:pt x="847308" y="-242"/>
                  </a:cubicBezTo>
                  <a:cubicBezTo>
                    <a:pt x="848270" y="-308"/>
                    <a:pt x="849242" y="-308"/>
                    <a:pt x="850204" y="-242"/>
                  </a:cubicBezTo>
                  <a:cubicBezTo>
                    <a:pt x="862472" y="-299"/>
                    <a:pt x="872521" y="9493"/>
                    <a:pt x="872778" y="21761"/>
                  </a:cubicBezTo>
                  <a:cubicBezTo>
                    <a:pt x="873045" y="33591"/>
                    <a:pt x="863663" y="43402"/>
                    <a:pt x="851833" y="43669"/>
                  </a:cubicBezTo>
                  <a:cubicBezTo>
                    <a:pt x="851728" y="43669"/>
                    <a:pt x="851633" y="43669"/>
                    <a:pt x="851537" y="43669"/>
                  </a:cubicBezTo>
                  <a:close/>
                  <a:moveTo>
                    <a:pt x="747620" y="43669"/>
                  </a:moveTo>
                  <a:lnTo>
                    <a:pt x="746477" y="43669"/>
                  </a:lnTo>
                  <a:cubicBezTo>
                    <a:pt x="734351" y="44469"/>
                    <a:pt x="723874" y="35287"/>
                    <a:pt x="723074" y="23162"/>
                  </a:cubicBezTo>
                  <a:cubicBezTo>
                    <a:pt x="722274" y="11036"/>
                    <a:pt x="731456" y="559"/>
                    <a:pt x="743581" y="-242"/>
                  </a:cubicBezTo>
                  <a:cubicBezTo>
                    <a:pt x="744543" y="-308"/>
                    <a:pt x="745515" y="-308"/>
                    <a:pt x="746477" y="-242"/>
                  </a:cubicBezTo>
                  <a:cubicBezTo>
                    <a:pt x="758745" y="-299"/>
                    <a:pt x="768794" y="9493"/>
                    <a:pt x="769051" y="21761"/>
                  </a:cubicBezTo>
                  <a:cubicBezTo>
                    <a:pt x="769318" y="33591"/>
                    <a:pt x="759935" y="43402"/>
                    <a:pt x="748106" y="43669"/>
                  </a:cubicBezTo>
                  <a:cubicBezTo>
                    <a:pt x="748001" y="43669"/>
                    <a:pt x="747905" y="43669"/>
                    <a:pt x="747810" y="43669"/>
                  </a:cubicBezTo>
                  <a:close/>
                  <a:moveTo>
                    <a:pt x="643988" y="43669"/>
                  </a:moveTo>
                  <a:lnTo>
                    <a:pt x="642749" y="43669"/>
                  </a:lnTo>
                  <a:cubicBezTo>
                    <a:pt x="630624" y="42869"/>
                    <a:pt x="621442" y="32391"/>
                    <a:pt x="622242" y="20266"/>
                  </a:cubicBezTo>
                  <a:cubicBezTo>
                    <a:pt x="622966" y="9255"/>
                    <a:pt x="631738" y="483"/>
                    <a:pt x="642749" y="-242"/>
                  </a:cubicBezTo>
                  <a:cubicBezTo>
                    <a:pt x="655018" y="-299"/>
                    <a:pt x="665066" y="9493"/>
                    <a:pt x="665324" y="21761"/>
                  </a:cubicBezTo>
                  <a:cubicBezTo>
                    <a:pt x="665590" y="33591"/>
                    <a:pt x="656208" y="43402"/>
                    <a:pt x="644378" y="43669"/>
                  </a:cubicBezTo>
                  <a:cubicBezTo>
                    <a:pt x="644312" y="43669"/>
                    <a:pt x="644245" y="43669"/>
                    <a:pt x="644178" y="43669"/>
                  </a:cubicBezTo>
                  <a:close/>
                  <a:moveTo>
                    <a:pt x="540260" y="43669"/>
                  </a:moveTo>
                  <a:lnTo>
                    <a:pt x="539022" y="43669"/>
                  </a:lnTo>
                  <a:cubicBezTo>
                    <a:pt x="526897" y="42869"/>
                    <a:pt x="517715" y="32391"/>
                    <a:pt x="518515" y="20266"/>
                  </a:cubicBezTo>
                  <a:cubicBezTo>
                    <a:pt x="519239" y="9255"/>
                    <a:pt x="528011" y="483"/>
                    <a:pt x="539022" y="-242"/>
                  </a:cubicBezTo>
                  <a:cubicBezTo>
                    <a:pt x="551328" y="-194"/>
                    <a:pt x="561301" y="9741"/>
                    <a:pt x="561406" y="22047"/>
                  </a:cubicBezTo>
                  <a:cubicBezTo>
                    <a:pt x="561511" y="33773"/>
                    <a:pt x="552176" y="43411"/>
                    <a:pt x="540451" y="43669"/>
                  </a:cubicBezTo>
                  <a:close/>
                  <a:moveTo>
                    <a:pt x="436533" y="43669"/>
                  </a:moveTo>
                  <a:lnTo>
                    <a:pt x="435390" y="43669"/>
                  </a:lnTo>
                  <a:cubicBezTo>
                    <a:pt x="423265" y="44469"/>
                    <a:pt x="412787" y="35287"/>
                    <a:pt x="411987" y="23162"/>
                  </a:cubicBezTo>
                  <a:cubicBezTo>
                    <a:pt x="411187" y="11036"/>
                    <a:pt x="420369" y="559"/>
                    <a:pt x="432495" y="-242"/>
                  </a:cubicBezTo>
                  <a:cubicBezTo>
                    <a:pt x="433456" y="-308"/>
                    <a:pt x="434428" y="-308"/>
                    <a:pt x="435390" y="-242"/>
                  </a:cubicBezTo>
                  <a:cubicBezTo>
                    <a:pt x="447639" y="-299"/>
                    <a:pt x="457660" y="9512"/>
                    <a:pt x="457869" y="21761"/>
                  </a:cubicBezTo>
                  <a:cubicBezTo>
                    <a:pt x="458136" y="33591"/>
                    <a:pt x="448754" y="43402"/>
                    <a:pt x="436924" y="43669"/>
                  </a:cubicBezTo>
                  <a:cubicBezTo>
                    <a:pt x="436857" y="43669"/>
                    <a:pt x="436790" y="43669"/>
                    <a:pt x="436724" y="43669"/>
                  </a:cubicBezTo>
                  <a:close/>
                  <a:moveTo>
                    <a:pt x="332806" y="43669"/>
                  </a:moveTo>
                  <a:lnTo>
                    <a:pt x="331663" y="43669"/>
                  </a:lnTo>
                  <a:cubicBezTo>
                    <a:pt x="319537" y="44469"/>
                    <a:pt x="309060" y="35287"/>
                    <a:pt x="308260" y="23162"/>
                  </a:cubicBezTo>
                  <a:cubicBezTo>
                    <a:pt x="307460" y="11036"/>
                    <a:pt x="316642" y="559"/>
                    <a:pt x="328767" y="-242"/>
                  </a:cubicBezTo>
                  <a:cubicBezTo>
                    <a:pt x="329729" y="-308"/>
                    <a:pt x="330701" y="-308"/>
                    <a:pt x="331663" y="-242"/>
                  </a:cubicBezTo>
                  <a:cubicBezTo>
                    <a:pt x="343931" y="-299"/>
                    <a:pt x="353980" y="9493"/>
                    <a:pt x="354237" y="21761"/>
                  </a:cubicBezTo>
                  <a:cubicBezTo>
                    <a:pt x="354504" y="33591"/>
                    <a:pt x="345122" y="43402"/>
                    <a:pt x="333292" y="43659"/>
                  </a:cubicBezTo>
                  <a:cubicBezTo>
                    <a:pt x="333130" y="43669"/>
                    <a:pt x="332968" y="43669"/>
                    <a:pt x="332806" y="43669"/>
                  </a:cubicBezTo>
                  <a:close/>
                  <a:moveTo>
                    <a:pt x="229078" y="43669"/>
                  </a:moveTo>
                  <a:lnTo>
                    <a:pt x="228031" y="43669"/>
                  </a:lnTo>
                  <a:cubicBezTo>
                    <a:pt x="215905" y="44469"/>
                    <a:pt x="205428" y="35287"/>
                    <a:pt x="204628" y="23162"/>
                  </a:cubicBezTo>
                  <a:cubicBezTo>
                    <a:pt x="203828" y="11036"/>
                    <a:pt x="213010" y="559"/>
                    <a:pt x="225135" y="-242"/>
                  </a:cubicBezTo>
                  <a:cubicBezTo>
                    <a:pt x="226097" y="-308"/>
                    <a:pt x="227069" y="-308"/>
                    <a:pt x="228031" y="-242"/>
                  </a:cubicBezTo>
                  <a:cubicBezTo>
                    <a:pt x="240299" y="-299"/>
                    <a:pt x="250348" y="9493"/>
                    <a:pt x="250605" y="21761"/>
                  </a:cubicBezTo>
                  <a:cubicBezTo>
                    <a:pt x="250872" y="33591"/>
                    <a:pt x="241490" y="43402"/>
                    <a:pt x="229660" y="43659"/>
                  </a:cubicBezTo>
                  <a:cubicBezTo>
                    <a:pt x="229526" y="43669"/>
                    <a:pt x="229403" y="43669"/>
                    <a:pt x="229269" y="43669"/>
                  </a:cubicBezTo>
                  <a:close/>
                  <a:moveTo>
                    <a:pt x="125447" y="43669"/>
                  </a:moveTo>
                  <a:lnTo>
                    <a:pt x="124208" y="43669"/>
                  </a:lnTo>
                  <a:cubicBezTo>
                    <a:pt x="112083" y="42869"/>
                    <a:pt x="102901" y="32391"/>
                    <a:pt x="103701" y="20266"/>
                  </a:cubicBezTo>
                  <a:cubicBezTo>
                    <a:pt x="104425" y="9255"/>
                    <a:pt x="113197" y="483"/>
                    <a:pt x="124208" y="-242"/>
                  </a:cubicBezTo>
                  <a:cubicBezTo>
                    <a:pt x="136477" y="-299"/>
                    <a:pt x="146525" y="9493"/>
                    <a:pt x="146783" y="21761"/>
                  </a:cubicBezTo>
                  <a:cubicBezTo>
                    <a:pt x="147049" y="33591"/>
                    <a:pt x="137667" y="43402"/>
                    <a:pt x="125837" y="43669"/>
                  </a:cubicBezTo>
                  <a:cubicBezTo>
                    <a:pt x="125771" y="43669"/>
                    <a:pt x="125704" y="43669"/>
                    <a:pt x="125637" y="43669"/>
                  </a:cubicBezTo>
                  <a:close/>
                  <a:moveTo>
                    <a:pt x="21719" y="43669"/>
                  </a:moveTo>
                  <a:lnTo>
                    <a:pt x="20481" y="43669"/>
                  </a:lnTo>
                  <a:cubicBezTo>
                    <a:pt x="8356" y="42869"/>
                    <a:pt x="-826" y="32391"/>
                    <a:pt x="-26" y="20266"/>
                  </a:cubicBezTo>
                  <a:cubicBezTo>
                    <a:pt x="698" y="9255"/>
                    <a:pt x="9470" y="483"/>
                    <a:pt x="20481" y="-242"/>
                  </a:cubicBezTo>
                  <a:cubicBezTo>
                    <a:pt x="32892" y="-403"/>
                    <a:pt x="43084" y="9531"/>
                    <a:pt x="43246" y="21952"/>
                  </a:cubicBezTo>
                  <a:cubicBezTo>
                    <a:pt x="43246" y="21980"/>
                    <a:pt x="43246" y="22019"/>
                    <a:pt x="43246" y="22047"/>
                  </a:cubicBezTo>
                  <a:cubicBezTo>
                    <a:pt x="43351" y="33886"/>
                    <a:pt x="33845" y="43564"/>
                    <a:pt x="22005" y="43669"/>
                  </a:cubicBezTo>
                  <a:cubicBezTo>
                    <a:pt x="21977" y="43669"/>
                    <a:pt x="21938" y="43669"/>
                    <a:pt x="21910" y="43669"/>
                  </a:cubicBezTo>
                  <a:close/>
                </a:path>
              </a:pathLst>
            </a:custGeom>
            <a:solidFill>
              <a:schemeClr val="accent3">
                <a:lumMod val="75000"/>
              </a:schemeClr>
            </a:solidFill>
            <a:ln w="9525" cap="flat">
              <a:noFill/>
              <a:prstDash val="solid"/>
              <a:miter/>
            </a:ln>
          </p:spPr>
          <p:txBody>
            <a:bodyPr rtlCol="0" anchor="ctr"/>
            <a:lstStyle/>
            <a:p>
              <a:endParaRPr lang="en-US"/>
            </a:p>
          </p:txBody>
        </p:sp>
        <p:sp>
          <p:nvSpPr>
            <p:cNvPr id="555" name="Oval 554"/>
            <p:cNvSpPr/>
            <p:nvPr/>
          </p:nvSpPr>
          <p:spPr>
            <a:xfrm>
              <a:off x="4536375" y="2006931"/>
              <a:ext cx="3040083" cy="3040083"/>
            </a:xfrm>
            <a:prstGeom prst="ellipse">
              <a:avLst/>
            </a:prstGeom>
            <a:solidFill>
              <a:schemeClr val="bg1"/>
            </a:solidFill>
            <a:ln>
              <a:solidFill>
                <a:schemeClr val="bg1"/>
              </a:solidFill>
            </a:ln>
            <a:effectLst>
              <a:outerShdw blurRad="63500" sx="102000" sy="102000" algn="ctr" rotWithShape="0">
                <a:prstClr val="black">
                  <a:alpha val="2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TextBox 556"/>
            <p:cNvSpPr txBox="1"/>
            <p:nvPr/>
          </p:nvSpPr>
          <p:spPr>
            <a:xfrm>
              <a:off x="1957686" y="927299"/>
              <a:ext cx="1701139" cy="521970"/>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Data Collection and Assessment</a:t>
              </a:r>
              <a:endParaRPr lang="en-US" sz="1400" dirty="0">
                <a:solidFill>
                  <a:schemeClr val="bg1"/>
                </a:solidFill>
                <a:latin typeface="Arial" panose="020B0604020202020204" pitchFamily="34" charset="0"/>
                <a:cs typeface="Arial" panose="020B0604020202020204" pitchFamily="34" charset="0"/>
              </a:endParaRPr>
            </a:p>
          </p:txBody>
        </p:sp>
        <p:sp>
          <p:nvSpPr>
            <p:cNvPr id="559" name="TextBox 558"/>
            <p:cNvSpPr txBox="1"/>
            <p:nvPr/>
          </p:nvSpPr>
          <p:spPr>
            <a:xfrm>
              <a:off x="8669295" y="1035021"/>
              <a:ext cx="1451758" cy="306705"/>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Data Profiling</a:t>
              </a:r>
              <a:endParaRPr lang="en-US" sz="1400" dirty="0">
                <a:solidFill>
                  <a:schemeClr val="bg1"/>
                </a:solidFill>
                <a:latin typeface="Arial" panose="020B0604020202020204" pitchFamily="34" charset="0"/>
                <a:cs typeface="Arial" panose="020B0604020202020204" pitchFamily="34" charset="0"/>
              </a:endParaRPr>
            </a:p>
          </p:txBody>
        </p:sp>
        <p:sp>
          <p:nvSpPr>
            <p:cNvPr id="560" name="TextBox 559"/>
            <p:cNvSpPr txBox="1"/>
            <p:nvPr/>
          </p:nvSpPr>
          <p:spPr>
            <a:xfrm>
              <a:off x="9198252" y="2047630"/>
              <a:ext cx="1368631" cy="521970"/>
            </a:xfrm>
            <a:prstGeom prst="rect">
              <a:avLst/>
            </a:prstGeom>
            <a:noFill/>
          </p:spPr>
          <p:txBody>
            <a:bodyPr wrap="square">
              <a:spAutoFit/>
            </a:bodyPr>
            <a:lstStyle/>
            <a:p>
              <a:pPr algn="ctr"/>
              <a:r>
                <a:rPr lang="en-US" sz="1400" dirty="0">
                  <a:solidFill>
                    <a:schemeClr val="bg1"/>
                  </a:solidFill>
                  <a:effectLst/>
                  <a:latin typeface="Arial" panose="020B0604020202020204" pitchFamily="34" charset="0"/>
                  <a:cs typeface="Arial" panose="020B0604020202020204" pitchFamily="34" charset="0"/>
                  <a:sym typeface="+mn-ea"/>
                </a:rPr>
                <a:t>Calculate RFM Metrics</a:t>
              </a:r>
              <a:endParaRPr lang="en-US" sz="1400" dirty="0">
                <a:solidFill>
                  <a:schemeClr val="bg1"/>
                </a:solidFill>
                <a:latin typeface="Arial" panose="020B0604020202020204" pitchFamily="34" charset="0"/>
                <a:cs typeface="Arial" panose="020B0604020202020204" pitchFamily="34" charset="0"/>
              </a:endParaRPr>
            </a:p>
          </p:txBody>
        </p:sp>
        <p:sp>
          <p:nvSpPr>
            <p:cNvPr id="561" name="TextBox 560"/>
            <p:cNvSpPr txBox="1"/>
            <p:nvPr/>
          </p:nvSpPr>
          <p:spPr>
            <a:xfrm>
              <a:off x="9392920" y="3123346"/>
              <a:ext cx="1727200" cy="896620"/>
            </a:xfrm>
            <a:prstGeom prst="rect">
              <a:avLst/>
            </a:prstGeom>
            <a:noFill/>
          </p:spPr>
          <p:txBody>
            <a:bodyPr wrap="square">
              <a:noAutofit/>
            </a:bodyPr>
            <a:lstStyle/>
            <a:p>
              <a:pPr algn="ctr"/>
              <a:r>
                <a:rPr lang="en-US" sz="1400" i="0" dirty="0">
                  <a:solidFill>
                    <a:schemeClr val="bg1"/>
                  </a:solidFill>
                  <a:effectLst/>
                  <a:latin typeface="Arial" panose="020B0604020202020204" pitchFamily="34" charset="0"/>
                  <a:cs typeface="Arial" panose="020B0604020202020204" pitchFamily="34" charset="0"/>
                </a:rPr>
                <a:t>Score Customers On RFM Matrices</a:t>
              </a:r>
              <a:endParaRPr lang="en-US" sz="1400" dirty="0">
                <a:solidFill>
                  <a:schemeClr val="bg1"/>
                </a:solidFill>
                <a:latin typeface="Arial" panose="020B0604020202020204" pitchFamily="34" charset="0"/>
                <a:cs typeface="Arial" panose="020B0604020202020204" pitchFamily="34" charset="0"/>
              </a:endParaRPr>
            </a:p>
          </p:txBody>
        </p:sp>
        <p:sp>
          <p:nvSpPr>
            <p:cNvPr id="562" name="TextBox 561"/>
            <p:cNvSpPr txBox="1"/>
            <p:nvPr/>
          </p:nvSpPr>
          <p:spPr>
            <a:xfrm>
              <a:off x="8864600" y="4180621"/>
              <a:ext cx="1833245" cy="737235"/>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Segment Customers Based On RFM Matrices</a:t>
              </a:r>
              <a:endParaRPr lang="en-US" sz="1400" dirty="0">
                <a:solidFill>
                  <a:schemeClr val="bg1"/>
                </a:solidFill>
                <a:latin typeface="Arial" panose="020B0604020202020204" pitchFamily="34" charset="0"/>
                <a:cs typeface="Arial" panose="020B0604020202020204" pitchFamily="34" charset="0"/>
              </a:endParaRPr>
            </a:p>
          </p:txBody>
        </p:sp>
        <p:sp>
          <p:nvSpPr>
            <p:cNvPr id="563" name="TextBox 562"/>
            <p:cNvSpPr txBox="1"/>
            <p:nvPr/>
          </p:nvSpPr>
          <p:spPr>
            <a:xfrm>
              <a:off x="8574726" y="5409098"/>
              <a:ext cx="1594984" cy="521970"/>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Profile RFM Segments</a:t>
              </a:r>
              <a:endParaRPr lang="en-US" sz="1400" dirty="0">
                <a:solidFill>
                  <a:schemeClr val="bg1"/>
                </a:solidFill>
                <a:latin typeface="Arial" panose="020B0604020202020204" pitchFamily="34" charset="0"/>
                <a:cs typeface="Arial" panose="020B0604020202020204" pitchFamily="34" charset="0"/>
              </a:endParaRPr>
            </a:p>
          </p:txBody>
        </p:sp>
        <p:sp>
          <p:nvSpPr>
            <p:cNvPr id="564" name="TextBox 563"/>
            <p:cNvSpPr txBox="1"/>
            <p:nvPr/>
          </p:nvSpPr>
          <p:spPr>
            <a:xfrm>
              <a:off x="1684020" y="5340131"/>
              <a:ext cx="2079625" cy="521970"/>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Designed Targeted Marketing Stratergies</a:t>
              </a:r>
              <a:endParaRPr lang="en-US" sz="1400" dirty="0">
                <a:solidFill>
                  <a:schemeClr val="bg1"/>
                </a:solidFill>
                <a:latin typeface="Arial" panose="020B0604020202020204" pitchFamily="34" charset="0"/>
                <a:cs typeface="Arial" panose="020B0604020202020204" pitchFamily="34" charset="0"/>
              </a:endParaRPr>
            </a:p>
          </p:txBody>
        </p:sp>
        <p:sp>
          <p:nvSpPr>
            <p:cNvPr id="565" name="TextBox 564"/>
            <p:cNvSpPr txBox="1"/>
            <p:nvPr/>
          </p:nvSpPr>
          <p:spPr>
            <a:xfrm>
              <a:off x="1532143" y="4288339"/>
              <a:ext cx="1618013" cy="521970"/>
            </a:xfrm>
            <a:prstGeom prst="rect">
              <a:avLst/>
            </a:prstGeom>
            <a:noFill/>
          </p:spPr>
          <p:txBody>
            <a:bodyPr wrap="square">
              <a:spAutoFit/>
            </a:bodyPr>
            <a:lstStyle/>
            <a:p>
              <a:pPr algn="ctr"/>
              <a:r>
                <a:rPr lang="en-US" sz="1400" dirty="0">
                  <a:solidFill>
                    <a:schemeClr val="bg1"/>
                  </a:solidFill>
                  <a:latin typeface="Arial" panose="020B0604020202020204" pitchFamily="34" charset="0"/>
                  <a:cs typeface="Arial" panose="020B0604020202020204" pitchFamily="34" charset="0"/>
                </a:rPr>
                <a:t>Visualise RFM Segments</a:t>
              </a:r>
              <a:endParaRPr lang="en-US" sz="1400" dirty="0">
                <a:solidFill>
                  <a:schemeClr val="bg1"/>
                </a:solidFill>
                <a:latin typeface="Arial" panose="020B0604020202020204" pitchFamily="34" charset="0"/>
                <a:cs typeface="Arial" panose="020B0604020202020204" pitchFamily="34" charset="0"/>
              </a:endParaRPr>
            </a:p>
          </p:txBody>
        </p:sp>
        <p:sp>
          <p:nvSpPr>
            <p:cNvPr id="567" name="TextBox 566"/>
            <p:cNvSpPr txBox="1"/>
            <p:nvPr/>
          </p:nvSpPr>
          <p:spPr>
            <a:xfrm>
              <a:off x="1174750" y="3066831"/>
              <a:ext cx="1443355" cy="737235"/>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Analyse Segment Characteristic</a:t>
              </a:r>
              <a:endParaRPr lang="en-US" sz="1400" dirty="0">
                <a:solidFill>
                  <a:schemeClr val="bg1"/>
                </a:solidFill>
                <a:latin typeface="Arial" panose="020B0604020202020204" pitchFamily="34" charset="0"/>
                <a:cs typeface="Arial" panose="020B0604020202020204" pitchFamily="34" charset="0"/>
              </a:endParaRPr>
            </a:p>
          </p:txBody>
        </p:sp>
        <p:sp>
          <p:nvSpPr>
            <p:cNvPr id="568" name="TextBox 567"/>
            <p:cNvSpPr txBox="1"/>
            <p:nvPr/>
          </p:nvSpPr>
          <p:spPr>
            <a:xfrm>
              <a:off x="1496695" y="1902241"/>
              <a:ext cx="1598930" cy="737235"/>
            </a:xfrm>
            <a:prstGeom prst="rect">
              <a:avLst/>
            </a:prstGeom>
            <a:noFill/>
          </p:spPr>
          <p:txBody>
            <a:bodyPr wrap="square">
              <a:spAutoFit/>
            </a:bodyPr>
            <a:lstStyle/>
            <a:p>
              <a:pPr algn="ctr"/>
              <a:r>
                <a:rPr lang="en-US" sz="1400" i="0" dirty="0">
                  <a:solidFill>
                    <a:schemeClr val="bg1"/>
                  </a:solidFill>
                  <a:effectLst/>
                  <a:latin typeface="Arial" panose="020B0604020202020204" pitchFamily="34" charset="0"/>
                  <a:cs typeface="Arial" panose="020B0604020202020204" pitchFamily="34" charset="0"/>
                </a:rPr>
                <a:t>Present Visualisation Dashboard</a:t>
              </a:r>
              <a:endParaRPr lang="en-US" sz="1400" dirty="0">
                <a:solidFill>
                  <a:schemeClr val="bg1"/>
                </a:solidFill>
                <a:latin typeface="Arial" panose="020B0604020202020204" pitchFamily="34" charset="0"/>
                <a:cs typeface="Arial" panose="020B0604020202020204" pitchFamily="34" charset="0"/>
              </a:endParaRPr>
            </a:p>
          </p:txBody>
        </p:sp>
        <p:sp>
          <p:nvSpPr>
            <p:cNvPr id="569" name="TextBox 568"/>
            <p:cNvSpPr txBox="1"/>
            <p:nvPr/>
          </p:nvSpPr>
          <p:spPr>
            <a:xfrm>
              <a:off x="4779229" y="989092"/>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01</a:t>
              </a:r>
              <a:endParaRPr lang="en-US" sz="2000" b="1" dirty="0">
                <a:solidFill>
                  <a:schemeClr val="bg1"/>
                </a:solidFill>
                <a:latin typeface="Arial" panose="020B0604020202020204" pitchFamily="34" charset="0"/>
                <a:cs typeface="Arial" panose="020B0604020202020204" pitchFamily="34" charset="0"/>
              </a:endParaRPr>
            </a:p>
          </p:txBody>
        </p:sp>
        <p:sp>
          <p:nvSpPr>
            <p:cNvPr id="570" name="TextBox 569"/>
            <p:cNvSpPr txBox="1"/>
            <p:nvPr/>
          </p:nvSpPr>
          <p:spPr>
            <a:xfrm>
              <a:off x="6946909" y="988854"/>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02</a:t>
              </a:r>
              <a:endParaRPr lang="en-US" sz="2000" b="1" dirty="0">
                <a:solidFill>
                  <a:schemeClr val="bg1"/>
                </a:solidFill>
                <a:latin typeface="Arial" panose="020B0604020202020204" pitchFamily="34" charset="0"/>
                <a:cs typeface="Arial" panose="020B0604020202020204" pitchFamily="34" charset="0"/>
              </a:endParaRPr>
            </a:p>
          </p:txBody>
        </p:sp>
        <p:sp>
          <p:nvSpPr>
            <p:cNvPr id="571" name="TextBox 570"/>
            <p:cNvSpPr txBox="1"/>
            <p:nvPr/>
          </p:nvSpPr>
          <p:spPr>
            <a:xfrm>
              <a:off x="7920991" y="2109185"/>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03</a:t>
              </a:r>
              <a:endParaRPr lang="en-US" sz="2000" b="1" dirty="0">
                <a:solidFill>
                  <a:schemeClr val="bg1"/>
                </a:solidFill>
                <a:latin typeface="Arial" panose="020B0604020202020204" pitchFamily="34" charset="0"/>
                <a:cs typeface="Arial" panose="020B0604020202020204" pitchFamily="34" charset="0"/>
              </a:endParaRPr>
            </a:p>
          </p:txBody>
        </p:sp>
        <p:sp>
          <p:nvSpPr>
            <p:cNvPr id="572" name="TextBox 571"/>
            <p:cNvSpPr txBox="1"/>
            <p:nvPr/>
          </p:nvSpPr>
          <p:spPr>
            <a:xfrm>
              <a:off x="8597912" y="3229515"/>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04</a:t>
              </a:r>
              <a:endParaRPr lang="en-US" sz="2000" b="1" dirty="0">
                <a:solidFill>
                  <a:schemeClr val="bg1"/>
                </a:solidFill>
                <a:latin typeface="Arial" panose="020B0604020202020204" pitchFamily="34" charset="0"/>
                <a:cs typeface="Arial" panose="020B0604020202020204" pitchFamily="34" charset="0"/>
              </a:endParaRPr>
            </a:p>
          </p:txBody>
        </p:sp>
        <p:sp>
          <p:nvSpPr>
            <p:cNvPr id="573" name="TextBox 572"/>
            <p:cNvSpPr txBox="1"/>
            <p:nvPr/>
          </p:nvSpPr>
          <p:spPr>
            <a:xfrm>
              <a:off x="7920991" y="4349560"/>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05</a:t>
              </a:r>
              <a:endParaRPr lang="en-US" sz="2000" b="1" dirty="0">
                <a:solidFill>
                  <a:schemeClr val="bg1"/>
                </a:solidFill>
                <a:latin typeface="Arial" panose="020B0604020202020204" pitchFamily="34" charset="0"/>
                <a:cs typeface="Arial" panose="020B0604020202020204" pitchFamily="34" charset="0"/>
              </a:endParaRPr>
            </a:p>
          </p:txBody>
        </p:sp>
        <p:sp>
          <p:nvSpPr>
            <p:cNvPr id="574" name="TextBox 573"/>
            <p:cNvSpPr txBox="1"/>
            <p:nvPr/>
          </p:nvSpPr>
          <p:spPr>
            <a:xfrm>
              <a:off x="6936658" y="5470272"/>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06</a:t>
              </a:r>
              <a:endParaRPr lang="en-US" sz="2000" b="1" dirty="0">
                <a:solidFill>
                  <a:schemeClr val="bg1"/>
                </a:solidFill>
                <a:latin typeface="Arial" panose="020B0604020202020204" pitchFamily="34" charset="0"/>
                <a:cs typeface="Arial" panose="020B0604020202020204" pitchFamily="34" charset="0"/>
              </a:endParaRPr>
            </a:p>
          </p:txBody>
        </p:sp>
        <p:sp>
          <p:nvSpPr>
            <p:cNvPr id="575" name="TextBox 574"/>
            <p:cNvSpPr txBox="1"/>
            <p:nvPr/>
          </p:nvSpPr>
          <p:spPr>
            <a:xfrm>
              <a:off x="4761581" y="5470653"/>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07</a:t>
              </a:r>
              <a:endParaRPr lang="en-US" sz="2000" b="1" dirty="0">
                <a:solidFill>
                  <a:schemeClr val="bg1"/>
                </a:solidFill>
                <a:latin typeface="Arial" panose="020B0604020202020204" pitchFamily="34" charset="0"/>
                <a:cs typeface="Arial" panose="020B0604020202020204" pitchFamily="34" charset="0"/>
              </a:endParaRPr>
            </a:p>
          </p:txBody>
        </p:sp>
        <p:sp>
          <p:nvSpPr>
            <p:cNvPr id="576" name="TextBox 575"/>
            <p:cNvSpPr txBox="1"/>
            <p:nvPr/>
          </p:nvSpPr>
          <p:spPr>
            <a:xfrm>
              <a:off x="3810328" y="4349465"/>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08</a:t>
              </a:r>
              <a:endParaRPr lang="en-US" sz="2000" b="1" dirty="0">
                <a:solidFill>
                  <a:schemeClr val="bg1"/>
                </a:solidFill>
                <a:latin typeface="Arial" panose="020B0604020202020204" pitchFamily="34" charset="0"/>
                <a:cs typeface="Arial" panose="020B0604020202020204" pitchFamily="34" charset="0"/>
              </a:endParaRPr>
            </a:p>
          </p:txBody>
        </p:sp>
        <p:sp>
          <p:nvSpPr>
            <p:cNvPr id="577" name="TextBox 576"/>
            <p:cNvSpPr txBox="1"/>
            <p:nvPr/>
          </p:nvSpPr>
          <p:spPr>
            <a:xfrm>
              <a:off x="3095349" y="3229515"/>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09</a:t>
              </a:r>
              <a:endParaRPr lang="en-US" sz="2000" b="1" dirty="0">
                <a:solidFill>
                  <a:schemeClr val="bg1"/>
                </a:solidFill>
                <a:latin typeface="Arial" panose="020B0604020202020204" pitchFamily="34" charset="0"/>
                <a:cs typeface="Arial" panose="020B0604020202020204" pitchFamily="34" charset="0"/>
              </a:endParaRPr>
            </a:p>
          </p:txBody>
        </p:sp>
        <p:sp>
          <p:nvSpPr>
            <p:cNvPr id="578" name="TextBox 577"/>
            <p:cNvSpPr txBox="1"/>
            <p:nvPr/>
          </p:nvSpPr>
          <p:spPr>
            <a:xfrm>
              <a:off x="3844793" y="2109185"/>
              <a:ext cx="464820" cy="398780"/>
            </a:xfrm>
            <a:prstGeom prst="rect">
              <a:avLst/>
            </a:prstGeom>
            <a:noFill/>
          </p:spPr>
          <p:txBody>
            <a:bodyPr wrap="none" rtlCol="0">
              <a:spAutoFit/>
            </a:bodyPr>
            <a:lstStyle/>
            <a:p>
              <a:r>
                <a:rPr lang="en-US" sz="2000" b="1" dirty="0">
                  <a:solidFill>
                    <a:schemeClr val="bg1"/>
                  </a:solidFill>
                  <a:latin typeface="Arial" panose="020B0604020202020204" pitchFamily="34" charset="0"/>
                  <a:cs typeface="Arial" panose="020B0604020202020204" pitchFamily="34" charset="0"/>
                </a:rPr>
                <a:t>10</a:t>
              </a:r>
              <a:endParaRPr lang="en-US" sz="2000" b="1" dirty="0">
                <a:solidFill>
                  <a:schemeClr val="bg1"/>
                </a:solidFill>
                <a:latin typeface="Arial" panose="020B0604020202020204" pitchFamily="34" charset="0"/>
                <a:cs typeface="Arial" panose="020B0604020202020204" pitchFamily="34" charset="0"/>
              </a:endParaRPr>
            </a:p>
          </p:txBody>
        </p:sp>
        <p:sp>
          <p:nvSpPr>
            <p:cNvPr id="579" name="TextBox 578"/>
            <p:cNvSpPr txBox="1"/>
            <p:nvPr/>
          </p:nvSpPr>
          <p:spPr>
            <a:xfrm>
              <a:off x="4604385" y="3199546"/>
              <a:ext cx="2950210" cy="715645"/>
            </a:xfrm>
            <a:prstGeom prst="rect">
              <a:avLst/>
            </a:prstGeom>
            <a:noFill/>
          </p:spPr>
          <p:txBody>
            <a:bodyPr wrap="square">
              <a:noAutofit/>
            </a:bodyPr>
            <a:lstStyle/>
            <a:p>
              <a:pPr algn="ctr"/>
              <a:r>
                <a:rPr lang="en-IN" altLang="en-US" sz="2000" b="1" dirty="0">
                  <a:solidFill>
                    <a:schemeClr val="tx1"/>
                  </a:solidFill>
                  <a:latin typeface="Arial" panose="020B0604020202020204" pitchFamily="34" charset="0"/>
                  <a:cs typeface="Arial" panose="020B0604020202020204" pitchFamily="34" charset="0"/>
                </a:rPr>
                <a:t>METHODOLOGY</a:t>
              </a:r>
              <a:endParaRPr lang="en-IN" altLang="en-US" sz="2000" b="1"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p:sp>
        <p:nvSpPr>
          <p:cNvPr id="2" name="Round Diagonal Corner Rectangle 1"/>
          <p:cNvSpPr/>
          <p:nvPr/>
        </p:nvSpPr>
        <p:spPr>
          <a:xfrm>
            <a:off x="777240" y="1572260"/>
            <a:ext cx="3055620" cy="3551555"/>
          </a:xfrm>
          <a:prstGeom prst="round2DiagRect">
            <a:avLst/>
          </a:prstGeom>
          <a:solidFill>
            <a:schemeClr val="accent3">
              <a:lumMod val="50000"/>
            </a:schemeClr>
          </a:solidFill>
          <a:ln w="3175">
            <a:solidFill>
              <a:schemeClr val="bg1">
                <a:lumMod val="95000"/>
              </a:schemeClr>
            </a:solidFill>
          </a:ln>
          <a:effectLst>
            <a:outerShdw blurRad="38100" dir="18900000" sx="103000" sy="103000" algn="bl" rotWithShape="0">
              <a:schemeClr val="accent3">
                <a:lumMod val="50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1400" b="1">
                <a:latin typeface="Arial" panose="020B0604020202020204" pitchFamily="34" charset="0"/>
                <a:cs typeface="Arial" panose="020B0604020202020204" pitchFamily="34" charset="0"/>
                <a:sym typeface="+mn-ea"/>
              </a:rPr>
              <a:t>RECENCY</a:t>
            </a:r>
            <a:endParaRPr lang="en-US" sz="1400" b="1">
              <a:latin typeface="Arial" panose="020B0604020202020204" pitchFamily="34" charset="0"/>
              <a:cs typeface="Arial" panose="020B0604020202020204" pitchFamily="34" charset="0"/>
              <a:sym typeface="+mn-ea"/>
            </a:endParaRPr>
          </a:p>
          <a:p>
            <a:pPr lvl="0" algn="ctr">
              <a:buClrTx/>
              <a:buSzTx/>
              <a:buFontTx/>
            </a:pPr>
            <a:endParaRPr lang="en-US" sz="1400" b="1">
              <a:latin typeface="Arial" panose="020B0604020202020204" pitchFamily="34" charset="0"/>
              <a:cs typeface="Arial" panose="020B0604020202020204" pitchFamily="34" charset="0"/>
              <a:sym typeface="+mn-ea"/>
            </a:endParaRPr>
          </a:p>
          <a:p>
            <a:pPr lvl="0" algn="ctr">
              <a:buClrTx/>
              <a:buSzTx/>
              <a:buFontTx/>
            </a:pPr>
            <a:r>
              <a:rPr lang="en-US" sz="1400">
                <a:latin typeface="Arial" panose="020B0604020202020204" pitchFamily="34" charset="0"/>
                <a:cs typeface="Arial" panose="020B0604020202020204" pitchFamily="34" charset="0"/>
                <a:sym typeface="+mn-ea"/>
              </a:rPr>
              <a:t>Measures the number of days since a customer's last purchase.Identify the date of the most recent purchase for each customer.</a:t>
            </a:r>
            <a:endParaRPr lang="en-US" sz="1400">
              <a:latin typeface="Arial" panose="020B0604020202020204" pitchFamily="34" charset="0"/>
              <a:cs typeface="Arial" panose="020B0604020202020204" pitchFamily="34" charset="0"/>
              <a:sym typeface="+mn-ea"/>
            </a:endParaRPr>
          </a:p>
          <a:p>
            <a:pPr lvl="0" algn="ctr">
              <a:buClrTx/>
              <a:buSzTx/>
              <a:buFontTx/>
            </a:pPr>
            <a:r>
              <a:rPr lang="en-US" sz="1400">
                <a:latin typeface="Arial" panose="020B0604020202020204" pitchFamily="34" charset="0"/>
                <a:cs typeface="Arial" panose="020B0604020202020204" pitchFamily="34" charset="0"/>
                <a:sym typeface="+mn-ea"/>
              </a:rPr>
              <a:t>Subtract this date from a fixed reference date (e.g., the current date or end date of the dataset) to get the number of days since the last purchase</a:t>
            </a:r>
            <a:endParaRPr lang="en-US" sz="1400">
              <a:latin typeface="Arial" panose="020B0604020202020204" pitchFamily="34" charset="0"/>
              <a:cs typeface="Arial" panose="020B0604020202020204" pitchFamily="34" charset="0"/>
              <a:sym typeface="+mn-ea"/>
            </a:endParaRPr>
          </a:p>
        </p:txBody>
      </p:sp>
      <p:sp>
        <p:nvSpPr>
          <p:cNvPr id="3" name="Text Box 2"/>
          <p:cNvSpPr txBox="1"/>
          <p:nvPr/>
        </p:nvSpPr>
        <p:spPr>
          <a:xfrm>
            <a:off x="4185920" y="337185"/>
            <a:ext cx="5536565" cy="521970"/>
          </a:xfrm>
          <a:prstGeom prst="rect">
            <a:avLst/>
          </a:prstGeom>
          <a:noFill/>
        </p:spPr>
        <p:txBody>
          <a:bodyPr wrap="square" rtlCol="0">
            <a:spAutoFit/>
          </a:bodyPr>
          <a:p>
            <a:r>
              <a:rPr lang="en-US" sz="2800" b="1">
                <a:solidFill>
                  <a:schemeClr val="tx1"/>
                </a:solidFill>
                <a:latin typeface="Arial" panose="020B0604020202020204" pitchFamily="34" charset="0"/>
                <a:cs typeface="Arial" panose="020B0604020202020204" pitchFamily="34" charset="0"/>
              </a:rPr>
              <a:t>RFM CALCULATIONS</a:t>
            </a:r>
            <a:endParaRPr lang="en-US" sz="2800" b="1">
              <a:solidFill>
                <a:schemeClr val="tx1"/>
              </a:solidFill>
              <a:latin typeface="Arial" panose="020B0604020202020204" pitchFamily="34" charset="0"/>
              <a:cs typeface="Arial" panose="020B0604020202020204" pitchFamily="34" charset="0"/>
            </a:endParaRPr>
          </a:p>
        </p:txBody>
      </p:sp>
      <p:sp>
        <p:nvSpPr>
          <p:cNvPr id="13" name="Rounded Rectangle 12"/>
          <p:cNvSpPr/>
          <p:nvPr/>
        </p:nvSpPr>
        <p:spPr>
          <a:xfrm>
            <a:off x="1202690" y="5778500"/>
            <a:ext cx="2398395" cy="711200"/>
          </a:xfrm>
          <a:prstGeom prst="roundRect">
            <a:avLst/>
          </a:prstGeom>
          <a:solidFill>
            <a:schemeClr val="accent3">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1400"/>
          </a:p>
          <a:p>
            <a:pPr algn="ctr"/>
            <a:r>
              <a:rPr lang="en-US" sz="1400" u="sng"/>
              <a:t>FORMULAE</a:t>
            </a:r>
            <a:endParaRPr lang="en-US" sz="1400" u="sng"/>
          </a:p>
          <a:p>
            <a:pPr algn="ctr"/>
            <a:r>
              <a:rPr lang="en-US" sz="1400"/>
              <a:t>Recency = Reference Date - Last Purchase Date</a:t>
            </a:r>
            <a:endParaRPr lang="en-US" sz="1400"/>
          </a:p>
          <a:p>
            <a:pPr algn="ctr"/>
            <a:endParaRPr lang="en-US" sz="1400"/>
          </a:p>
        </p:txBody>
      </p:sp>
      <p:sp>
        <p:nvSpPr>
          <p:cNvPr id="14" name="Down Arrow 13"/>
          <p:cNvSpPr/>
          <p:nvPr/>
        </p:nvSpPr>
        <p:spPr>
          <a:xfrm>
            <a:off x="2163445" y="5194935"/>
            <a:ext cx="477520" cy="49911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Round Diagonal Corner Rectangle 14"/>
          <p:cNvSpPr/>
          <p:nvPr>
            <p:custDataLst>
              <p:tags r:id="rId1"/>
            </p:custDataLst>
          </p:nvPr>
        </p:nvSpPr>
        <p:spPr>
          <a:xfrm>
            <a:off x="4745355" y="1487170"/>
            <a:ext cx="3055620" cy="3551555"/>
          </a:xfrm>
          <a:prstGeom prst="round2DiagRect">
            <a:avLst/>
          </a:prstGeom>
          <a:solidFill>
            <a:schemeClr val="accent3">
              <a:lumMod val="75000"/>
            </a:schemeClr>
          </a:solidFill>
          <a:ln w="3175">
            <a:solidFill>
              <a:schemeClr val="bg1">
                <a:lumMod val="95000"/>
              </a:schemeClr>
            </a:solidFill>
          </a:ln>
          <a:effectLst>
            <a:outerShdw blurRad="38100" dir="18900000" sx="103000" sy="103000" algn="bl" rotWithShape="0">
              <a:schemeClr val="accent3">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1400">
                <a:latin typeface="Arial" panose="020B0604020202020204" pitchFamily="34" charset="0"/>
                <a:cs typeface="Arial" panose="020B0604020202020204" pitchFamily="34" charset="0"/>
                <a:sym typeface="+mn-ea"/>
              </a:rPr>
              <a:t> Counts the number of times a customer has made a purchase within a specified period.</a:t>
            </a:r>
            <a:endParaRPr lang="en-US" sz="1400">
              <a:latin typeface="Arial" panose="020B0604020202020204" pitchFamily="34" charset="0"/>
              <a:cs typeface="Arial" panose="020B0604020202020204" pitchFamily="34" charset="0"/>
              <a:sym typeface="+mn-ea"/>
            </a:endParaRPr>
          </a:p>
          <a:p>
            <a:pPr lvl="0" algn="ctr">
              <a:buClrTx/>
              <a:buSzTx/>
              <a:buFontTx/>
            </a:pPr>
            <a:r>
              <a:rPr lang="en-US" sz="1400">
                <a:latin typeface="Arial" panose="020B0604020202020204" pitchFamily="34" charset="0"/>
                <a:cs typeface="Arial" panose="020B0604020202020204" pitchFamily="34" charset="0"/>
                <a:sym typeface="+mn-ea"/>
              </a:rPr>
              <a:t>Count the total number of purchases made by each customer within the analysis period.</a:t>
            </a:r>
            <a:endParaRPr lang="en-US" sz="1400">
              <a:latin typeface="Arial" panose="020B0604020202020204" pitchFamily="34" charset="0"/>
              <a:cs typeface="Arial" panose="020B0604020202020204" pitchFamily="34" charset="0"/>
              <a:sym typeface="+mn-ea"/>
            </a:endParaRPr>
          </a:p>
        </p:txBody>
      </p:sp>
      <p:sp>
        <p:nvSpPr>
          <p:cNvPr id="16" name="Round Diagonal Corner Rectangle 15"/>
          <p:cNvSpPr/>
          <p:nvPr>
            <p:custDataLst>
              <p:tags r:id="rId2"/>
            </p:custDataLst>
          </p:nvPr>
        </p:nvSpPr>
        <p:spPr>
          <a:xfrm>
            <a:off x="8713470" y="1391920"/>
            <a:ext cx="3055620" cy="3551555"/>
          </a:xfrm>
          <a:prstGeom prst="round2DiagRect">
            <a:avLst/>
          </a:prstGeom>
          <a:solidFill>
            <a:schemeClr val="accent3">
              <a:lumMod val="50000"/>
            </a:schemeClr>
          </a:solidFill>
          <a:ln w="3175">
            <a:solidFill>
              <a:schemeClr val="bg1">
                <a:lumMod val="95000"/>
              </a:schemeClr>
            </a:solidFill>
          </a:ln>
          <a:effectLst>
            <a:outerShdw blurRad="38100" dir="18900000" sx="103000" sy="103000" algn="bl" rotWithShape="0">
              <a:schemeClr val="accent3">
                <a:lumMod val="50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1400">
                <a:latin typeface="Arial" panose="020B0604020202020204" pitchFamily="34" charset="0"/>
                <a:cs typeface="Arial" panose="020B0604020202020204" pitchFamily="34" charset="0"/>
                <a:sym typeface="+mn-ea"/>
              </a:rPr>
              <a:t>Measures the total amount of money a customer has spent within a specified period.</a:t>
            </a:r>
            <a:endParaRPr lang="en-US" sz="1400">
              <a:latin typeface="Arial" panose="020B0604020202020204" pitchFamily="34" charset="0"/>
              <a:cs typeface="Arial" panose="020B0604020202020204" pitchFamily="34" charset="0"/>
              <a:sym typeface="+mn-ea"/>
            </a:endParaRPr>
          </a:p>
          <a:p>
            <a:pPr lvl="0" algn="ctr">
              <a:buClrTx/>
              <a:buSzTx/>
              <a:buFontTx/>
            </a:pPr>
            <a:r>
              <a:rPr lang="en-US" sz="1400">
                <a:latin typeface="Arial" panose="020B0604020202020204" pitchFamily="34" charset="0"/>
                <a:cs typeface="Arial" panose="020B0604020202020204" pitchFamily="34" charset="0"/>
                <a:sym typeface="+mn-ea"/>
              </a:rPr>
              <a:t>Sum the monetary value of all purchases made by each customer within the analysis period.</a:t>
            </a:r>
            <a:endParaRPr lang="en-US" sz="1400">
              <a:latin typeface="Arial" panose="020B0604020202020204" pitchFamily="34" charset="0"/>
              <a:cs typeface="Arial" panose="020B0604020202020204" pitchFamily="34" charset="0"/>
              <a:sym typeface="+mn-ea"/>
            </a:endParaRPr>
          </a:p>
        </p:txBody>
      </p:sp>
      <p:sp>
        <p:nvSpPr>
          <p:cNvPr id="17" name="Down Arrow 16"/>
          <p:cNvSpPr/>
          <p:nvPr>
            <p:custDataLst>
              <p:tags r:id="rId3"/>
            </p:custDataLst>
          </p:nvPr>
        </p:nvSpPr>
        <p:spPr>
          <a:xfrm>
            <a:off x="6153150" y="5159375"/>
            <a:ext cx="477520" cy="499110"/>
          </a:xfrm>
          <a:prstGeom prst="downArrow">
            <a:avLst/>
          </a:prstGeom>
          <a:solidFill>
            <a:schemeClr val="accent3">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Down Arrow 17"/>
          <p:cNvSpPr/>
          <p:nvPr>
            <p:custDataLst>
              <p:tags r:id="rId4"/>
            </p:custDataLst>
          </p:nvPr>
        </p:nvSpPr>
        <p:spPr>
          <a:xfrm>
            <a:off x="10227945" y="5123815"/>
            <a:ext cx="477520" cy="49911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Rounded Rectangle 20"/>
          <p:cNvSpPr/>
          <p:nvPr>
            <p:custDataLst>
              <p:tags r:id="rId5"/>
            </p:custDataLst>
          </p:nvPr>
        </p:nvSpPr>
        <p:spPr>
          <a:xfrm>
            <a:off x="5193030" y="5779135"/>
            <a:ext cx="2398395" cy="711200"/>
          </a:xfrm>
          <a:prstGeom prst="round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400" u="sng"/>
              <a:t>FORMULAE </a:t>
            </a:r>
            <a:endParaRPr lang="en-US" sz="1400" u="sng"/>
          </a:p>
          <a:p>
            <a:pPr algn="ctr"/>
            <a:r>
              <a:rPr lang="en-US" sz="1400"/>
              <a:t>Frequency = Total Number of Purchases</a:t>
            </a:r>
            <a:endParaRPr lang="en-US" sz="1400"/>
          </a:p>
        </p:txBody>
      </p:sp>
      <p:sp>
        <p:nvSpPr>
          <p:cNvPr id="22" name="Rounded Rectangle 21"/>
          <p:cNvSpPr/>
          <p:nvPr>
            <p:custDataLst>
              <p:tags r:id="rId6"/>
            </p:custDataLst>
          </p:nvPr>
        </p:nvSpPr>
        <p:spPr>
          <a:xfrm>
            <a:off x="9183370" y="5746115"/>
            <a:ext cx="2398395" cy="711200"/>
          </a:xfrm>
          <a:prstGeom prst="roundRect">
            <a:avLst/>
          </a:prstGeom>
          <a:solidFill>
            <a:schemeClr val="accent3">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400" u="sng"/>
              <a:t>FORMULAE</a:t>
            </a:r>
            <a:endParaRPr lang="en-US" sz="1400" u="sng"/>
          </a:p>
          <a:p>
            <a:pPr algn="ctr"/>
            <a:r>
              <a:rPr lang="en-US" sz="1400"/>
              <a:t> Monetary = Sum of Purchase Values</a:t>
            </a:r>
            <a:endParaRPr lang="en-US" sz="1400"/>
          </a:p>
        </p:txBody>
      </p:sp>
      <p:sp>
        <p:nvSpPr>
          <p:cNvPr id="23" name="Text Box 22"/>
          <p:cNvSpPr txBox="1"/>
          <p:nvPr/>
        </p:nvSpPr>
        <p:spPr>
          <a:xfrm>
            <a:off x="5616575" y="2149475"/>
            <a:ext cx="1740535" cy="306705"/>
          </a:xfrm>
          <a:prstGeom prst="rect">
            <a:avLst/>
          </a:prstGeom>
          <a:noFill/>
        </p:spPr>
        <p:txBody>
          <a:bodyPr wrap="square" rtlCol="0">
            <a:spAutoFit/>
          </a:bodyPr>
          <a:p>
            <a:r>
              <a:rPr lang="en-US" sz="1400" b="1">
                <a:solidFill>
                  <a:schemeClr val="bg1"/>
                </a:solidFill>
                <a:latin typeface="Arial" panose="020B0604020202020204" pitchFamily="34" charset="0"/>
                <a:cs typeface="Arial" panose="020B0604020202020204" pitchFamily="34" charset="0"/>
              </a:rPr>
              <a:t>FREQUENCY</a:t>
            </a:r>
            <a:endParaRPr lang="en-US" sz="1400" b="1">
              <a:solidFill>
                <a:schemeClr val="bg1"/>
              </a:solidFill>
              <a:latin typeface="Arial" panose="020B0604020202020204" pitchFamily="34" charset="0"/>
              <a:cs typeface="Arial" panose="020B0604020202020204" pitchFamily="34" charset="0"/>
            </a:endParaRPr>
          </a:p>
        </p:txBody>
      </p:sp>
      <p:sp>
        <p:nvSpPr>
          <p:cNvPr id="24" name="Text Box 23"/>
          <p:cNvSpPr txBox="1"/>
          <p:nvPr/>
        </p:nvSpPr>
        <p:spPr>
          <a:xfrm>
            <a:off x="9601835" y="2065020"/>
            <a:ext cx="1538605" cy="306705"/>
          </a:xfrm>
          <a:prstGeom prst="rect">
            <a:avLst/>
          </a:prstGeom>
          <a:noFill/>
        </p:spPr>
        <p:txBody>
          <a:bodyPr wrap="square" rtlCol="0">
            <a:spAutoFit/>
          </a:bodyPr>
          <a:p>
            <a:r>
              <a:rPr lang="en-US" sz="1400" b="1">
                <a:solidFill>
                  <a:schemeClr val="bg1"/>
                </a:solidFill>
                <a:latin typeface="Arial" panose="020B0604020202020204" pitchFamily="34" charset="0"/>
                <a:cs typeface="Arial" panose="020B0604020202020204" pitchFamily="34" charset="0"/>
              </a:rPr>
              <a:t>MONETARY</a:t>
            </a:r>
            <a:endParaRPr lang="en-US" sz="14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TextBox 28"/>
          <p:cNvSpPr txBox="1"/>
          <p:nvPr/>
        </p:nvSpPr>
        <p:spPr>
          <a:xfrm>
            <a:off x="0" y="529382"/>
            <a:ext cx="12192000" cy="521970"/>
          </a:xfrm>
          <a:prstGeom prst="rect">
            <a:avLst/>
          </a:prstGeom>
          <a:noFill/>
        </p:spPr>
        <p:txBody>
          <a:bodyPr wrap="square">
            <a:spAutoFit/>
          </a:bodyPr>
          <a:lstStyle/>
          <a:p>
            <a:pPr algn="ctr"/>
            <a:r>
              <a:rPr lang="en-US" sz="2800" b="1" dirty="0">
                <a:solidFill>
                  <a:schemeClr val="tx1"/>
                </a:solidFill>
                <a:latin typeface="Arial" panose="020B0604020202020204" pitchFamily="34" charset="0"/>
                <a:cs typeface="Arial" panose="020B0604020202020204" pitchFamily="34" charset="0"/>
              </a:rPr>
              <a:t>RFM ANALYSIS (Year 2009-2010) </a:t>
            </a:r>
            <a:endParaRPr lang="en-US" sz="2800" b="1" dirty="0">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381000" y="1887855"/>
            <a:ext cx="3649345" cy="2987040"/>
          </a:xfrm>
          <a:prstGeom prst="rect">
            <a:avLst/>
          </a:prstGeom>
        </p:spPr>
      </p:pic>
      <p:pic>
        <p:nvPicPr>
          <p:cNvPr id="3" name="Picture 2"/>
          <p:cNvPicPr>
            <a:picLocks noChangeAspect="1"/>
          </p:cNvPicPr>
          <p:nvPr>
            <p:custDataLst>
              <p:tags r:id="rId2"/>
            </p:custDataLst>
          </p:nvPr>
        </p:nvPicPr>
        <p:blipFill>
          <a:blip r:embed="rId3"/>
          <a:stretch>
            <a:fillRect/>
          </a:stretch>
        </p:blipFill>
        <p:spPr>
          <a:xfrm>
            <a:off x="4187190" y="1888490"/>
            <a:ext cx="3682365" cy="2986405"/>
          </a:xfrm>
          <a:prstGeom prst="rect">
            <a:avLst/>
          </a:prstGeom>
        </p:spPr>
      </p:pic>
      <p:sp>
        <p:nvSpPr>
          <p:cNvPr id="31" name="Text Box 30"/>
          <p:cNvSpPr txBox="1"/>
          <p:nvPr/>
        </p:nvSpPr>
        <p:spPr>
          <a:xfrm>
            <a:off x="1354455" y="4933315"/>
            <a:ext cx="4064000" cy="306705"/>
          </a:xfrm>
          <a:prstGeom prst="rect">
            <a:avLst/>
          </a:prstGeom>
          <a:noFill/>
        </p:spPr>
        <p:txBody>
          <a:bodyPr wrap="square" rtlCol="0">
            <a:spAutoFit/>
          </a:bodyPr>
          <a:lstStyle/>
          <a:p>
            <a:r>
              <a:rPr lang="en-US" sz="1400" b="1" dirty="0">
                <a:solidFill>
                  <a:schemeClr val="tx1"/>
                </a:solidFill>
                <a:latin typeface="Arial" panose="020B0604020202020204" pitchFamily="34" charset="0"/>
                <a:cs typeface="Arial" panose="020B0604020202020204" pitchFamily="34" charset="0"/>
                <a:sym typeface="+mn-ea"/>
              </a:rPr>
              <a:t>RECENCY </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32" name="Text Box 31"/>
          <p:cNvSpPr txBox="1"/>
          <p:nvPr/>
        </p:nvSpPr>
        <p:spPr>
          <a:xfrm>
            <a:off x="5120005" y="4933315"/>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FREQUENCY</a:t>
            </a:r>
            <a:endParaRPr lang="en-US" sz="1400" b="1" dirty="0">
              <a:solidFill>
                <a:schemeClr val="tx1"/>
              </a:solidFill>
              <a:latin typeface="Arial" panose="020B0604020202020204" pitchFamily="34" charset="0"/>
              <a:cs typeface="Arial" panose="020B0604020202020204" pitchFamily="34" charset="0"/>
              <a:sym typeface="+mn-ea"/>
            </a:endParaRPr>
          </a:p>
        </p:txBody>
      </p:sp>
      <p:sp>
        <p:nvSpPr>
          <p:cNvPr id="33" name="Text Box 32"/>
          <p:cNvSpPr txBox="1"/>
          <p:nvPr/>
        </p:nvSpPr>
        <p:spPr>
          <a:xfrm>
            <a:off x="9189085" y="5004435"/>
            <a:ext cx="6096000" cy="306705"/>
          </a:xfrm>
          <a:prstGeom prst="rect">
            <a:avLst/>
          </a:prstGeom>
          <a:noFill/>
        </p:spPr>
        <p:txBody>
          <a:bodyPr wrap="square" rtlCol="0" anchor="t">
            <a:spAutoFit/>
          </a:bodyPr>
          <a:lstStyle/>
          <a:p>
            <a:r>
              <a:rPr lang="en-US" sz="1400" b="1" dirty="0">
                <a:solidFill>
                  <a:schemeClr val="tx1"/>
                </a:solidFill>
                <a:latin typeface="Arial" panose="020B0604020202020204" pitchFamily="34" charset="0"/>
                <a:cs typeface="Arial" panose="020B0604020202020204" pitchFamily="34" charset="0"/>
                <a:sym typeface="+mn-ea"/>
              </a:rPr>
              <a:t>MONETARY</a:t>
            </a:r>
            <a:endParaRPr lang="en-US" sz="1400" b="1" dirty="0">
              <a:solidFill>
                <a:schemeClr val="tx1"/>
              </a:solidFill>
              <a:latin typeface="Arial" panose="020B0604020202020204" pitchFamily="34" charset="0"/>
              <a:cs typeface="Arial" panose="020B0604020202020204" pitchFamily="34" charset="0"/>
              <a:sym typeface="+mn-ea"/>
            </a:endParaRPr>
          </a:p>
        </p:txBody>
      </p:sp>
      <p:pic>
        <p:nvPicPr>
          <p:cNvPr id="5" name="Picture 4"/>
          <p:cNvPicPr>
            <a:picLocks noChangeAspect="1"/>
          </p:cNvPicPr>
          <p:nvPr>
            <p:custDataLst>
              <p:tags r:id="rId4"/>
            </p:custDataLst>
          </p:nvPr>
        </p:nvPicPr>
        <p:blipFill>
          <a:blip r:embed="rId5"/>
          <a:stretch>
            <a:fillRect/>
          </a:stretch>
        </p:blipFill>
        <p:spPr>
          <a:xfrm>
            <a:off x="8026400" y="1888490"/>
            <a:ext cx="3948430" cy="2987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834" name="TextBox 17833"/>
          <p:cNvSpPr txBox="1"/>
          <p:nvPr/>
        </p:nvSpPr>
        <p:spPr>
          <a:xfrm>
            <a:off x="0" y="516839"/>
            <a:ext cx="12192000" cy="52197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rPr>
              <a:t>SEGMENTATION (Year 2009-2010)</a:t>
            </a:r>
            <a:endParaRPr kumimoji="0" lang="en-US" sz="2800" b="1" i="0" u="none" strike="noStrike" kern="1200" cap="none" spc="0" normalizeH="0" baseline="0" noProof="0" dirty="0">
              <a:ln>
                <a:noFill/>
              </a:ln>
              <a:solidFill>
                <a:schemeClr val="tx1"/>
              </a:solidFill>
              <a:effectLst/>
              <a:uLnTx/>
              <a:uFillTx/>
              <a:latin typeface="Arial" panose="020B0604020202020204" pitchFamily="34" charset="0"/>
              <a:ea typeface="Cambria" panose="02040503050406030204" pitchFamily="18"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65405" y="1658620"/>
            <a:ext cx="6253480" cy="3386455"/>
          </a:xfrm>
          <a:prstGeom prst="rect">
            <a:avLst/>
          </a:prstGeom>
        </p:spPr>
      </p:pic>
      <p:pic>
        <p:nvPicPr>
          <p:cNvPr id="4" name="Picture 3"/>
          <p:cNvPicPr>
            <a:picLocks noChangeAspect="1"/>
          </p:cNvPicPr>
          <p:nvPr>
            <p:custDataLst>
              <p:tags r:id="rId2"/>
            </p:custDataLst>
          </p:nvPr>
        </p:nvPicPr>
        <p:blipFill>
          <a:blip r:embed="rId3"/>
          <a:stretch>
            <a:fillRect/>
          </a:stretch>
        </p:blipFill>
        <p:spPr>
          <a:xfrm>
            <a:off x="6319520" y="1640205"/>
            <a:ext cx="5734050" cy="34055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729605" y="1636395"/>
            <a:ext cx="6462395" cy="3660140"/>
          </a:xfrm>
          <a:prstGeom prst="rect">
            <a:avLst/>
          </a:prstGeom>
        </p:spPr>
      </p:pic>
      <p:pic>
        <p:nvPicPr>
          <p:cNvPr id="3" name="Picture 2"/>
          <p:cNvPicPr>
            <a:picLocks noChangeAspect="1"/>
          </p:cNvPicPr>
          <p:nvPr/>
        </p:nvPicPr>
        <p:blipFill>
          <a:blip r:embed="rId2"/>
          <a:stretch>
            <a:fillRect/>
          </a:stretch>
        </p:blipFill>
        <p:spPr>
          <a:xfrm>
            <a:off x="0" y="1636395"/>
            <a:ext cx="5728970" cy="3660775"/>
          </a:xfrm>
          <a:prstGeom prst="rect">
            <a:avLst/>
          </a:prstGeom>
        </p:spPr>
      </p:pic>
      <p:sp>
        <p:nvSpPr>
          <p:cNvPr id="4" name="Text Box 3"/>
          <p:cNvSpPr txBox="1"/>
          <p:nvPr/>
        </p:nvSpPr>
        <p:spPr>
          <a:xfrm>
            <a:off x="1746885" y="488950"/>
            <a:ext cx="8660765" cy="478155"/>
          </a:xfrm>
          <a:prstGeom prst="rect">
            <a:avLst/>
          </a:prstGeom>
          <a:noFill/>
        </p:spPr>
        <p:txBody>
          <a:bodyPr wrap="square" rtlCol="0" anchor="t">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defRPr/>
            </a:pPr>
            <a:r>
              <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rPr>
              <a:t>REGION-WISE SEGMENTATION (Year 2009-2010)</a:t>
            </a:r>
            <a:endParaRPr lang="en-US" sz="2800" b="1" noProof="0" dirty="0">
              <a:ln>
                <a:noFill/>
              </a:ln>
              <a:effectLst/>
              <a:uLnTx/>
              <a:uFillTx/>
              <a:latin typeface="Arial" panose="020B0604020202020204" pitchFamily="34" charset="0"/>
              <a:ea typeface="Cambria" panose="02040503050406030204" pitchFamily="18" charset="0"/>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TABLE_ENDDRAG_ORIGIN_RECT" val="577*385"/>
  <p:tag name="TABLE_ENDDRAG_RECT" val="46*119*577*385"/>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44546A"/>
      </a:dk2>
      <a:lt2>
        <a:srgbClr val="EE6F10"/>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1">
      <a:dk1>
        <a:sysClr val="windowText" lastClr="000000"/>
      </a:dk1>
      <a:lt1>
        <a:sysClr val="window" lastClr="FFFFFF"/>
      </a:lt1>
      <a:dk2>
        <a:srgbClr val="44546A"/>
      </a:dk2>
      <a:lt2>
        <a:srgbClr val="EE6F10"/>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1">
      <a:dk1>
        <a:sysClr val="windowText" lastClr="000000"/>
      </a:dk1>
      <a:lt1>
        <a:sysClr val="window" lastClr="FFFFFF"/>
      </a:lt1>
      <a:dk2>
        <a:srgbClr val="44546A"/>
      </a:dk2>
      <a:lt2>
        <a:srgbClr val="EE6F10"/>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6667</Words>
  <Application>WPS Presentation</Application>
  <PresentationFormat>Widescreen</PresentationFormat>
  <Paragraphs>373</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18</vt:i4>
      </vt:variant>
    </vt:vector>
  </HeadingPairs>
  <TitlesOfParts>
    <vt:vector size="36" baseType="lpstr">
      <vt:lpstr>Arial</vt:lpstr>
      <vt:lpstr>SimSun</vt:lpstr>
      <vt:lpstr>Wingdings</vt:lpstr>
      <vt:lpstr>Calibri</vt:lpstr>
      <vt:lpstr>Montserrat</vt:lpstr>
      <vt:lpstr>Cambria</vt:lpstr>
      <vt:lpstr>LORA</vt:lpstr>
      <vt:lpstr>Segoe UI</vt:lpstr>
      <vt:lpstr>Times New Roman</vt:lpstr>
      <vt:lpstr>Segoe</vt:lpstr>
      <vt:lpstr>Microsoft YaHei</vt:lpstr>
      <vt:lpstr>Arial Unicode MS</vt:lpstr>
      <vt:lpstr>Calibri Light</vt:lpstr>
      <vt:lpstr>Segoe Print</vt:lpstr>
      <vt:lpstr>Calibri</vt:lpstr>
      <vt:lpstr>Office Theme</vt:lpstr>
      <vt:lpstr>1_Office Theme</vt:lpstr>
      <vt:lpstr>2_Office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dc:creator>
  <cp:lastModifiedBy>hp</cp:lastModifiedBy>
  <cp:revision>21</cp:revision>
  <dcterms:created xsi:type="dcterms:W3CDTF">2023-09-26T10:21:00Z</dcterms:created>
  <dcterms:modified xsi:type="dcterms:W3CDTF">2024-06-10T22:15:22Z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9AD23F91110F4F45AC47BF01ED675282_13</vt:lpwstr>
  </property>
  <property fmtid="{D5CDD505-2E9C-101B-9397-08002B2CF9AE}" pid="3" name="KSOProductBuildVer">
    <vt:lpwstr>1033-12.2.0.17119</vt:lpwstr>
  </property>
</Properties>
</file>