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Play"/>
      <p:regular r:id="rId14"/>
      <p:bold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76">
          <p15:clr>
            <a:srgbClr val="A4A3A4"/>
          </p15:clr>
        </p15:guide>
        <p15:guide id="2" pos="529">
          <p15:clr>
            <a:srgbClr val="A4A3A4"/>
          </p15:clr>
        </p15:guide>
        <p15:guide id="3" pos="7152">
          <p15:clr>
            <a:srgbClr val="A4A3A4"/>
          </p15:clr>
        </p15:guide>
        <p15:guide id="4" pos="1680">
          <p15:clr>
            <a:srgbClr val="A4A3A4"/>
          </p15:clr>
        </p15:guide>
        <p15:guide id="5" orient="horz" pos="40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76" orient="horz"/>
        <p:guide pos="529"/>
        <p:guide pos="7152"/>
        <p:guide pos="1680"/>
        <p:guide pos="40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-bold.fntdata"/><Relationship Id="rId14" Type="http://schemas.openxmlformats.org/officeDocument/2006/relationships/font" Target="fonts/Play-regular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95c6cb495_2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e95c6cb495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e95c6cb495_2_4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2e95c6cb495_2_4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e95c6cb495_2_5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2e95c6cb495_2_5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eceef668fa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2eceef668fa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eceef668fa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2eceef668fa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eceef668fa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2eceef668fa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eceef668fa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2eceef668fa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ed0b0cd2f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2ed0b0cd2f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1911864" y="0"/>
            <a:ext cx="280136" cy="1385161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1911864" y="5447792"/>
            <a:ext cx="280136" cy="1464559"/>
          </a:xfrm>
          <a:prstGeom prst="rect">
            <a:avLst/>
          </a:prstGeom>
          <a:solidFill>
            <a:srgbClr val="09B3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7160946" y="1306291"/>
            <a:ext cx="4750800" cy="4245944"/>
            <a:chOff x="7161108" y="1164206"/>
            <a:chExt cx="4750800" cy="3616031"/>
          </a:xfrm>
        </p:grpSpPr>
        <p:sp>
          <p:nvSpPr>
            <p:cNvPr id="91" name="Google Shape;91;p13"/>
            <p:cNvSpPr txBox="1"/>
            <p:nvPr/>
          </p:nvSpPr>
          <p:spPr>
            <a:xfrm>
              <a:off x="7161108" y="2551837"/>
              <a:ext cx="4750800" cy="22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60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Task 3 - </a:t>
              </a:r>
              <a:r>
                <a:rPr lang="en-GB" sz="360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Indian</a:t>
              </a:r>
              <a:endParaRPr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Parliamentary Elections 2024</a:t>
              </a:r>
              <a:endParaRPr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Results Dashboard</a:t>
              </a:r>
              <a:endParaRPr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0C343D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(By Siddhant Ghosh)</a:t>
              </a:r>
              <a:endParaRPr b="1" sz="2000">
                <a:solidFill>
                  <a:srgbClr val="0C343D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descr="Election commission of India logo png download. Stock Illustration | Adobe  Stock"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871893" y="1164206"/>
              <a:ext cx="1329187" cy="13291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Google Shape;93;p13"/>
          <p:cNvGrpSpPr/>
          <p:nvPr/>
        </p:nvGrpSpPr>
        <p:grpSpPr>
          <a:xfrm>
            <a:off x="786840" y="290280"/>
            <a:ext cx="6094175" cy="6277929"/>
            <a:chOff x="786840" y="290280"/>
            <a:chExt cx="6094175" cy="6277929"/>
          </a:xfrm>
        </p:grpSpPr>
        <p:grpSp>
          <p:nvGrpSpPr>
            <p:cNvPr id="94" name="Google Shape;94;p13"/>
            <p:cNvGrpSpPr/>
            <p:nvPr/>
          </p:nvGrpSpPr>
          <p:grpSpPr>
            <a:xfrm>
              <a:off x="786840" y="3885865"/>
              <a:ext cx="5402712" cy="2682344"/>
              <a:chOff x="809322" y="4559050"/>
              <a:chExt cx="4538215" cy="2253139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850442" y="4767628"/>
                <a:ext cx="4473805" cy="1143246"/>
              </a:xfrm>
              <a:custGeom>
                <a:rect b="b" l="l" r="r" t="t"/>
                <a:pathLst>
                  <a:path extrusionOk="0" h="1143246" w="4473805">
                    <a:moveTo>
                      <a:pt x="0" y="206495"/>
                    </a:moveTo>
                    <a:lnTo>
                      <a:pt x="1475778" y="1086636"/>
                    </a:lnTo>
                    <a:lnTo>
                      <a:pt x="2031410" y="1143246"/>
                    </a:lnTo>
                    <a:lnTo>
                      <a:pt x="3309274" y="1051198"/>
                    </a:lnTo>
                    <a:lnTo>
                      <a:pt x="4473805" y="191897"/>
                    </a:lnTo>
                    <a:lnTo>
                      <a:pt x="4116980" y="125034"/>
                    </a:lnTo>
                    <a:lnTo>
                      <a:pt x="3819662" y="53936"/>
                    </a:lnTo>
                    <a:lnTo>
                      <a:pt x="3007053" y="0"/>
                    </a:lnTo>
                    <a:lnTo>
                      <a:pt x="595861" y="47138"/>
                    </a:lnTo>
                    <a:lnTo>
                      <a:pt x="321165" y="91937"/>
                    </a:lnTo>
                    <a:lnTo>
                      <a:pt x="0" y="206495"/>
                    </a:lnTo>
                    <a:close/>
                  </a:path>
                </a:pathLst>
              </a:custGeom>
              <a:gradFill>
                <a:gsLst>
                  <a:gs pos="0">
                    <a:srgbClr val="CAAF97"/>
                  </a:gs>
                  <a:gs pos="82000">
                    <a:srgbClr val="A7968C"/>
                  </a:gs>
                  <a:gs pos="100000">
                    <a:srgbClr val="A7968C"/>
                  </a:gs>
                </a:gsLst>
                <a:lin ang="24600" scaled="0"/>
              </a:gradFill>
              <a:ln cap="flat" cmpd="sng" w="9525">
                <a:solidFill>
                  <a:srgbClr val="844F4C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1298759" y="4785346"/>
                <a:ext cx="3535048" cy="776168"/>
              </a:xfrm>
              <a:custGeom>
                <a:rect b="b" l="l" r="r" t="t"/>
                <a:pathLst>
                  <a:path extrusionOk="0" h="776168" w="3535048">
                    <a:moveTo>
                      <a:pt x="0" y="131386"/>
                    </a:moveTo>
                    <a:lnTo>
                      <a:pt x="1221810" y="714320"/>
                    </a:lnTo>
                    <a:lnTo>
                      <a:pt x="1789255" y="776169"/>
                    </a:lnTo>
                    <a:lnTo>
                      <a:pt x="2577904" y="690584"/>
                    </a:lnTo>
                    <a:lnTo>
                      <a:pt x="3459605" y="222654"/>
                    </a:lnTo>
                    <a:lnTo>
                      <a:pt x="3535049" y="135955"/>
                    </a:lnTo>
                    <a:lnTo>
                      <a:pt x="3423721" y="81907"/>
                    </a:lnTo>
                    <a:lnTo>
                      <a:pt x="2971281" y="223"/>
                    </a:lnTo>
                    <a:lnTo>
                      <a:pt x="1977474" y="13484"/>
                    </a:lnTo>
                    <a:lnTo>
                      <a:pt x="915132" y="0"/>
                    </a:lnTo>
                    <a:lnTo>
                      <a:pt x="367970" y="21508"/>
                    </a:lnTo>
                    <a:lnTo>
                      <a:pt x="63631" y="75667"/>
                    </a:lnTo>
                    <a:lnTo>
                      <a:pt x="0" y="131386"/>
                    </a:lnTo>
                    <a:close/>
                  </a:path>
                </a:pathLst>
              </a:custGeom>
              <a:gradFill>
                <a:gsLst>
                  <a:gs pos="0">
                    <a:srgbClr val="807A82"/>
                  </a:gs>
                  <a:gs pos="82000">
                    <a:srgbClr val="C4AFA0"/>
                  </a:gs>
                  <a:gs pos="100000">
                    <a:srgbClr val="C4AFA0"/>
                  </a:gs>
                </a:gsLst>
                <a:lin ang="24600" scaled="0"/>
              </a:gradFill>
              <a:ln cap="flat" cmpd="sng" w="9525">
                <a:solidFill>
                  <a:srgbClr val="844F4C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3759653" y="4895448"/>
                <a:ext cx="1587662" cy="909894"/>
              </a:xfrm>
              <a:custGeom>
                <a:rect b="b" l="l" r="r" t="t"/>
                <a:pathLst>
                  <a:path extrusionOk="0" h="909894" w="1587662">
                    <a:moveTo>
                      <a:pt x="1587663" y="7912"/>
                    </a:moveTo>
                    <a:lnTo>
                      <a:pt x="278708" y="906328"/>
                    </a:lnTo>
                    <a:lnTo>
                      <a:pt x="120465" y="909894"/>
                    </a:lnTo>
                    <a:lnTo>
                      <a:pt x="119908" y="904211"/>
                    </a:lnTo>
                    <a:lnTo>
                      <a:pt x="115785" y="862867"/>
                    </a:lnTo>
                    <a:lnTo>
                      <a:pt x="1114" y="863090"/>
                    </a:lnTo>
                    <a:lnTo>
                      <a:pt x="0" y="854955"/>
                    </a:lnTo>
                    <a:lnTo>
                      <a:pt x="131497" y="852838"/>
                    </a:lnTo>
                    <a:lnTo>
                      <a:pt x="132055" y="856181"/>
                    </a:lnTo>
                    <a:lnTo>
                      <a:pt x="133503" y="864873"/>
                    </a:lnTo>
                    <a:lnTo>
                      <a:pt x="139075" y="898193"/>
                    </a:lnTo>
                    <a:lnTo>
                      <a:pt x="243159" y="895965"/>
                    </a:lnTo>
                    <a:lnTo>
                      <a:pt x="264220" y="895519"/>
                    </a:lnTo>
                    <a:lnTo>
                      <a:pt x="1540858" y="26745"/>
                    </a:lnTo>
                    <a:lnTo>
                      <a:pt x="1557129" y="15713"/>
                    </a:lnTo>
                    <a:lnTo>
                      <a:pt x="1566044" y="8024"/>
                    </a:lnTo>
                    <a:lnTo>
                      <a:pt x="1575404" y="0"/>
                    </a:lnTo>
                    <a:lnTo>
                      <a:pt x="1587663" y="7912"/>
                    </a:lnTo>
                    <a:close/>
                  </a:path>
                </a:pathLst>
              </a:custGeom>
              <a:solidFill>
                <a:srgbClr val="DDAB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772357" y="6350610"/>
                <a:ext cx="98511" cy="214964"/>
              </a:xfrm>
              <a:custGeom>
                <a:rect b="b" l="l" r="r" t="t"/>
                <a:pathLst>
                  <a:path extrusionOk="0" h="214964" w="98511">
                    <a:moveTo>
                      <a:pt x="0" y="7912"/>
                    </a:moveTo>
                    <a:lnTo>
                      <a:pt x="1114" y="214965"/>
                    </a:lnTo>
                    <a:lnTo>
                      <a:pt x="95057" y="205492"/>
                    </a:lnTo>
                    <a:lnTo>
                      <a:pt x="97620" y="51930"/>
                    </a:lnTo>
                    <a:lnTo>
                      <a:pt x="98511" y="0"/>
                    </a:lnTo>
                    <a:lnTo>
                      <a:pt x="0" y="7912"/>
                    </a:lnTo>
                    <a:close/>
                  </a:path>
                </a:pathLst>
              </a:custGeom>
              <a:solidFill>
                <a:srgbClr val="43231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3760767" y="5758315"/>
                <a:ext cx="118793" cy="43795"/>
              </a:xfrm>
              <a:custGeom>
                <a:rect b="b" l="l" r="r" t="t"/>
                <a:pathLst>
                  <a:path extrusionOk="0" h="43795" w="118793">
                    <a:moveTo>
                      <a:pt x="0" y="223"/>
                    </a:moveTo>
                    <a:lnTo>
                      <a:pt x="6352" y="43795"/>
                    </a:lnTo>
                    <a:lnTo>
                      <a:pt x="118793" y="41344"/>
                    </a:lnTo>
                    <a:lnTo>
                      <a:pt x="114670" y="0"/>
                    </a:lnTo>
                    <a:lnTo>
                      <a:pt x="0" y="223"/>
                    </a:lnTo>
                    <a:close/>
                  </a:path>
                </a:pathLst>
              </a:custGeom>
              <a:gradFill>
                <a:gsLst>
                  <a:gs pos="0">
                    <a:srgbClr val="8F6658"/>
                  </a:gs>
                  <a:gs pos="1000">
                    <a:srgbClr val="8F6658"/>
                  </a:gs>
                  <a:gs pos="38000">
                    <a:srgbClr val="8B6052"/>
                  </a:gs>
                  <a:gs pos="88000">
                    <a:srgbClr val="814E41"/>
                  </a:gs>
                  <a:gs pos="99000">
                    <a:srgbClr val="7E493C"/>
                  </a:gs>
                  <a:gs pos="100000">
                    <a:srgbClr val="7E493C"/>
                  </a:gs>
                </a:gsLst>
                <a:lin ang="1623437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3767119" y="5799770"/>
                <a:ext cx="112998" cy="558752"/>
              </a:xfrm>
              <a:custGeom>
                <a:rect b="b" l="l" r="r" t="t"/>
                <a:pathLst>
                  <a:path extrusionOk="0" h="558752" w="112998">
                    <a:moveTo>
                      <a:pt x="6798" y="49702"/>
                    </a:moveTo>
                    <a:lnTo>
                      <a:pt x="2563" y="62071"/>
                    </a:lnTo>
                    <a:lnTo>
                      <a:pt x="5238" y="558752"/>
                    </a:lnTo>
                    <a:lnTo>
                      <a:pt x="103749" y="550840"/>
                    </a:lnTo>
                    <a:lnTo>
                      <a:pt x="112998" y="5572"/>
                    </a:lnTo>
                    <a:lnTo>
                      <a:pt x="112330" y="0"/>
                    </a:lnTo>
                    <a:lnTo>
                      <a:pt x="0" y="2340"/>
                    </a:lnTo>
                    <a:lnTo>
                      <a:pt x="6798" y="49702"/>
                    </a:lnTo>
                    <a:close/>
                  </a:path>
                </a:pathLst>
              </a:custGeom>
              <a:gradFill>
                <a:gsLst>
                  <a:gs pos="0">
                    <a:srgbClr val="523D31"/>
                  </a:gs>
                  <a:gs pos="1000">
                    <a:srgbClr val="523D31"/>
                  </a:gs>
                  <a:gs pos="30000">
                    <a:srgbClr val="584135"/>
                  </a:gs>
                  <a:gs pos="70000">
                    <a:srgbClr val="6A4E40"/>
                  </a:gs>
                  <a:gs pos="100000">
                    <a:srgbClr val="7C5B4C"/>
                  </a:gs>
                </a:gsLst>
                <a:lin ang="1623437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3869976" y="5801776"/>
                <a:ext cx="168383" cy="600764"/>
              </a:xfrm>
              <a:custGeom>
                <a:rect b="b" l="l" r="r" t="t"/>
                <a:pathLst>
                  <a:path extrusionOk="0" h="600764" w="168383">
                    <a:moveTo>
                      <a:pt x="0" y="600764"/>
                    </a:moveTo>
                    <a:lnTo>
                      <a:pt x="156237" y="587392"/>
                    </a:lnTo>
                    <a:lnTo>
                      <a:pt x="168384" y="0"/>
                    </a:lnTo>
                    <a:lnTo>
                      <a:pt x="10141" y="3566"/>
                    </a:lnTo>
                    <a:lnTo>
                      <a:pt x="892" y="548834"/>
                    </a:lnTo>
                    <a:lnTo>
                      <a:pt x="0" y="600764"/>
                    </a:lnTo>
                    <a:close/>
                  </a:path>
                </a:pathLst>
              </a:custGeom>
              <a:gradFill>
                <a:gsLst>
                  <a:gs pos="0">
                    <a:srgbClr val="7C5B4C"/>
                  </a:gs>
                  <a:gs pos="14000">
                    <a:srgbClr val="806152"/>
                  </a:gs>
                  <a:gs pos="63000">
                    <a:srgbClr val="8A7363"/>
                  </a:gs>
                  <a:gs pos="98000">
                    <a:srgbClr val="8E7969"/>
                  </a:gs>
                  <a:gs pos="100000">
                    <a:srgbClr val="8E7969"/>
                  </a:gs>
                </a:gsLst>
                <a:lin ang="1623437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3867414" y="6389168"/>
                <a:ext cx="158799" cy="219867"/>
              </a:xfrm>
              <a:custGeom>
                <a:rect b="b" l="l" r="r" t="t"/>
                <a:pathLst>
                  <a:path extrusionOk="0" h="219867" w="158799">
                    <a:moveTo>
                      <a:pt x="0" y="166934"/>
                    </a:moveTo>
                    <a:lnTo>
                      <a:pt x="0" y="219868"/>
                    </a:lnTo>
                    <a:lnTo>
                      <a:pt x="154565" y="203375"/>
                    </a:lnTo>
                    <a:lnTo>
                      <a:pt x="158800" y="0"/>
                    </a:lnTo>
                    <a:lnTo>
                      <a:pt x="2563" y="13372"/>
                    </a:lnTo>
                    <a:lnTo>
                      <a:pt x="0" y="166934"/>
                    </a:lnTo>
                    <a:close/>
                  </a:path>
                </a:pathLst>
              </a:custGeom>
              <a:solidFill>
                <a:srgbClr val="65423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4727383" y="5729898"/>
                <a:ext cx="171615" cy="155122"/>
              </a:xfrm>
              <a:custGeom>
                <a:rect b="b" l="l" r="r" t="t"/>
                <a:pathLst>
                  <a:path extrusionOk="0" h="155122" w="171615">
                    <a:moveTo>
                      <a:pt x="0" y="151667"/>
                    </a:moveTo>
                    <a:lnTo>
                      <a:pt x="25074" y="155122"/>
                    </a:lnTo>
                    <a:lnTo>
                      <a:pt x="32651" y="147879"/>
                    </a:lnTo>
                    <a:lnTo>
                      <a:pt x="78341" y="103749"/>
                    </a:lnTo>
                    <a:lnTo>
                      <a:pt x="76447" y="92605"/>
                    </a:lnTo>
                    <a:lnTo>
                      <a:pt x="171615" y="0"/>
                    </a:lnTo>
                    <a:lnTo>
                      <a:pt x="143979" y="1449"/>
                    </a:lnTo>
                    <a:lnTo>
                      <a:pt x="0" y="151667"/>
                    </a:lnTo>
                    <a:close/>
                  </a:path>
                </a:pathLst>
              </a:custGeom>
              <a:solidFill>
                <a:srgbClr val="6E3E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4021979" y="5673176"/>
                <a:ext cx="851054" cy="917249"/>
              </a:xfrm>
              <a:custGeom>
                <a:rect b="b" l="l" r="r" t="t"/>
                <a:pathLst>
                  <a:path extrusionOk="0" h="917249" w="851054">
                    <a:moveTo>
                      <a:pt x="662278" y="277704"/>
                    </a:moveTo>
                    <a:lnTo>
                      <a:pt x="665621" y="202818"/>
                    </a:lnTo>
                    <a:lnTo>
                      <a:pt x="705405" y="208390"/>
                    </a:lnTo>
                    <a:lnTo>
                      <a:pt x="849383" y="58171"/>
                    </a:lnTo>
                    <a:lnTo>
                      <a:pt x="851055" y="27080"/>
                    </a:lnTo>
                    <a:lnTo>
                      <a:pt x="821301" y="43127"/>
                    </a:lnTo>
                    <a:lnTo>
                      <a:pt x="806368" y="50927"/>
                    </a:lnTo>
                    <a:lnTo>
                      <a:pt x="805699" y="13261"/>
                    </a:lnTo>
                    <a:lnTo>
                      <a:pt x="806368" y="0"/>
                    </a:lnTo>
                    <a:lnTo>
                      <a:pt x="804139" y="2006"/>
                    </a:lnTo>
                    <a:lnTo>
                      <a:pt x="804028" y="2117"/>
                    </a:lnTo>
                    <a:lnTo>
                      <a:pt x="4235" y="715992"/>
                    </a:lnTo>
                    <a:lnTo>
                      <a:pt x="0" y="917250"/>
                    </a:lnTo>
                    <a:lnTo>
                      <a:pt x="662278" y="277704"/>
                    </a:lnTo>
                    <a:close/>
                  </a:path>
                </a:pathLst>
              </a:custGeom>
              <a:solidFill>
                <a:srgbClr val="8F5D4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4871362" y="5696690"/>
                <a:ext cx="49812" cy="34657"/>
              </a:xfrm>
              <a:custGeom>
                <a:rect b="b" l="l" r="r" t="t"/>
                <a:pathLst>
                  <a:path extrusionOk="0" h="34657" w="49812">
                    <a:moveTo>
                      <a:pt x="1672" y="3566"/>
                    </a:moveTo>
                    <a:lnTo>
                      <a:pt x="0" y="34657"/>
                    </a:lnTo>
                    <a:lnTo>
                      <a:pt x="27637" y="33209"/>
                    </a:lnTo>
                    <a:lnTo>
                      <a:pt x="49813" y="11590"/>
                    </a:lnTo>
                    <a:lnTo>
                      <a:pt x="8135" y="0"/>
                    </a:lnTo>
                    <a:lnTo>
                      <a:pt x="1672" y="3566"/>
                    </a:lnTo>
                    <a:close/>
                  </a:path>
                </a:pathLst>
              </a:custGeom>
              <a:solidFill>
                <a:srgbClr val="5B362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4879497" y="5235669"/>
                <a:ext cx="427031" cy="461020"/>
              </a:xfrm>
              <a:custGeom>
                <a:rect b="b" l="l" r="r" t="t"/>
                <a:pathLst>
                  <a:path extrusionOk="0" h="461020" w="427031">
                    <a:moveTo>
                      <a:pt x="0" y="461021"/>
                    </a:moveTo>
                    <a:lnTo>
                      <a:pt x="5015" y="454000"/>
                    </a:lnTo>
                    <a:lnTo>
                      <a:pt x="99069" y="369195"/>
                    </a:lnTo>
                    <a:lnTo>
                      <a:pt x="109767" y="361506"/>
                    </a:lnTo>
                    <a:lnTo>
                      <a:pt x="160472" y="373653"/>
                    </a:lnTo>
                    <a:lnTo>
                      <a:pt x="410873" y="131832"/>
                    </a:lnTo>
                    <a:lnTo>
                      <a:pt x="427032" y="0"/>
                    </a:lnTo>
                    <a:lnTo>
                      <a:pt x="5572" y="384797"/>
                    </a:lnTo>
                    <a:lnTo>
                      <a:pt x="0" y="461021"/>
                    </a:lnTo>
                    <a:close/>
                  </a:path>
                </a:pathLst>
              </a:custGeom>
              <a:solidFill>
                <a:srgbClr val="8F5D4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4827678" y="5671282"/>
                <a:ext cx="2563" cy="15155"/>
              </a:xfrm>
              <a:custGeom>
                <a:rect b="b" l="l" r="r" t="t"/>
                <a:pathLst>
                  <a:path extrusionOk="0" h="15155" w="2563">
                    <a:moveTo>
                      <a:pt x="669" y="1894"/>
                    </a:moveTo>
                    <a:lnTo>
                      <a:pt x="0" y="15156"/>
                    </a:lnTo>
                    <a:lnTo>
                      <a:pt x="2563" y="0"/>
                    </a:lnTo>
                    <a:lnTo>
                      <a:pt x="669" y="189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905949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4026213" y="4903917"/>
                <a:ext cx="1321324" cy="1485250"/>
              </a:xfrm>
              <a:custGeom>
                <a:rect b="b" l="l" r="r" t="t"/>
                <a:pathLst>
                  <a:path extrusionOk="0" h="1485250" w="1321324">
                    <a:moveTo>
                      <a:pt x="-560" y="1482990"/>
                    </a:moveTo>
                    <a:lnTo>
                      <a:pt x="-560" y="1485107"/>
                    </a:lnTo>
                    <a:lnTo>
                      <a:pt x="799344" y="771233"/>
                    </a:lnTo>
                    <a:lnTo>
                      <a:pt x="799344" y="771233"/>
                    </a:lnTo>
                    <a:lnTo>
                      <a:pt x="801462" y="769227"/>
                    </a:lnTo>
                    <a:lnTo>
                      <a:pt x="817063" y="468343"/>
                    </a:lnTo>
                    <a:lnTo>
                      <a:pt x="880806" y="411955"/>
                    </a:lnTo>
                    <a:lnTo>
                      <a:pt x="858518" y="716962"/>
                    </a:lnTo>
                    <a:lnTo>
                      <a:pt x="1279978" y="332165"/>
                    </a:lnTo>
                    <a:lnTo>
                      <a:pt x="1320765" y="-144"/>
                    </a:lnTo>
                    <a:lnTo>
                      <a:pt x="11921" y="897715"/>
                    </a:lnTo>
                    <a:close/>
                    <a:moveTo>
                      <a:pt x="1175226" y="371838"/>
                    </a:moveTo>
                    <a:lnTo>
                      <a:pt x="1178235" y="332500"/>
                    </a:lnTo>
                    <a:lnTo>
                      <a:pt x="1188710" y="180052"/>
                    </a:lnTo>
                    <a:lnTo>
                      <a:pt x="1204980" y="167905"/>
                    </a:lnTo>
                    <a:lnTo>
                      <a:pt x="1208992" y="165008"/>
                    </a:lnTo>
                    <a:lnTo>
                      <a:pt x="1195508" y="354453"/>
                    </a:lnTo>
                    <a:lnTo>
                      <a:pt x="1190716" y="358576"/>
                    </a:lnTo>
                    <a:close/>
                    <a:moveTo>
                      <a:pt x="1128087" y="412290"/>
                    </a:moveTo>
                    <a:lnTo>
                      <a:pt x="1131096" y="371058"/>
                    </a:lnTo>
                    <a:lnTo>
                      <a:pt x="1141460" y="215044"/>
                    </a:lnTo>
                    <a:lnTo>
                      <a:pt x="1159068" y="202117"/>
                    </a:lnTo>
                    <a:lnTo>
                      <a:pt x="1163191" y="198885"/>
                    </a:lnTo>
                    <a:lnTo>
                      <a:pt x="1149818" y="393680"/>
                    </a:lnTo>
                    <a:lnTo>
                      <a:pt x="1144915" y="398137"/>
                    </a:lnTo>
                    <a:close/>
                    <a:moveTo>
                      <a:pt x="1080726" y="453076"/>
                    </a:moveTo>
                    <a:lnTo>
                      <a:pt x="1083735" y="409950"/>
                    </a:lnTo>
                    <a:lnTo>
                      <a:pt x="1083735" y="409950"/>
                    </a:lnTo>
                    <a:lnTo>
                      <a:pt x="1094099" y="250370"/>
                    </a:lnTo>
                    <a:lnTo>
                      <a:pt x="1112820" y="236551"/>
                    </a:lnTo>
                    <a:lnTo>
                      <a:pt x="1117278" y="233097"/>
                    </a:lnTo>
                    <a:lnTo>
                      <a:pt x="1103905" y="433686"/>
                    </a:lnTo>
                    <a:lnTo>
                      <a:pt x="1098780" y="438255"/>
                    </a:lnTo>
                    <a:close/>
                    <a:moveTo>
                      <a:pt x="1032919" y="493974"/>
                    </a:moveTo>
                    <a:lnTo>
                      <a:pt x="1035928" y="449399"/>
                    </a:lnTo>
                    <a:lnTo>
                      <a:pt x="1035928" y="449399"/>
                    </a:lnTo>
                    <a:lnTo>
                      <a:pt x="1046069" y="285919"/>
                    </a:lnTo>
                    <a:lnTo>
                      <a:pt x="1066017" y="271097"/>
                    </a:lnTo>
                    <a:lnTo>
                      <a:pt x="1070809" y="267531"/>
                    </a:lnTo>
                    <a:lnTo>
                      <a:pt x="1057659" y="472801"/>
                    </a:lnTo>
                    <a:lnTo>
                      <a:pt x="1052198" y="477593"/>
                    </a:lnTo>
                    <a:close/>
                    <a:moveTo>
                      <a:pt x="984889" y="535095"/>
                    </a:moveTo>
                    <a:lnTo>
                      <a:pt x="987898" y="488291"/>
                    </a:lnTo>
                    <a:lnTo>
                      <a:pt x="987898" y="488291"/>
                    </a:lnTo>
                    <a:lnTo>
                      <a:pt x="997927" y="321802"/>
                    </a:lnTo>
                    <a:lnTo>
                      <a:pt x="1019101" y="306089"/>
                    </a:lnTo>
                    <a:lnTo>
                      <a:pt x="1024116" y="302300"/>
                    </a:lnTo>
                    <a:lnTo>
                      <a:pt x="1011077" y="512696"/>
                    </a:lnTo>
                    <a:lnTo>
                      <a:pt x="1005505" y="517710"/>
                    </a:lnTo>
                    <a:close/>
                    <a:moveTo>
                      <a:pt x="936859" y="576327"/>
                    </a:moveTo>
                    <a:lnTo>
                      <a:pt x="939868" y="527517"/>
                    </a:lnTo>
                    <a:lnTo>
                      <a:pt x="939868" y="527517"/>
                    </a:lnTo>
                    <a:lnTo>
                      <a:pt x="949675" y="357573"/>
                    </a:lnTo>
                    <a:lnTo>
                      <a:pt x="971963" y="340858"/>
                    </a:lnTo>
                    <a:lnTo>
                      <a:pt x="977312" y="336735"/>
                    </a:lnTo>
                    <a:lnTo>
                      <a:pt x="964496" y="552591"/>
                    </a:lnTo>
                    <a:lnTo>
                      <a:pt x="958590" y="557605"/>
                    </a:lnTo>
                    <a:close/>
                    <a:moveTo>
                      <a:pt x="888161" y="618005"/>
                    </a:moveTo>
                    <a:lnTo>
                      <a:pt x="891170" y="567301"/>
                    </a:lnTo>
                    <a:lnTo>
                      <a:pt x="891170" y="567301"/>
                    </a:lnTo>
                    <a:lnTo>
                      <a:pt x="900865" y="393791"/>
                    </a:lnTo>
                    <a:lnTo>
                      <a:pt x="924601" y="376184"/>
                    </a:lnTo>
                    <a:lnTo>
                      <a:pt x="930173" y="371838"/>
                    </a:lnTo>
                    <a:lnTo>
                      <a:pt x="917581" y="592931"/>
                    </a:lnTo>
                    <a:lnTo>
                      <a:pt x="911451" y="598169"/>
                    </a:lnTo>
                    <a:close/>
                    <a:moveTo>
                      <a:pt x="740170" y="744711"/>
                    </a:moveTo>
                    <a:lnTo>
                      <a:pt x="743068" y="688434"/>
                    </a:lnTo>
                    <a:lnTo>
                      <a:pt x="743068" y="688434"/>
                    </a:lnTo>
                    <a:lnTo>
                      <a:pt x="752094" y="504226"/>
                    </a:lnTo>
                    <a:lnTo>
                      <a:pt x="779732" y="483610"/>
                    </a:lnTo>
                    <a:lnTo>
                      <a:pt x="786195" y="478707"/>
                    </a:lnTo>
                    <a:lnTo>
                      <a:pt x="774382" y="715625"/>
                    </a:lnTo>
                    <a:lnTo>
                      <a:pt x="767584" y="721420"/>
                    </a:lnTo>
                    <a:close/>
                    <a:moveTo>
                      <a:pt x="689801" y="787391"/>
                    </a:moveTo>
                    <a:lnTo>
                      <a:pt x="692587" y="729221"/>
                    </a:lnTo>
                    <a:lnTo>
                      <a:pt x="692587" y="729221"/>
                    </a:lnTo>
                    <a:lnTo>
                      <a:pt x="701279" y="541558"/>
                    </a:lnTo>
                    <a:lnTo>
                      <a:pt x="730253" y="519828"/>
                    </a:lnTo>
                    <a:lnTo>
                      <a:pt x="737050" y="514702"/>
                    </a:lnTo>
                    <a:lnTo>
                      <a:pt x="725907" y="756857"/>
                    </a:lnTo>
                    <a:lnTo>
                      <a:pt x="718886" y="762875"/>
                    </a:lnTo>
                    <a:close/>
                    <a:moveTo>
                      <a:pt x="639430" y="830518"/>
                    </a:moveTo>
                    <a:lnTo>
                      <a:pt x="642216" y="770453"/>
                    </a:lnTo>
                    <a:lnTo>
                      <a:pt x="642216" y="770453"/>
                    </a:lnTo>
                    <a:lnTo>
                      <a:pt x="650574" y="579225"/>
                    </a:lnTo>
                    <a:lnTo>
                      <a:pt x="680997" y="556937"/>
                    </a:lnTo>
                    <a:lnTo>
                      <a:pt x="687906" y="551588"/>
                    </a:lnTo>
                    <a:lnTo>
                      <a:pt x="676762" y="798981"/>
                    </a:lnTo>
                    <a:lnTo>
                      <a:pt x="669519" y="805222"/>
                    </a:lnTo>
                    <a:close/>
                    <a:moveTo>
                      <a:pt x="588838" y="873979"/>
                    </a:moveTo>
                    <a:lnTo>
                      <a:pt x="591512" y="811908"/>
                    </a:lnTo>
                    <a:lnTo>
                      <a:pt x="591512" y="811908"/>
                    </a:lnTo>
                    <a:lnTo>
                      <a:pt x="599647" y="617002"/>
                    </a:lnTo>
                    <a:lnTo>
                      <a:pt x="631407" y="593266"/>
                    </a:lnTo>
                    <a:lnTo>
                      <a:pt x="638650" y="587694"/>
                    </a:lnTo>
                    <a:lnTo>
                      <a:pt x="627506" y="840436"/>
                    </a:lnTo>
                    <a:lnTo>
                      <a:pt x="619929" y="846899"/>
                    </a:lnTo>
                    <a:close/>
                    <a:moveTo>
                      <a:pt x="537799" y="917663"/>
                    </a:moveTo>
                    <a:lnTo>
                      <a:pt x="540473" y="853697"/>
                    </a:lnTo>
                    <a:lnTo>
                      <a:pt x="540473" y="853697"/>
                    </a:lnTo>
                    <a:lnTo>
                      <a:pt x="548162" y="655226"/>
                    </a:lnTo>
                    <a:lnTo>
                      <a:pt x="581594" y="630375"/>
                    </a:lnTo>
                    <a:lnTo>
                      <a:pt x="589172" y="624580"/>
                    </a:lnTo>
                    <a:lnTo>
                      <a:pt x="578919" y="882671"/>
                    </a:lnTo>
                    <a:lnTo>
                      <a:pt x="571119" y="889357"/>
                    </a:lnTo>
                    <a:close/>
                    <a:moveTo>
                      <a:pt x="486537" y="961570"/>
                    </a:moveTo>
                    <a:lnTo>
                      <a:pt x="488989" y="895710"/>
                    </a:lnTo>
                    <a:lnTo>
                      <a:pt x="488989" y="895710"/>
                    </a:lnTo>
                    <a:lnTo>
                      <a:pt x="496343" y="693672"/>
                    </a:lnTo>
                    <a:lnTo>
                      <a:pt x="530889" y="667818"/>
                    </a:lnTo>
                    <a:lnTo>
                      <a:pt x="538913" y="661800"/>
                    </a:lnTo>
                    <a:lnTo>
                      <a:pt x="529106" y="925241"/>
                    </a:lnTo>
                    <a:lnTo>
                      <a:pt x="521083" y="932039"/>
                    </a:lnTo>
                    <a:close/>
                    <a:moveTo>
                      <a:pt x="434830" y="1006145"/>
                    </a:moveTo>
                    <a:lnTo>
                      <a:pt x="437169" y="938390"/>
                    </a:lnTo>
                    <a:lnTo>
                      <a:pt x="437169" y="938390"/>
                    </a:lnTo>
                    <a:lnTo>
                      <a:pt x="444079" y="732898"/>
                    </a:lnTo>
                    <a:lnTo>
                      <a:pt x="480074" y="705818"/>
                    </a:lnTo>
                    <a:lnTo>
                      <a:pt x="488431" y="699466"/>
                    </a:lnTo>
                    <a:lnTo>
                      <a:pt x="479182" y="968367"/>
                    </a:lnTo>
                    <a:lnTo>
                      <a:pt x="470712" y="975388"/>
                    </a:lnTo>
                    <a:close/>
                    <a:moveTo>
                      <a:pt x="382677" y="1050720"/>
                    </a:moveTo>
                    <a:lnTo>
                      <a:pt x="384905" y="980960"/>
                    </a:lnTo>
                    <a:lnTo>
                      <a:pt x="384905" y="980960"/>
                    </a:lnTo>
                    <a:lnTo>
                      <a:pt x="391480" y="771790"/>
                    </a:lnTo>
                    <a:lnTo>
                      <a:pt x="428923" y="743596"/>
                    </a:lnTo>
                    <a:lnTo>
                      <a:pt x="437616" y="737133"/>
                    </a:lnTo>
                    <a:lnTo>
                      <a:pt x="428812" y="1011271"/>
                    </a:lnTo>
                    <a:lnTo>
                      <a:pt x="420231" y="1018514"/>
                    </a:lnTo>
                    <a:close/>
                    <a:moveTo>
                      <a:pt x="332418" y="1023975"/>
                    </a:moveTo>
                    <a:lnTo>
                      <a:pt x="332418" y="1023975"/>
                    </a:lnTo>
                    <a:lnTo>
                      <a:pt x="338435" y="811128"/>
                    </a:lnTo>
                    <a:lnTo>
                      <a:pt x="377439" y="781819"/>
                    </a:lnTo>
                    <a:lnTo>
                      <a:pt x="386354" y="775133"/>
                    </a:lnTo>
                    <a:lnTo>
                      <a:pt x="378107" y="1054844"/>
                    </a:lnTo>
                    <a:lnTo>
                      <a:pt x="369192" y="1062199"/>
                    </a:lnTo>
                    <a:lnTo>
                      <a:pt x="330412" y="1095630"/>
                    </a:lnTo>
                    <a:close/>
                    <a:moveTo>
                      <a:pt x="279373" y="1067102"/>
                    </a:moveTo>
                    <a:lnTo>
                      <a:pt x="279373" y="1067102"/>
                    </a:lnTo>
                    <a:lnTo>
                      <a:pt x="284945" y="850688"/>
                    </a:lnTo>
                    <a:lnTo>
                      <a:pt x="325397" y="820266"/>
                    </a:lnTo>
                    <a:lnTo>
                      <a:pt x="334647" y="813245"/>
                    </a:lnTo>
                    <a:lnTo>
                      <a:pt x="327180" y="1098193"/>
                    </a:lnTo>
                    <a:lnTo>
                      <a:pt x="318042" y="1105882"/>
                    </a:lnTo>
                    <a:lnTo>
                      <a:pt x="277590" y="1140540"/>
                    </a:lnTo>
                    <a:close/>
                  </a:path>
                </a:pathLst>
              </a:custGeom>
              <a:solidFill>
                <a:srgbClr val="C6A98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5201999" y="5068957"/>
                <a:ext cx="33654" cy="206941"/>
              </a:xfrm>
              <a:custGeom>
                <a:rect b="b" l="l" r="r" t="t"/>
                <a:pathLst>
                  <a:path extrusionOk="0" h="206941" w="33654">
                    <a:moveTo>
                      <a:pt x="2898" y="167603"/>
                    </a:moveTo>
                    <a:lnTo>
                      <a:pt x="0" y="206941"/>
                    </a:lnTo>
                    <a:lnTo>
                      <a:pt x="15490" y="193903"/>
                    </a:lnTo>
                    <a:lnTo>
                      <a:pt x="20170" y="189668"/>
                    </a:lnTo>
                    <a:lnTo>
                      <a:pt x="33655" y="0"/>
                    </a:lnTo>
                    <a:lnTo>
                      <a:pt x="29754" y="3009"/>
                    </a:lnTo>
                    <a:lnTo>
                      <a:pt x="13484" y="15044"/>
                    </a:lnTo>
                    <a:lnTo>
                      <a:pt x="2898" y="16760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5154861" y="5102946"/>
                <a:ext cx="35103" cy="213293"/>
              </a:xfrm>
              <a:custGeom>
                <a:rect b="b" l="l" r="r" t="t"/>
                <a:pathLst>
                  <a:path extrusionOk="0" h="213293" w="35103">
                    <a:moveTo>
                      <a:pt x="2897" y="172172"/>
                    </a:moveTo>
                    <a:lnTo>
                      <a:pt x="0" y="213293"/>
                    </a:lnTo>
                    <a:lnTo>
                      <a:pt x="16716" y="199252"/>
                    </a:lnTo>
                    <a:lnTo>
                      <a:pt x="21730" y="194794"/>
                    </a:lnTo>
                    <a:lnTo>
                      <a:pt x="35103" y="0"/>
                    </a:lnTo>
                    <a:lnTo>
                      <a:pt x="30868" y="3120"/>
                    </a:lnTo>
                    <a:lnTo>
                      <a:pt x="13372" y="16047"/>
                    </a:lnTo>
                    <a:lnTo>
                      <a:pt x="2897" y="17217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5107388" y="5137046"/>
                <a:ext cx="36551" cy="219868"/>
              </a:xfrm>
              <a:custGeom>
                <a:rect b="b" l="l" r="r" t="t"/>
                <a:pathLst>
                  <a:path extrusionOk="0" h="219868" w="36551">
                    <a:moveTo>
                      <a:pt x="3009" y="176741"/>
                    </a:moveTo>
                    <a:lnTo>
                      <a:pt x="0" y="219868"/>
                    </a:lnTo>
                    <a:lnTo>
                      <a:pt x="18053" y="204712"/>
                    </a:lnTo>
                    <a:lnTo>
                      <a:pt x="23179" y="200032"/>
                    </a:lnTo>
                    <a:lnTo>
                      <a:pt x="36552" y="0"/>
                    </a:lnTo>
                    <a:lnTo>
                      <a:pt x="31983" y="3455"/>
                    </a:lnTo>
                    <a:lnTo>
                      <a:pt x="13373" y="17273"/>
                    </a:lnTo>
                    <a:lnTo>
                      <a:pt x="3009" y="176853"/>
                    </a:lnTo>
                    <a:lnTo>
                      <a:pt x="3009" y="17674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5059693" y="5171481"/>
                <a:ext cx="37888" cy="226331"/>
              </a:xfrm>
              <a:custGeom>
                <a:rect b="b" l="l" r="r" t="t"/>
                <a:pathLst>
                  <a:path extrusionOk="0" h="226331" w="37888">
                    <a:moveTo>
                      <a:pt x="3009" y="181310"/>
                    </a:moveTo>
                    <a:lnTo>
                      <a:pt x="0" y="226331"/>
                    </a:lnTo>
                    <a:lnTo>
                      <a:pt x="19279" y="209950"/>
                    </a:lnTo>
                    <a:lnTo>
                      <a:pt x="24628" y="205269"/>
                    </a:lnTo>
                    <a:lnTo>
                      <a:pt x="37889" y="0"/>
                    </a:lnTo>
                    <a:lnTo>
                      <a:pt x="33097" y="3566"/>
                    </a:lnTo>
                    <a:lnTo>
                      <a:pt x="13150" y="18387"/>
                    </a:lnTo>
                    <a:lnTo>
                      <a:pt x="3009" y="181422"/>
                    </a:lnTo>
                    <a:lnTo>
                      <a:pt x="3009" y="18131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5011663" y="5206026"/>
                <a:ext cx="39226" cy="232906"/>
              </a:xfrm>
              <a:custGeom>
                <a:rect b="b" l="l" r="r" t="t"/>
                <a:pathLst>
                  <a:path extrusionOk="0" h="232906" w="39226">
                    <a:moveTo>
                      <a:pt x="3009" y="186102"/>
                    </a:moveTo>
                    <a:lnTo>
                      <a:pt x="0" y="232906"/>
                    </a:lnTo>
                    <a:lnTo>
                      <a:pt x="20505" y="215522"/>
                    </a:lnTo>
                    <a:lnTo>
                      <a:pt x="26077" y="210507"/>
                    </a:lnTo>
                    <a:lnTo>
                      <a:pt x="39226" y="0"/>
                    </a:lnTo>
                    <a:lnTo>
                      <a:pt x="34212" y="3900"/>
                    </a:lnTo>
                    <a:lnTo>
                      <a:pt x="12927" y="19613"/>
                    </a:lnTo>
                    <a:lnTo>
                      <a:pt x="2897" y="186102"/>
                    </a:lnTo>
                    <a:lnTo>
                      <a:pt x="3009" y="18610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4963187" y="5240907"/>
                <a:ext cx="40674" cy="239480"/>
              </a:xfrm>
              <a:custGeom>
                <a:rect b="b" l="l" r="r" t="t"/>
                <a:pathLst>
                  <a:path extrusionOk="0" h="239480" w="40674">
                    <a:moveTo>
                      <a:pt x="3120" y="190671"/>
                    </a:moveTo>
                    <a:lnTo>
                      <a:pt x="0" y="239481"/>
                    </a:lnTo>
                    <a:lnTo>
                      <a:pt x="21953" y="220871"/>
                    </a:lnTo>
                    <a:lnTo>
                      <a:pt x="27748" y="215856"/>
                    </a:lnTo>
                    <a:lnTo>
                      <a:pt x="40675" y="0"/>
                    </a:lnTo>
                    <a:lnTo>
                      <a:pt x="35326" y="4123"/>
                    </a:lnTo>
                    <a:lnTo>
                      <a:pt x="12927" y="20839"/>
                    </a:lnTo>
                    <a:lnTo>
                      <a:pt x="3009" y="190782"/>
                    </a:lnTo>
                    <a:lnTo>
                      <a:pt x="3120" y="19067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4914489" y="5276010"/>
                <a:ext cx="42012" cy="246055"/>
              </a:xfrm>
              <a:custGeom>
                <a:rect b="b" l="l" r="r" t="t"/>
                <a:pathLst>
                  <a:path extrusionOk="0" h="246055" w="42012">
                    <a:moveTo>
                      <a:pt x="3009" y="195351"/>
                    </a:moveTo>
                    <a:lnTo>
                      <a:pt x="0" y="246056"/>
                    </a:lnTo>
                    <a:lnTo>
                      <a:pt x="23291" y="226331"/>
                    </a:lnTo>
                    <a:lnTo>
                      <a:pt x="29420" y="221094"/>
                    </a:lnTo>
                    <a:lnTo>
                      <a:pt x="42012" y="0"/>
                    </a:lnTo>
                    <a:lnTo>
                      <a:pt x="36440" y="4235"/>
                    </a:lnTo>
                    <a:lnTo>
                      <a:pt x="12704" y="21953"/>
                    </a:lnTo>
                    <a:lnTo>
                      <a:pt x="3009" y="195463"/>
                    </a:lnTo>
                    <a:lnTo>
                      <a:pt x="3009" y="19535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4766498" y="5382879"/>
                <a:ext cx="45912" cy="265892"/>
              </a:xfrm>
              <a:custGeom>
                <a:rect b="b" l="l" r="r" t="t"/>
                <a:pathLst>
                  <a:path extrusionOk="0" h="265892" w="45912">
                    <a:moveTo>
                      <a:pt x="2897" y="209616"/>
                    </a:moveTo>
                    <a:lnTo>
                      <a:pt x="0" y="265892"/>
                    </a:lnTo>
                    <a:lnTo>
                      <a:pt x="27302" y="242713"/>
                    </a:lnTo>
                    <a:lnTo>
                      <a:pt x="34100" y="236918"/>
                    </a:lnTo>
                    <a:lnTo>
                      <a:pt x="45913" y="0"/>
                    </a:lnTo>
                    <a:lnTo>
                      <a:pt x="39560" y="4903"/>
                    </a:lnTo>
                    <a:lnTo>
                      <a:pt x="11812" y="25519"/>
                    </a:lnTo>
                    <a:lnTo>
                      <a:pt x="2897" y="209616"/>
                    </a:lnTo>
                    <a:lnTo>
                      <a:pt x="2897" y="20961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4716574" y="5418985"/>
                <a:ext cx="47138" cy="272578"/>
              </a:xfrm>
              <a:custGeom>
                <a:rect b="b" l="l" r="r" t="t"/>
                <a:pathLst>
                  <a:path extrusionOk="0" h="272578" w="47138">
                    <a:moveTo>
                      <a:pt x="2786" y="214408"/>
                    </a:moveTo>
                    <a:lnTo>
                      <a:pt x="0" y="272578"/>
                    </a:lnTo>
                    <a:lnTo>
                      <a:pt x="28640" y="248173"/>
                    </a:lnTo>
                    <a:lnTo>
                      <a:pt x="35660" y="242156"/>
                    </a:lnTo>
                    <a:lnTo>
                      <a:pt x="47139" y="0"/>
                    </a:lnTo>
                    <a:lnTo>
                      <a:pt x="40452" y="5126"/>
                    </a:lnTo>
                    <a:lnTo>
                      <a:pt x="11478" y="26857"/>
                    </a:lnTo>
                    <a:lnTo>
                      <a:pt x="2786" y="214519"/>
                    </a:lnTo>
                    <a:lnTo>
                      <a:pt x="2786" y="21440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4666204" y="5455426"/>
                <a:ext cx="48475" cy="279264"/>
              </a:xfrm>
              <a:custGeom>
                <a:rect b="b" l="l" r="r" t="t"/>
                <a:pathLst>
                  <a:path extrusionOk="0" h="279264" w="48475">
                    <a:moveTo>
                      <a:pt x="2786" y="219199"/>
                    </a:moveTo>
                    <a:lnTo>
                      <a:pt x="0" y="279265"/>
                    </a:lnTo>
                    <a:lnTo>
                      <a:pt x="30088" y="253634"/>
                    </a:lnTo>
                    <a:lnTo>
                      <a:pt x="37332" y="247393"/>
                    </a:lnTo>
                    <a:lnTo>
                      <a:pt x="48476" y="0"/>
                    </a:lnTo>
                    <a:lnTo>
                      <a:pt x="41455" y="5238"/>
                    </a:lnTo>
                    <a:lnTo>
                      <a:pt x="11032" y="27971"/>
                    </a:lnTo>
                    <a:lnTo>
                      <a:pt x="2674" y="219199"/>
                    </a:lnTo>
                    <a:lnTo>
                      <a:pt x="2786" y="2191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4615611" y="5491977"/>
                <a:ext cx="49701" cy="286062"/>
              </a:xfrm>
              <a:custGeom>
                <a:rect b="b" l="l" r="r" t="t"/>
                <a:pathLst>
                  <a:path extrusionOk="0" h="286062" w="49701">
                    <a:moveTo>
                      <a:pt x="2674" y="224103"/>
                    </a:moveTo>
                    <a:lnTo>
                      <a:pt x="0" y="286062"/>
                    </a:lnTo>
                    <a:lnTo>
                      <a:pt x="31426" y="259206"/>
                    </a:lnTo>
                    <a:lnTo>
                      <a:pt x="39003" y="252742"/>
                    </a:lnTo>
                    <a:lnTo>
                      <a:pt x="49701" y="0"/>
                    </a:lnTo>
                    <a:lnTo>
                      <a:pt x="42346" y="5572"/>
                    </a:lnTo>
                    <a:lnTo>
                      <a:pt x="10587" y="29308"/>
                    </a:lnTo>
                    <a:lnTo>
                      <a:pt x="2563" y="224214"/>
                    </a:lnTo>
                    <a:lnTo>
                      <a:pt x="2674" y="22410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4564572" y="5528863"/>
                <a:ext cx="51038" cy="292860"/>
              </a:xfrm>
              <a:custGeom>
                <a:rect b="b" l="l" r="r" t="t"/>
                <a:pathLst>
                  <a:path extrusionOk="0" h="292860" w="51038">
                    <a:moveTo>
                      <a:pt x="2563" y="229006"/>
                    </a:moveTo>
                    <a:lnTo>
                      <a:pt x="0" y="292860"/>
                    </a:lnTo>
                    <a:lnTo>
                      <a:pt x="32986" y="264778"/>
                    </a:lnTo>
                    <a:lnTo>
                      <a:pt x="40786" y="258091"/>
                    </a:lnTo>
                    <a:lnTo>
                      <a:pt x="51039" y="0"/>
                    </a:lnTo>
                    <a:lnTo>
                      <a:pt x="43349" y="5795"/>
                    </a:lnTo>
                    <a:lnTo>
                      <a:pt x="10141" y="30646"/>
                    </a:lnTo>
                    <a:lnTo>
                      <a:pt x="2452" y="229117"/>
                    </a:lnTo>
                    <a:lnTo>
                      <a:pt x="2563" y="22900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4513199" y="5566084"/>
                <a:ext cx="52264" cy="299657"/>
              </a:xfrm>
              <a:custGeom>
                <a:rect b="b" l="l" r="r" t="t"/>
                <a:pathLst>
                  <a:path extrusionOk="0" h="299657" w="52264">
                    <a:moveTo>
                      <a:pt x="2452" y="233798"/>
                    </a:moveTo>
                    <a:lnTo>
                      <a:pt x="0" y="299658"/>
                    </a:lnTo>
                    <a:lnTo>
                      <a:pt x="34434" y="270238"/>
                    </a:lnTo>
                    <a:lnTo>
                      <a:pt x="42458" y="263440"/>
                    </a:lnTo>
                    <a:lnTo>
                      <a:pt x="52265" y="0"/>
                    </a:lnTo>
                    <a:lnTo>
                      <a:pt x="44353" y="6018"/>
                    </a:lnTo>
                    <a:lnTo>
                      <a:pt x="9695" y="31871"/>
                    </a:lnTo>
                    <a:lnTo>
                      <a:pt x="2340" y="233909"/>
                    </a:lnTo>
                    <a:lnTo>
                      <a:pt x="2452" y="23379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4461492" y="5603416"/>
                <a:ext cx="53601" cy="306566"/>
              </a:xfrm>
              <a:custGeom>
                <a:rect b="b" l="l" r="r" t="t"/>
                <a:pathLst>
                  <a:path extrusionOk="0" h="306566" w="53601">
                    <a:moveTo>
                      <a:pt x="2340" y="238924"/>
                    </a:moveTo>
                    <a:lnTo>
                      <a:pt x="0" y="306567"/>
                    </a:lnTo>
                    <a:lnTo>
                      <a:pt x="35883" y="275921"/>
                    </a:lnTo>
                    <a:lnTo>
                      <a:pt x="44241" y="268789"/>
                    </a:lnTo>
                    <a:lnTo>
                      <a:pt x="53602" y="0"/>
                    </a:lnTo>
                    <a:lnTo>
                      <a:pt x="45244" y="6352"/>
                    </a:lnTo>
                    <a:lnTo>
                      <a:pt x="9249" y="33432"/>
                    </a:lnTo>
                    <a:lnTo>
                      <a:pt x="2229" y="238924"/>
                    </a:lnTo>
                    <a:lnTo>
                      <a:pt x="2340" y="23892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4409450" y="5641193"/>
                <a:ext cx="54716" cy="313364"/>
              </a:xfrm>
              <a:custGeom>
                <a:rect b="b" l="l" r="r" t="t"/>
                <a:pathLst>
                  <a:path extrusionOk="0" h="313364" w="54716">
                    <a:moveTo>
                      <a:pt x="2117" y="243716"/>
                    </a:moveTo>
                    <a:lnTo>
                      <a:pt x="0" y="313365"/>
                    </a:lnTo>
                    <a:lnTo>
                      <a:pt x="37332" y="281382"/>
                    </a:lnTo>
                    <a:lnTo>
                      <a:pt x="46024" y="274139"/>
                    </a:lnTo>
                    <a:lnTo>
                      <a:pt x="54716" y="0"/>
                    </a:lnTo>
                    <a:lnTo>
                      <a:pt x="46136" y="6463"/>
                    </a:lnTo>
                    <a:lnTo>
                      <a:pt x="8581" y="34657"/>
                    </a:lnTo>
                    <a:lnTo>
                      <a:pt x="2117" y="243827"/>
                    </a:lnTo>
                    <a:lnTo>
                      <a:pt x="2117" y="24371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4357074" y="5679194"/>
                <a:ext cx="55942" cy="320273"/>
              </a:xfrm>
              <a:custGeom>
                <a:rect b="b" l="l" r="r" t="t"/>
                <a:pathLst>
                  <a:path extrusionOk="0" h="320273" w="55942">
                    <a:moveTo>
                      <a:pt x="1895" y="248730"/>
                    </a:moveTo>
                    <a:lnTo>
                      <a:pt x="2006" y="248730"/>
                    </a:lnTo>
                    <a:lnTo>
                      <a:pt x="0" y="320274"/>
                    </a:lnTo>
                    <a:lnTo>
                      <a:pt x="38892" y="286954"/>
                    </a:lnTo>
                    <a:lnTo>
                      <a:pt x="47807" y="279488"/>
                    </a:lnTo>
                    <a:lnTo>
                      <a:pt x="55942" y="0"/>
                    </a:lnTo>
                    <a:lnTo>
                      <a:pt x="47027" y="6686"/>
                    </a:lnTo>
                    <a:lnTo>
                      <a:pt x="8024" y="35883"/>
                    </a:lnTo>
                    <a:lnTo>
                      <a:pt x="1895" y="24873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4304363" y="5717417"/>
                <a:ext cx="57056" cy="327294"/>
              </a:xfrm>
              <a:custGeom>
                <a:rect b="b" l="l" r="r" t="t"/>
                <a:pathLst>
                  <a:path extrusionOk="0" h="327294" w="57056">
                    <a:moveTo>
                      <a:pt x="1783" y="253745"/>
                    </a:moveTo>
                    <a:lnTo>
                      <a:pt x="0" y="327295"/>
                    </a:lnTo>
                    <a:lnTo>
                      <a:pt x="40341" y="292637"/>
                    </a:lnTo>
                    <a:lnTo>
                      <a:pt x="49479" y="284948"/>
                    </a:lnTo>
                    <a:lnTo>
                      <a:pt x="57056" y="0"/>
                    </a:lnTo>
                    <a:lnTo>
                      <a:pt x="47807" y="6909"/>
                    </a:lnTo>
                    <a:lnTo>
                      <a:pt x="7355" y="37443"/>
                    </a:lnTo>
                    <a:lnTo>
                      <a:pt x="1672" y="253857"/>
                    </a:lnTo>
                    <a:lnTo>
                      <a:pt x="1783" y="25374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4337683" y="6021978"/>
                <a:ext cx="11143" cy="111"/>
              </a:xfrm>
              <a:custGeom>
                <a:rect b="b" l="l" r="r" t="t"/>
                <a:pathLst>
                  <a:path extrusionOk="0" h="111" w="11143">
                    <a:moveTo>
                      <a:pt x="0" y="111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7C5B4C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4304363" y="5724326"/>
                <a:ext cx="47807" cy="320385"/>
              </a:xfrm>
              <a:custGeom>
                <a:rect b="b" l="l" r="r" t="t"/>
                <a:pathLst>
                  <a:path extrusionOk="0" h="320385" w="47807">
                    <a:moveTo>
                      <a:pt x="0" y="320385"/>
                    </a:moveTo>
                    <a:lnTo>
                      <a:pt x="40341" y="285728"/>
                    </a:lnTo>
                    <a:lnTo>
                      <a:pt x="47807" y="0"/>
                    </a:lnTo>
                    <a:lnTo>
                      <a:pt x="7355" y="30534"/>
                    </a:lnTo>
                    <a:lnTo>
                      <a:pt x="1783" y="246836"/>
                    </a:lnTo>
                    <a:lnTo>
                      <a:pt x="0" y="320385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4306035" y="5724326"/>
                <a:ext cx="46135" cy="246947"/>
              </a:xfrm>
              <a:custGeom>
                <a:rect b="b" l="l" r="r" t="t"/>
                <a:pathLst>
                  <a:path extrusionOk="0" h="246947" w="46135">
                    <a:moveTo>
                      <a:pt x="0" y="246947"/>
                    </a:moveTo>
                    <a:lnTo>
                      <a:pt x="112" y="246836"/>
                    </a:lnTo>
                    <a:lnTo>
                      <a:pt x="40452" y="217973"/>
                    </a:lnTo>
                    <a:lnTo>
                      <a:pt x="46136" y="0"/>
                    </a:lnTo>
                    <a:lnTo>
                      <a:pt x="5683" y="30534"/>
                    </a:lnTo>
                    <a:lnTo>
                      <a:pt x="0" y="246947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4344704" y="5717417"/>
                <a:ext cx="16715" cy="292637"/>
              </a:xfrm>
              <a:custGeom>
                <a:rect b="b" l="l" r="r" t="t"/>
                <a:pathLst>
                  <a:path extrusionOk="0" h="292637" w="16715">
                    <a:moveTo>
                      <a:pt x="7467" y="6909"/>
                    </a:moveTo>
                    <a:lnTo>
                      <a:pt x="0" y="292637"/>
                    </a:lnTo>
                    <a:lnTo>
                      <a:pt x="9138" y="284948"/>
                    </a:lnTo>
                    <a:lnTo>
                      <a:pt x="16716" y="0"/>
                    </a:lnTo>
                    <a:lnTo>
                      <a:pt x="7467" y="6909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4357074" y="5685880"/>
                <a:ext cx="47027" cy="313587"/>
              </a:xfrm>
              <a:custGeom>
                <a:rect b="b" l="l" r="r" t="t"/>
                <a:pathLst>
                  <a:path extrusionOk="0" h="313587" w="47027">
                    <a:moveTo>
                      <a:pt x="38892" y="280268"/>
                    </a:moveTo>
                    <a:lnTo>
                      <a:pt x="40786" y="213962"/>
                    </a:lnTo>
                    <a:lnTo>
                      <a:pt x="47027" y="0"/>
                    </a:lnTo>
                    <a:lnTo>
                      <a:pt x="8024" y="29754"/>
                    </a:lnTo>
                    <a:lnTo>
                      <a:pt x="2006" y="242044"/>
                    </a:lnTo>
                    <a:lnTo>
                      <a:pt x="0" y="313588"/>
                    </a:lnTo>
                    <a:lnTo>
                      <a:pt x="38892" y="280268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4358968" y="5685880"/>
                <a:ext cx="45132" cy="242044"/>
              </a:xfrm>
              <a:custGeom>
                <a:rect b="b" l="l" r="r" t="t"/>
                <a:pathLst>
                  <a:path extrusionOk="0" h="242044" w="45132">
                    <a:moveTo>
                      <a:pt x="0" y="242044"/>
                    </a:moveTo>
                    <a:lnTo>
                      <a:pt x="112" y="242044"/>
                    </a:lnTo>
                    <a:lnTo>
                      <a:pt x="38892" y="213962"/>
                    </a:lnTo>
                    <a:lnTo>
                      <a:pt x="39003" y="213962"/>
                    </a:lnTo>
                    <a:lnTo>
                      <a:pt x="45132" y="0"/>
                    </a:lnTo>
                    <a:lnTo>
                      <a:pt x="6129" y="29197"/>
                    </a:lnTo>
                    <a:lnTo>
                      <a:pt x="0" y="242044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4395966" y="5679194"/>
                <a:ext cx="17050" cy="286953"/>
              </a:xfrm>
              <a:custGeom>
                <a:rect b="b" l="l" r="r" t="t"/>
                <a:pathLst>
                  <a:path extrusionOk="0" h="286953" w="17050">
                    <a:moveTo>
                      <a:pt x="1894" y="220648"/>
                    </a:moveTo>
                    <a:lnTo>
                      <a:pt x="0" y="286954"/>
                    </a:lnTo>
                    <a:lnTo>
                      <a:pt x="8915" y="279488"/>
                    </a:lnTo>
                    <a:lnTo>
                      <a:pt x="17050" y="0"/>
                    </a:lnTo>
                    <a:lnTo>
                      <a:pt x="8135" y="6686"/>
                    </a:lnTo>
                    <a:lnTo>
                      <a:pt x="1894" y="220648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4409450" y="5647657"/>
                <a:ext cx="46135" cy="306901"/>
              </a:xfrm>
              <a:custGeom>
                <a:rect b="b" l="l" r="r" t="t"/>
                <a:pathLst>
                  <a:path extrusionOk="0" h="306901" w="46135">
                    <a:moveTo>
                      <a:pt x="37332" y="274918"/>
                    </a:moveTo>
                    <a:lnTo>
                      <a:pt x="39449" y="210061"/>
                    </a:lnTo>
                    <a:lnTo>
                      <a:pt x="46136" y="0"/>
                    </a:lnTo>
                    <a:lnTo>
                      <a:pt x="8692" y="29085"/>
                    </a:lnTo>
                    <a:lnTo>
                      <a:pt x="2117" y="237252"/>
                    </a:lnTo>
                    <a:lnTo>
                      <a:pt x="0" y="306901"/>
                    </a:lnTo>
                    <a:lnTo>
                      <a:pt x="37332" y="274918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4411567" y="5647657"/>
                <a:ext cx="44018" cy="237363"/>
              </a:xfrm>
              <a:custGeom>
                <a:rect b="b" l="l" r="r" t="t"/>
                <a:pathLst>
                  <a:path extrusionOk="0" h="237363" w="44018">
                    <a:moveTo>
                      <a:pt x="0" y="237364"/>
                    </a:moveTo>
                    <a:lnTo>
                      <a:pt x="0" y="237252"/>
                    </a:lnTo>
                    <a:lnTo>
                      <a:pt x="37332" y="210061"/>
                    </a:lnTo>
                    <a:lnTo>
                      <a:pt x="37443" y="209950"/>
                    </a:lnTo>
                    <a:lnTo>
                      <a:pt x="44018" y="0"/>
                    </a:lnTo>
                    <a:lnTo>
                      <a:pt x="6463" y="28194"/>
                    </a:lnTo>
                    <a:lnTo>
                      <a:pt x="0" y="237364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4446782" y="5641193"/>
                <a:ext cx="17384" cy="281381"/>
              </a:xfrm>
              <a:custGeom>
                <a:rect b="b" l="l" r="r" t="t"/>
                <a:pathLst>
                  <a:path extrusionOk="0" h="281381" w="17384">
                    <a:moveTo>
                      <a:pt x="2117" y="216525"/>
                    </a:moveTo>
                    <a:lnTo>
                      <a:pt x="0" y="281382"/>
                    </a:lnTo>
                    <a:lnTo>
                      <a:pt x="8692" y="274139"/>
                    </a:lnTo>
                    <a:lnTo>
                      <a:pt x="17384" y="0"/>
                    </a:lnTo>
                    <a:lnTo>
                      <a:pt x="8804" y="6463"/>
                    </a:lnTo>
                    <a:lnTo>
                      <a:pt x="2117" y="216525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4461492" y="5609768"/>
                <a:ext cx="45243" cy="300215"/>
              </a:xfrm>
              <a:custGeom>
                <a:rect b="b" l="l" r="r" t="t"/>
                <a:pathLst>
                  <a:path extrusionOk="0" h="300215" w="45243">
                    <a:moveTo>
                      <a:pt x="0" y="300215"/>
                    </a:moveTo>
                    <a:lnTo>
                      <a:pt x="35883" y="269570"/>
                    </a:lnTo>
                    <a:lnTo>
                      <a:pt x="38112" y="206050"/>
                    </a:lnTo>
                    <a:lnTo>
                      <a:pt x="45244" y="0"/>
                    </a:lnTo>
                    <a:lnTo>
                      <a:pt x="9361" y="28417"/>
                    </a:lnTo>
                    <a:lnTo>
                      <a:pt x="2340" y="232572"/>
                    </a:lnTo>
                    <a:lnTo>
                      <a:pt x="0" y="300215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4463720" y="5609768"/>
                <a:ext cx="43015" cy="232572"/>
              </a:xfrm>
              <a:custGeom>
                <a:rect b="b" l="l" r="r" t="t"/>
                <a:pathLst>
                  <a:path extrusionOk="0" h="232572" w="43015">
                    <a:moveTo>
                      <a:pt x="0" y="232572"/>
                    </a:moveTo>
                    <a:lnTo>
                      <a:pt x="112" y="232572"/>
                    </a:lnTo>
                    <a:lnTo>
                      <a:pt x="35883" y="206050"/>
                    </a:lnTo>
                    <a:lnTo>
                      <a:pt x="36106" y="205938"/>
                    </a:lnTo>
                    <a:lnTo>
                      <a:pt x="43015" y="0"/>
                    </a:lnTo>
                    <a:lnTo>
                      <a:pt x="7021" y="27080"/>
                    </a:lnTo>
                    <a:lnTo>
                      <a:pt x="0" y="232572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4497375" y="5603416"/>
                <a:ext cx="17718" cy="275921"/>
              </a:xfrm>
              <a:custGeom>
                <a:rect b="b" l="l" r="r" t="t"/>
                <a:pathLst>
                  <a:path extrusionOk="0" h="275921" w="17718">
                    <a:moveTo>
                      <a:pt x="0" y="275921"/>
                    </a:moveTo>
                    <a:lnTo>
                      <a:pt x="8358" y="268789"/>
                    </a:lnTo>
                    <a:lnTo>
                      <a:pt x="17719" y="0"/>
                    </a:lnTo>
                    <a:lnTo>
                      <a:pt x="9361" y="6352"/>
                    </a:lnTo>
                    <a:lnTo>
                      <a:pt x="2229" y="212402"/>
                    </a:lnTo>
                    <a:lnTo>
                      <a:pt x="0" y="275921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4513199" y="5572102"/>
                <a:ext cx="44352" cy="293640"/>
              </a:xfrm>
              <a:custGeom>
                <a:rect b="b" l="l" r="r" t="t"/>
                <a:pathLst>
                  <a:path extrusionOk="0" h="293640" w="44352">
                    <a:moveTo>
                      <a:pt x="0" y="293640"/>
                    </a:moveTo>
                    <a:lnTo>
                      <a:pt x="34434" y="264220"/>
                    </a:lnTo>
                    <a:lnTo>
                      <a:pt x="36775" y="202038"/>
                    </a:lnTo>
                    <a:lnTo>
                      <a:pt x="44353" y="0"/>
                    </a:lnTo>
                    <a:lnTo>
                      <a:pt x="9807" y="27748"/>
                    </a:lnTo>
                    <a:lnTo>
                      <a:pt x="2452" y="227780"/>
                    </a:lnTo>
                    <a:lnTo>
                      <a:pt x="0" y="293640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4515539" y="5572102"/>
                <a:ext cx="42012" cy="227891"/>
              </a:xfrm>
              <a:custGeom>
                <a:rect b="b" l="l" r="r" t="t"/>
                <a:pathLst>
                  <a:path extrusionOk="0" h="227891" w="42012">
                    <a:moveTo>
                      <a:pt x="0" y="227891"/>
                    </a:moveTo>
                    <a:lnTo>
                      <a:pt x="112" y="227780"/>
                    </a:lnTo>
                    <a:lnTo>
                      <a:pt x="34435" y="202038"/>
                    </a:lnTo>
                    <a:lnTo>
                      <a:pt x="34658" y="201926"/>
                    </a:lnTo>
                    <a:lnTo>
                      <a:pt x="42012" y="0"/>
                    </a:lnTo>
                    <a:lnTo>
                      <a:pt x="7355" y="25854"/>
                    </a:lnTo>
                    <a:lnTo>
                      <a:pt x="0" y="227891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4547633" y="5566084"/>
                <a:ext cx="17830" cy="270238"/>
              </a:xfrm>
              <a:custGeom>
                <a:rect b="b" l="l" r="r" t="t"/>
                <a:pathLst>
                  <a:path extrusionOk="0" h="270238" w="17830">
                    <a:moveTo>
                      <a:pt x="0" y="270238"/>
                    </a:moveTo>
                    <a:lnTo>
                      <a:pt x="8024" y="263440"/>
                    </a:lnTo>
                    <a:lnTo>
                      <a:pt x="17830" y="0"/>
                    </a:lnTo>
                    <a:lnTo>
                      <a:pt x="9918" y="6018"/>
                    </a:lnTo>
                    <a:lnTo>
                      <a:pt x="2340" y="208055"/>
                    </a:lnTo>
                    <a:lnTo>
                      <a:pt x="0" y="270238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4564572" y="5534658"/>
                <a:ext cx="43349" cy="287065"/>
              </a:xfrm>
              <a:custGeom>
                <a:rect b="b" l="l" r="r" t="t"/>
                <a:pathLst>
                  <a:path extrusionOk="0" h="287065" w="43349">
                    <a:moveTo>
                      <a:pt x="0" y="287065"/>
                    </a:moveTo>
                    <a:lnTo>
                      <a:pt x="32986" y="258983"/>
                    </a:lnTo>
                    <a:lnTo>
                      <a:pt x="35437" y="198137"/>
                    </a:lnTo>
                    <a:lnTo>
                      <a:pt x="43349" y="0"/>
                    </a:lnTo>
                    <a:lnTo>
                      <a:pt x="10364" y="27302"/>
                    </a:lnTo>
                    <a:lnTo>
                      <a:pt x="2563" y="223211"/>
                    </a:lnTo>
                    <a:lnTo>
                      <a:pt x="0" y="287065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4567024" y="5534658"/>
                <a:ext cx="40897" cy="223322"/>
              </a:xfrm>
              <a:custGeom>
                <a:rect b="b" l="l" r="r" t="t"/>
                <a:pathLst>
                  <a:path extrusionOk="0" h="223322" w="40897">
                    <a:moveTo>
                      <a:pt x="0" y="223322"/>
                    </a:moveTo>
                    <a:lnTo>
                      <a:pt x="111" y="223211"/>
                    </a:lnTo>
                    <a:lnTo>
                      <a:pt x="32986" y="198137"/>
                    </a:lnTo>
                    <a:lnTo>
                      <a:pt x="33208" y="197915"/>
                    </a:lnTo>
                    <a:lnTo>
                      <a:pt x="40898" y="0"/>
                    </a:lnTo>
                    <a:lnTo>
                      <a:pt x="7689" y="24851"/>
                    </a:lnTo>
                    <a:lnTo>
                      <a:pt x="0" y="223322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4597558" y="5528863"/>
                <a:ext cx="18052" cy="264777"/>
              </a:xfrm>
              <a:custGeom>
                <a:rect b="b" l="l" r="r" t="t"/>
                <a:pathLst>
                  <a:path extrusionOk="0" h="264777" w="18052">
                    <a:moveTo>
                      <a:pt x="0" y="264778"/>
                    </a:moveTo>
                    <a:lnTo>
                      <a:pt x="7801" y="258091"/>
                    </a:lnTo>
                    <a:lnTo>
                      <a:pt x="18053" y="0"/>
                    </a:lnTo>
                    <a:lnTo>
                      <a:pt x="10364" y="5795"/>
                    </a:lnTo>
                    <a:lnTo>
                      <a:pt x="2452" y="203932"/>
                    </a:lnTo>
                    <a:lnTo>
                      <a:pt x="0" y="264778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615611" y="5497549"/>
                <a:ext cx="42346" cy="280490"/>
              </a:xfrm>
              <a:custGeom>
                <a:rect b="b" l="l" r="r" t="t"/>
                <a:pathLst>
                  <a:path extrusionOk="0" h="280490" w="42346">
                    <a:moveTo>
                      <a:pt x="0" y="280490"/>
                    </a:moveTo>
                    <a:lnTo>
                      <a:pt x="31426" y="253634"/>
                    </a:lnTo>
                    <a:lnTo>
                      <a:pt x="33989" y="194237"/>
                    </a:lnTo>
                    <a:lnTo>
                      <a:pt x="42346" y="0"/>
                    </a:lnTo>
                    <a:lnTo>
                      <a:pt x="10810" y="26634"/>
                    </a:lnTo>
                    <a:lnTo>
                      <a:pt x="2674" y="218531"/>
                    </a:lnTo>
                    <a:lnTo>
                      <a:pt x="0" y="280490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4618174" y="5497549"/>
                <a:ext cx="39783" cy="218642"/>
              </a:xfrm>
              <a:custGeom>
                <a:rect b="b" l="l" r="r" t="t"/>
                <a:pathLst>
                  <a:path extrusionOk="0" h="218642" w="39783">
                    <a:moveTo>
                      <a:pt x="0" y="218642"/>
                    </a:moveTo>
                    <a:lnTo>
                      <a:pt x="111" y="218531"/>
                    </a:lnTo>
                    <a:lnTo>
                      <a:pt x="31425" y="194237"/>
                    </a:lnTo>
                    <a:lnTo>
                      <a:pt x="31871" y="194014"/>
                    </a:lnTo>
                    <a:lnTo>
                      <a:pt x="39783" y="0"/>
                    </a:lnTo>
                    <a:lnTo>
                      <a:pt x="8024" y="23736"/>
                    </a:lnTo>
                    <a:lnTo>
                      <a:pt x="0" y="218642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4647036" y="5491977"/>
                <a:ext cx="18275" cy="259205"/>
              </a:xfrm>
              <a:custGeom>
                <a:rect b="b" l="l" r="r" t="t"/>
                <a:pathLst>
                  <a:path extrusionOk="0" h="259205" w="18275">
                    <a:moveTo>
                      <a:pt x="0" y="259206"/>
                    </a:moveTo>
                    <a:lnTo>
                      <a:pt x="7578" y="252742"/>
                    </a:lnTo>
                    <a:lnTo>
                      <a:pt x="18276" y="0"/>
                    </a:lnTo>
                    <a:lnTo>
                      <a:pt x="10921" y="5572"/>
                    </a:lnTo>
                    <a:lnTo>
                      <a:pt x="2563" y="199809"/>
                    </a:lnTo>
                    <a:lnTo>
                      <a:pt x="0" y="259206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4666204" y="5460663"/>
                <a:ext cx="41455" cy="274026"/>
              </a:xfrm>
              <a:custGeom>
                <a:rect b="b" l="l" r="r" t="t"/>
                <a:pathLst>
                  <a:path extrusionOk="0" h="274026" w="41455">
                    <a:moveTo>
                      <a:pt x="0" y="274027"/>
                    </a:moveTo>
                    <a:lnTo>
                      <a:pt x="30088" y="248396"/>
                    </a:lnTo>
                    <a:lnTo>
                      <a:pt x="32763" y="190337"/>
                    </a:lnTo>
                    <a:lnTo>
                      <a:pt x="41455" y="0"/>
                    </a:lnTo>
                    <a:lnTo>
                      <a:pt x="11367" y="26077"/>
                    </a:lnTo>
                    <a:lnTo>
                      <a:pt x="2786" y="213962"/>
                    </a:lnTo>
                    <a:lnTo>
                      <a:pt x="0" y="274027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4668878" y="5460663"/>
                <a:ext cx="38780" cy="213961"/>
              </a:xfrm>
              <a:custGeom>
                <a:rect b="b" l="l" r="r" t="t"/>
                <a:pathLst>
                  <a:path extrusionOk="0" h="213961" w="38780">
                    <a:moveTo>
                      <a:pt x="0" y="213962"/>
                    </a:moveTo>
                    <a:lnTo>
                      <a:pt x="112" y="213962"/>
                    </a:lnTo>
                    <a:lnTo>
                      <a:pt x="30088" y="190337"/>
                    </a:lnTo>
                    <a:lnTo>
                      <a:pt x="30534" y="190002"/>
                    </a:lnTo>
                    <a:lnTo>
                      <a:pt x="38781" y="0"/>
                    </a:lnTo>
                    <a:lnTo>
                      <a:pt x="8358" y="22733"/>
                    </a:lnTo>
                    <a:lnTo>
                      <a:pt x="0" y="213962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4696292" y="5455426"/>
                <a:ext cx="18387" cy="253633"/>
              </a:xfrm>
              <a:custGeom>
                <a:rect b="b" l="l" r="r" t="t"/>
                <a:pathLst>
                  <a:path extrusionOk="0" h="253633" w="18387">
                    <a:moveTo>
                      <a:pt x="0" y="253634"/>
                    </a:moveTo>
                    <a:lnTo>
                      <a:pt x="7244" y="247393"/>
                    </a:lnTo>
                    <a:lnTo>
                      <a:pt x="18388" y="0"/>
                    </a:lnTo>
                    <a:lnTo>
                      <a:pt x="11367" y="5238"/>
                    </a:lnTo>
                    <a:lnTo>
                      <a:pt x="2675" y="195574"/>
                    </a:lnTo>
                    <a:lnTo>
                      <a:pt x="0" y="253634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4716574" y="5424111"/>
                <a:ext cx="40452" cy="267452"/>
              </a:xfrm>
              <a:custGeom>
                <a:rect b="b" l="l" r="r" t="t"/>
                <a:pathLst>
                  <a:path extrusionOk="0" h="267452" w="40452">
                    <a:moveTo>
                      <a:pt x="0" y="267452"/>
                    </a:moveTo>
                    <a:lnTo>
                      <a:pt x="28640" y="243047"/>
                    </a:lnTo>
                    <a:lnTo>
                      <a:pt x="31426" y="186436"/>
                    </a:lnTo>
                    <a:lnTo>
                      <a:pt x="40452" y="0"/>
                    </a:lnTo>
                    <a:lnTo>
                      <a:pt x="11701" y="25408"/>
                    </a:lnTo>
                    <a:lnTo>
                      <a:pt x="2786" y="209281"/>
                    </a:lnTo>
                    <a:lnTo>
                      <a:pt x="0" y="267452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4719360" y="5424111"/>
                <a:ext cx="37666" cy="209392"/>
              </a:xfrm>
              <a:custGeom>
                <a:rect b="b" l="l" r="r" t="t"/>
                <a:pathLst>
                  <a:path extrusionOk="0" h="209392" w="37666">
                    <a:moveTo>
                      <a:pt x="0" y="209393"/>
                    </a:moveTo>
                    <a:lnTo>
                      <a:pt x="0" y="209281"/>
                    </a:lnTo>
                    <a:lnTo>
                      <a:pt x="28640" y="186436"/>
                    </a:lnTo>
                    <a:lnTo>
                      <a:pt x="29086" y="185991"/>
                    </a:lnTo>
                    <a:lnTo>
                      <a:pt x="37666" y="0"/>
                    </a:lnTo>
                    <a:lnTo>
                      <a:pt x="8692" y="21730"/>
                    </a:lnTo>
                    <a:lnTo>
                      <a:pt x="0" y="209393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4745214" y="5418985"/>
                <a:ext cx="18498" cy="248173"/>
              </a:xfrm>
              <a:custGeom>
                <a:rect b="b" l="l" r="r" t="t"/>
                <a:pathLst>
                  <a:path extrusionOk="0" h="248173" w="18498">
                    <a:moveTo>
                      <a:pt x="0" y="248173"/>
                    </a:moveTo>
                    <a:lnTo>
                      <a:pt x="7021" y="242156"/>
                    </a:lnTo>
                    <a:lnTo>
                      <a:pt x="18499" y="0"/>
                    </a:lnTo>
                    <a:lnTo>
                      <a:pt x="11812" y="5126"/>
                    </a:lnTo>
                    <a:lnTo>
                      <a:pt x="2786" y="191563"/>
                    </a:lnTo>
                    <a:lnTo>
                      <a:pt x="0" y="248173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4766498" y="5387782"/>
                <a:ext cx="39560" cy="260988"/>
              </a:xfrm>
              <a:custGeom>
                <a:rect b="b" l="l" r="r" t="t"/>
                <a:pathLst>
                  <a:path extrusionOk="0" h="260988" w="39560">
                    <a:moveTo>
                      <a:pt x="0" y="260989"/>
                    </a:moveTo>
                    <a:lnTo>
                      <a:pt x="27302" y="237810"/>
                    </a:lnTo>
                    <a:lnTo>
                      <a:pt x="30200" y="182536"/>
                    </a:lnTo>
                    <a:lnTo>
                      <a:pt x="39560" y="0"/>
                    </a:lnTo>
                    <a:lnTo>
                      <a:pt x="12147" y="24962"/>
                    </a:lnTo>
                    <a:lnTo>
                      <a:pt x="2897" y="204712"/>
                    </a:lnTo>
                    <a:lnTo>
                      <a:pt x="0" y="260989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769396" y="5387782"/>
                <a:ext cx="36663" cy="204712"/>
              </a:xfrm>
              <a:custGeom>
                <a:rect b="b" l="l" r="r" t="t"/>
                <a:pathLst>
                  <a:path extrusionOk="0" h="204712" w="36663">
                    <a:moveTo>
                      <a:pt x="0" y="204712"/>
                    </a:moveTo>
                    <a:lnTo>
                      <a:pt x="0" y="204712"/>
                    </a:lnTo>
                    <a:lnTo>
                      <a:pt x="27303" y="182536"/>
                    </a:lnTo>
                    <a:lnTo>
                      <a:pt x="27860" y="182090"/>
                    </a:lnTo>
                    <a:lnTo>
                      <a:pt x="36663" y="0"/>
                    </a:lnTo>
                    <a:lnTo>
                      <a:pt x="8915" y="20616"/>
                    </a:lnTo>
                    <a:lnTo>
                      <a:pt x="0" y="204712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4793801" y="5382879"/>
                <a:ext cx="18610" cy="242712"/>
              </a:xfrm>
              <a:custGeom>
                <a:rect b="b" l="l" r="r" t="t"/>
                <a:pathLst>
                  <a:path extrusionOk="0" h="242712" w="18610">
                    <a:moveTo>
                      <a:pt x="0" y="242713"/>
                    </a:moveTo>
                    <a:lnTo>
                      <a:pt x="6798" y="236918"/>
                    </a:lnTo>
                    <a:lnTo>
                      <a:pt x="18610" y="0"/>
                    </a:lnTo>
                    <a:lnTo>
                      <a:pt x="12258" y="4903"/>
                    </a:lnTo>
                    <a:lnTo>
                      <a:pt x="2898" y="187439"/>
                    </a:lnTo>
                    <a:lnTo>
                      <a:pt x="0" y="242713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4914489" y="5280244"/>
                <a:ext cx="36440" cy="241821"/>
              </a:xfrm>
              <a:custGeom>
                <a:rect b="b" l="l" r="r" t="t"/>
                <a:pathLst>
                  <a:path extrusionOk="0" h="241821" w="36440">
                    <a:moveTo>
                      <a:pt x="0" y="241821"/>
                    </a:moveTo>
                    <a:lnTo>
                      <a:pt x="23291" y="222097"/>
                    </a:lnTo>
                    <a:lnTo>
                      <a:pt x="26299" y="171058"/>
                    </a:lnTo>
                    <a:lnTo>
                      <a:pt x="36440" y="0"/>
                    </a:lnTo>
                    <a:lnTo>
                      <a:pt x="13038" y="23402"/>
                    </a:lnTo>
                    <a:lnTo>
                      <a:pt x="3009" y="191117"/>
                    </a:lnTo>
                    <a:lnTo>
                      <a:pt x="0" y="241821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4917497" y="5280244"/>
                <a:ext cx="33431" cy="191228"/>
              </a:xfrm>
              <a:custGeom>
                <a:rect b="b" l="l" r="r" t="t"/>
                <a:pathLst>
                  <a:path extrusionOk="0" h="191228" w="33431">
                    <a:moveTo>
                      <a:pt x="9695" y="17719"/>
                    </a:moveTo>
                    <a:lnTo>
                      <a:pt x="0" y="191228"/>
                    </a:lnTo>
                    <a:lnTo>
                      <a:pt x="0" y="191117"/>
                    </a:lnTo>
                    <a:lnTo>
                      <a:pt x="23291" y="171058"/>
                    </a:lnTo>
                    <a:lnTo>
                      <a:pt x="24071" y="170389"/>
                    </a:lnTo>
                    <a:lnTo>
                      <a:pt x="33432" y="0"/>
                    </a:lnTo>
                    <a:lnTo>
                      <a:pt x="9695" y="17719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4937779" y="5276010"/>
                <a:ext cx="18721" cy="226331"/>
              </a:xfrm>
              <a:custGeom>
                <a:rect b="b" l="l" r="r" t="t"/>
                <a:pathLst>
                  <a:path extrusionOk="0" h="226331" w="18721">
                    <a:moveTo>
                      <a:pt x="0" y="226331"/>
                    </a:moveTo>
                    <a:lnTo>
                      <a:pt x="6129" y="221094"/>
                    </a:lnTo>
                    <a:lnTo>
                      <a:pt x="18722" y="0"/>
                    </a:lnTo>
                    <a:lnTo>
                      <a:pt x="13150" y="4235"/>
                    </a:lnTo>
                    <a:lnTo>
                      <a:pt x="3009" y="175293"/>
                    </a:lnTo>
                    <a:lnTo>
                      <a:pt x="0" y="226331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4963187" y="5245030"/>
                <a:ext cx="35326" cy="235357"/>
              </a:xfrm>
              <a:custGeom>
                <a:rect b="b" l="l" r="r" t="t"/>
                <a:pathLst>
                  <a:path extrusionOk="0" h="235357" w="35326">
                    <a:moveTo>
                      <a:pt x="0" y="235358"/>
                    </a:moveTo>
                    <a:lnTo>
                      <a:pt x="21953" y="216748"/>
                    </a:lnTo>
                    <a:lnTo>
                      <a:pt x="25074" y="167046"/>
                    </a:lnTo>
                    <a:lnTo>
                      <a:pt x="35326" y="0"/>
                    </a:lnTo>
                    <a:lnTo>
                      <a:pt x="13261" y="22734"/>
                    </a:lnTo>
                    <a:lnTo>
                      <a:pt x="3120" y="186548"/>
                    </a:lnTo>
                    <a:lnTo>
                      <a:pt x="0" y="235358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4966196" y="5245030"/>
                <a:ext cx="32317" cy="186659"/>
              </a:xfrm>
              <a:custGeom>
                <a:rect b="b" l="l" r="r" t="t"/>
                <a:pathLst>
                  <a:path extrusionOk="0" h="186659" w="32317">
                    <a:moveTo>
                      <a:pt x="9918" y="16716"/>
                    </a:moveTo>
                    <a:lnTo>
                      <a:pt x="0" y="186659"/>
                    </a:lnTo>
                    <a:lnTo>
                      <a:pt x="112" y="186548"/>
                    </a:lnTo>
                    <a:lnTo>
                      <a:pt x="22065" y="167046"/>
                    </a:lnTo>
                    <a:lnTo>
                      <a:pt x="22845" y="166266"/>
                    </a:lnTo>
                    <a:lnTo>
                      <a:pt x="32317" y="0"/>
                    </a:lnTo>
                    <a:lnTo>
                      <a:pt x="9918" y="16716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4985140" y="5240907"/>
                <a:ext cx="18721" cy="220870"/>
              </a:xfrm>
              <a:custGeom>
                <a:rect b="b" l="l" r="r" t="t"/>
                <a:pathLst>
                  <a:path extrusionOk="0" h="220870" w="18721">
                    <a:moveTo>
                      <a:pt x="0" y="220871"/>
                    </a:moveTo>
                    <a:lnTo>
                      <a:pt x="5795" y="215856"/>
                    </a:lnTo>
                    <a:lnTo>
                      <a:pt x="18722" y="0"/>
                    </a:lnTo>
                    <a:lnTo>
                      <a:pt x="13373" y="4123"/>
                    </a:lnTo>
                    <a:lnTo>
                      <a:pt x="3120" y="171169"/>
                    </a:lnTo>
                    <a:lnTo>
                      <a:pt x="0" y="220871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5011663" y="5209927"/>
                <a:ext cx="34211" cy="229005"/>
              </a:xfrm>
              <a:custGeom>
                <a:rect b="b" l="l" r="r" t="t"/>
                <a:pathLst>
                  <a:path extrusionOk="0" h="229005" w="34211">
                    <a:moveTo>
                      <a:pt x="0" y="229006"/>
                    </a:moveTo>
                    <a:lnTo>
                      <a:pt x="20505" y="211621"/>
                    </a:lnTo>
                    <a:lnTo>
                      <a:pt x="23736" y="163257"/>
                    </a:lnTo>
                    <a:lnTo>
                      <a:pt x="34212" y="0"/>
                    </a:lnTo>
                    <a:lnTo>
                      <a:pt x="13372" y="22288"/>
                    </a:lnTo>
                    <a:lnTo>
                      <a:pt x="3009" y="182202"/>
                    </a:lnTo>
                    <a:lnTo>
                      <a:pt x="0" y="229006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5014560" y="5209927"/>
                <a:ext cx="31314" cy="182201"/>
              </a:xfrm>
              <a:custGeom>
                <a:rect b="b" l="l" r="r" t="t"/>
                <a:pathLst>
                  <a:path extrusionOk="0" h="182201" w="31314">
                    <a:moveTo>
                      <a:pt x="10030" y="15713"/>
                    </a:moveTo>
                    <a:lnTo>
                      <a:pt x="0" y="182202"/>
                    </a:lnTo>
                    <a:lnTo>
                      <a:pt x="112" y="182202"/>
                    </a:lnTo>
                    <a:lnTo>
                      <a:pt x="20839" y="163257"/>
                    </a:lnTo>
                    <a:lnTo>
                      <a:pt x="21619" y="162477"/>
                    </a:lnTo>
                    <a:lnTo>
                      <a:pt x="31314" y="0"/>
                    </a:lnTo>
                    <a:lnTo>
                      <a:pt x="10030" y="15713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5032167" y="5206026"/>
                <a:ext cx="18721" cy="215521"/>
              </a:xfrm>
              <a:custGeom>
                <a:rect b="b" l="l" r="r" t="t"/>
                <a:pathLst>
                  <a:path extrusionOk="0" h="215521" w="18721">
                    <a:moveTo>
                      <a:pt x="0" y="215522"/>
                    </a:moveTo>
                    <a:lnTo>
                      <a:pt x="5572" y="210507"/>
                    </a:lnTo>
                    <a:lnTo>
                      <a:pt x="18722" y="0"/>
                    </a:lnTo>
                    <a:lnTo>
                      <a:pt x="13707" y="3900"/>
                    </a:lnTo>
                    <a:lnTo>
                      <a:pt x="3232" y="167158"/>
                    </a:lnTo>
                    <a:lnTo>
                      <a:pt x="0" y="215522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5059693" y="5175047"/>
                <a:ext cx="33097" cy="222765"/>
              </a:xfrm>
              <a:custGeom>
                <a:rect b="b" l="l" r="r" t="t"/>
                <a:pathLst>
                  <a:path extrusionOk="0" h="222765" w="33097">
                    <a:moveTo>
                      <a:pt x="0" y="222765"/>
                    </a:moveTo>
                    <a:lnTo>
                      <a:pt x="19279" y="206384"/>
                    </a:lnTo>
                    <a:lnTo>
                      <a:pt x="22399" y="159468"/>
                    </a:lnTo>
                    <a:lnTo>
                      <a:pt x="33097" y="0"/>
                    </a:lnTo>
                    <a:lnTo>
                      <a:pt x="13484" y="21842"/>
                    </a:lnTo>
                    <a:lnTo>
                      <a:pt x="3009" y="177744"/>
                    </a:lnTo>
                    <a:lnTo>
                      <a:pt x="0" y="222765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5062701" y="5175047"/>
                <a:ext cx="30088" cy="177855"/>
              </a:xfrm>
              <a:custGeom>
                <a:rect b="b" l="l" r="r" t="t"/>
                <a:pathLst>
                  <a:path extrusionOk="0" h="177855" w="30088">
                    <a:moveTo>
                      <a:pt x="10141" y="14821"/>
                    </a:moveTo>
                    <a:lnTo>
                      <a:pt x="0" y="177856"/>
                    </a:lnTo>
                    <a:lnTo>
                      <a:pt x="0" y="177744"/>
                    </a:lnTo>
                    <a:lnTo>
                      <a:pt x="19391" y="159468"/>
                    </a:lnTo>
                    <a:lnTo>
                      <a:pt x="20282" y="158577"/>
                    </a:lnTo>
                    <a:lnTo>
                      <a:pt x="30088" y="0"/>
                    </a:lnTo>
                    <a:lnTo>
                      <a:pt x="10141" y="14821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5078972" y="5171481"/>
                <a:ext cx="18610" cy="209949"/>
              </a:xfrm>
              <a:custGeom>
                <a:rect b="b" l="l" r="r" t="t"/>
                <a:pathLst>
                  <a:path extrusionOk="0" h="209949" w="18610">
                    <a:moveTo>
                      <a:pt x="0" y="209950"/>
                    </a:moveTo>
                    <a:lnTo>
                      <a:pt x="5349" y="205269"/>
                    </a:lnTo>
                    <a:lnTo>
                      <a:pt x="18610" y="0"/>
                    </a:lnTo>
                    <a:lnTo>
                      <a:pt x="13818" y="3566"/>
                    </a:lnTo>
                    <a:lnTo>
                      <a:pt x="3120" y="163034"/>
                    </a:lnTo>
                    <a:lnTo>
                      <a:pt x="0" y="209950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5107388" y="5140501"/>
                <a:ext cx="31982" cy="216413"/>
              </a:xfrm>
              <a:custGeom>
                <a:rect b="b" l="l" r="r" t="t"/>
                <a:pathLst>
                  <a:path extrusionOk="0" h="216413" w="31982">
                    <a:moveTo>
                      <a:pt x="0" y="216414"/>
                    </a:moveTo>
                    <a:lnTo>
                      <a:pt x="18053" y="201258"/>
                    </a:lnTo>
                    <a:lnTo>
                      <a:pt x="21173" y="155679"/>
                    </a:lnTo>
                    <a:lnTo>
                      <a:pt x="31983" y="0"/>
                    </a:lnTo>
                    <a:lnTo>
                      <a:pt x="13707" y="21285"/>
                    </a:lnTo>
                    <a:lnTo>
                      <a:pt x="3009" y="173287"/>
                    </a:lnTo>
                    <a:lnTo>
                      <a:pt x="0" y="216414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5110397" y="5140501"/>
                <a:ext cx="28974" cy="173398"/>
              </a:xfrm>
              <a:custGeom>
                <a:rect b="b" l="l" r="r" t="t"/>
                <a:pathLst>
                  <a:path extrusionOk="0" h="173398" w="28974">
                    <a:moveTo>
                      <a:pt x="10364" y="13818"/>
                    </a:moveTo>
                    <a:lnTo>
                      <a:pt x="0" y="173398"/>
                    </a:lnTo>
                    <a:lnTo>
                      <a:pt x="0" y="173287"/>
                    </a:lnTo>
                    <a:lnTo>
                      <a:pt x="18165" y="155679"/>
                    </a:lnTo>
                    <a:lnTo>
                      <a:pt x="19279" y="154677"/>
                    </a:lnTo>
                    <a:lnTo>
                      <a:pt x="28974" y="0"/>
                    </a:lnTo>
                    <a:lnTo>
                      <a:pt x="10364" y="13818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5125441" y="5137046"/>
                <a:ext cx="18498" cy="204712"/>
              </a:xfrm>
              <a:custGeom>
                <a:rect b="b" l="l" r="r" t="t"/>
                <a:pathLst>
                  <a:path extrusionOk="0" h="204712" w="18498">
                    <a:moveTo>
                      <a:pt x="0" y="204712"/>
                    </a:moveTo>
                    <a:lnTo>
                      <a:pt x="5126" y="200032"/>
                    </a:lnTo>
                    <a:lnTo>
                      <a:pt x="18499" y="0"/>
                    </a:lnTo>
                    <a:lnTo>
                      <a:pt x="13930" y="3455"/>
                    </a:lnTo>
                    <a:lnTo>
                      <a:pt x="3120" y="159134"/>
                    </a:lnTo>
                    <a:lnTo>
                      <a:pt x="0" y="204712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5154861" y="5106066"/>
                <a:ext cx="30868" cy="210172"/>
              </a:xfrm>
              <a:custGeom>
                <a:rect b="b" l="l" r="r" t="t"/>
                <a:pathLst>
                  <a:path extrusionOk="0" h="210172" w="30868">
                    <a:moveTo>
                      <a:pt x="0" y="210173"/>
                    </a:moveTo>
                    <a:lnTo>
                      <a:pt x="16716" y="196132"/>
                    </a:lnTo>
                    <a:lnTo>
                      <a:pt x="19947" y="151891"/>
                    </a:lnTo>
                    <a:lnTo>
                      <a:pt x="30868" y="0"/>
                    </a:lnTo>
                    <a:lnTo>
                      <a:pt x="13707" y="20950"/>
                    </a:lnTo>
                    <a:lnTo>
                      <a:pt x="2897" y="169052"/>
                    </a:lnTo>
                    <a:lnTo>
                      <a:pt x="0" y="210173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5157758" y="5106066"/>
                <a:ext cx="27971" cy="169052"/>
              </a:xfrm>
              <a:custGeom>
                <a:rect b="b" l="l" r="r" t="t"/>
                <a:pathLst>
                  <a:path extrusionOk="0" h="169052" w="27971">
                    <a:moveTo>
                      <a:pt x="10475" y="12927"/>
                    </a:moveTo>
                    <a:lnTo>
                      <a:pt x="0" y="169052"/>
                    </a:lnTo>
                    <a:lnTo>
                      <a:pt x="17050" y="151891"/>
                    </a:lnTo>
                    <a:lnTo>
                      <a:pt x="18053" y="150888"/>
                    </a:lnTo>
                    <a:lnTo>
                      <a:pt x="27971" y="0"/>
                    </a:lnTo>
                    <a:lnTo>
                      <a:pt x="10475" y="12927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5171577" y="5102946"/>
                <a:ext cx="18387" cy="199251"/>
              </a:xfrm>
              <a:custGeom>
                <a:rect b="b" l="l" r="r" t="t"/>
                <a:pathLst>
                  <a:path extrusionOk="0" h="199251" w="18387">
                    <a:moveTo>
                      <a:pt x="0" y="199252"/>
                    </a:moveTo>
                    <a:lnTo>
                      <a:pt x="5015" y="194794"/>
                    </a:lnTo>
                    <a:lnTo>
                      <a:pt x="18387" y="0"/>
                    </a:lnTo>
                    <a:lnTo>
                      <a:pt x="14153" y="3120"/>
                    </a:lnTo>
                    <a:lnTo>
                      <a:pt x="3231" y="155011"/>
                    </a:lnTo>
                    <a:lnTo>
                      <a:pt x="0" y="199252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5201999" y="5071966"/>
                <a:ext cx="29754" cy="203932"/>
              </a:xfrm>
              <a:custGeom>
                <a:rect b="b" l="l" r="r" t="t"/>
                <a:pathLst>
                  <a:path extrusionOk="0" h="203932" w="29754">
                    <a:moveTo>
                      <a:pt x="0" y="203932"/>
                    </a:moveTo>
                    <a:lnTo>
                      <a:pt x="15490" y="190894"/>
                    </a:lnTo>
                    <a:lnTo>
                      <a:pt x="18722" y="148213"/>
                    </a:lnTo>
                    <a:lnTo>
                      <a:pt x="29754" y="0"/>
                    </a:lnTo>
                    <a:lnTo>
                      <a:pt x="13707" y="20505"/>
                    </a:lnTo>
                    <a:lnTo>
                      <a:pt x="2898" y="164595"/>
                    </a:lnTo>
                    <a:lnTo>
                      <a:pt x="0" y="203932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204897" y="5071966"/>
                <a:ext cx="26856" cy="164594"/>
              </a:xfrm>
              <a:custGeom>
                <a:rect b="b" l="l" r="r" t="t"/>
                <a:pathLst>
                  <a:path extrusionOk="0" h="164594" w="26856">
                    <a:moveTo>
                      <a:pt x="10587" y="12035"/>
                    </a:moveTo>
                    <a:lnTo>
                      <a:pt x="0" y="164595"/>
                    </a:lnTo>
                    <a:lnTo>
                      <a:pt x="15824" y="148213"/>
                    </a:lnTo>
                    <a:lnTo>
                      <a:pt x="16939" y="147099"/>
                    </a:lnTo>
                    <a:lnTo>
                      <a:pt x="26857" y="0"/>
                    </a:lnTo>
                    <a:lnTo>
                      <a:pt x="10587" y="12035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217490" y="5068957"/>
                <a:ext cx="18164" cy="193902"/>
              </a:xfrm>
              <a:custGeom>
                <a:rect b="b" l="l" r="r" t="t"/>
                <a:pathLst>
                  <a:path extrusionOk="0" h="193902" w="18164">
                    <a:moveTo>
                      <a:pt x="0" y="193903"/>
                    </a:moveTo>
                    <a:lnTo>
                      <a:pt x="4680" y="189668"/>
                    </a:lnTo>
                    <a:lnTo>
                      <a:pt x="18165" y="0"/>
                    </a:lnTo>
                    <a:lnTo>
                      <a:pt x="14264" y="3009"/>
                    </a:lnTo>
                    <a:lnTo>
                      <a:pt x="3231" y="151222"/>
                    </a:lnTo>
                    <a:lnTo>
                      <a:pt x="0" y="193903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4302469" y="6149241"/>
                <a:ext cx="24293" cy="77895"/>
              </a:xfrm>
              <a:custGeom>
                <a:rect b="b" l="l" r="r" t="t"/>
                <a:pathLst>
                  <a:path extrusionOk="0" h="77895" w="24293">
                    <a:moveTo>
                      <a:pt x="0" y="77895"/>
                    </a:moveTo>
                    <a:lnTo>
                      <a:pt x="22845" y="56945"/>
                    </a:lnTo>
                    <a:lnTo>
                      <a:pt x="24294" y="0"/>
                    </a:lnTo>
                    <a:lnTo>
                      <a:pt x="1337" y="20728"/>
                    </a:lnTo>
                    <a:lnTo>
                      <a:pt x="0" y="77895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4349496" y="6107117"/>
                <a:ext cx="23847" cy="76558"/>
              </a:xfrm>
              <a:custGeom>
                <a:rect b="b" l="l" r="r" t="t"/>
                <a:pathLst>
                  <a:path extrusionOk="0" h="76558" w="23847">
                    <a:moveTo>
                      <a:pt x="0" y="76558"/>
                    </a:moveTo>
                    <a:lnTo>
                      <a:pt x="22399" y="56053"/>
                    </a:lnTo>
                    <a:lnTo>
                      <a:pt x="23848" y="0"/>
                    </a:lnTo>
                    <a:lnTo>
                      <a:pt x="1449" y="20282"/>
                    </a:lnTo>
                    <a:lnTo>
                      <a:pt x="0" y="76558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4396523" y="6064994"/>
                <a:ext cx="23513" cy="75109"/>
              </a:xfrm>
              <a:custGeom>
                <a:rect b="b" l="l" r="r" t="t"/>
                <a:pathLst>
                  <a:path extrusionOk="0" h="75109" w="23513">
                    <a:moveTo>
                      <a:pt x="0" y="75110"/>
                    </a:moveTo>
                    <a:lnTo>
                      <a:pt x="21842" y="55051"/>
                    </a:lnTo>
                    <a:lnTo>
                      <a:pt x="23514" y="0"/>
                    </a:lnTo>
                    <a:lnTo>
                      <a:pt x="1560" y="19836"/>
                    </a:lnTo>
                    <a:lnTo>
                      <a:pt x="0" y="75110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4443550" y="6022870"/>
                <a:ext cx="23067" cy="73772"/>
              </a:xfrm>
              <a:custGeom>
                <a:rect b="b" l="l" r="r" t="t"/>
                <a:pathLst>
                  <a:path extrusionOk="0" h="73772" w="23067">
                    <a:moveTo>
                      <a:pt x="0" y="73772"/>
                    </a:moveTo>
                    <a:lnTo>
                      <a:pt x="21396" y="54159"/>
                    </a:lnTo>
                    <a:lnTo>
                      <a:pt x="23068" y="0"/>
                    </a:lnTo>
                    <a:lnTo>
                      <a:pt x="1672" y="19502"/>
                    </a:lnTo>
                    <a:lnTo>
                      <a:pt x="0" y="73772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4490577" y="5980746"/>
                <a:ext cx="22733" cy="72434"/>
              </a:xfrm>
              <a:custGeom>
                <a:rect b="b" l="l" r="r" t="t"/>
                <a:pathLst>
                  <a:path extrusionOk="0" h="72434" w="22733">
                    <a:moveTo>
                      <a:pt x="0" y="72435"/>
                    </a:moveTo>
                    <a:lnTo>
                      <a:pt x="20950" y="53268"/>
                    </a:lnTo>
                    <a:lnTo>
                      <a:pt x="22734" y="0"/>
                    </a:lnTo>
                    <a:lnTo>
                      <a:pt x="1783" y="19056"/>
                    </a:lnTo>
                    <a:lnTo>
                      <a:pt x="0" y="72435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4537604" y="5938734"/>
                <a:ext cx="22399" cy="70874"/>
              </a:xfrm>
              <a:custGeom>
                <a:rect b="b" l="l" r="r" t="t"/>
                <a:pathLst>
                  <a:path extrusionOk="0" h="70874" w="22399">
                    <a:moveTo>
                      <a:pt x="0" y="70875"/>
                    </a:moveTo>
                    <a:lnTo>
                      <a:pt x="20505" y="52153"/>
                    </a:lnTo>
                    <a:lnTo>
                      <a:pt x="22399" y="0"/>
                    </a:lnTo>
                    <a:lnTo>
                      <a:pt x="1895" y="18499"/>
                    </a:lnTo>
                    <a:lnTo>
                      <a:pt x="0" y="70875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4584742" y="5896610"/>
                <a:ext cx="21841" cy="69537"/>
              </a:xfrm>
              <a:custGeom>
                <a:rect b="b" l="l" r="r" t="t"/>
                <a:pathLst>
                  <a:path extrusionOk="0" h="69537" w="21841">
                    <a:moveTo>
                      <a:pt x="0" y="69538"/>
                    </a:moveTo>
                    <a:lnTo>
                      <a:pt x="19947" y="51262"/>
                    </a:lnTo>
                    <a:lnTo>
                      <a:pt x="21842" y="0"/>
                    </a:lnTo>
                    <a:lnTo>
                      <a:pt x="1894" y="18053"/>
                    </a:lnTo>
                    <a:lnTo>
                      <a:pt x="0" y="69538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4631769" y="5854486"/>
                <a:ext cx="21507" cy="68200"/>
              </a:xfrm>
              <a:custGeom>
                <a:rect b="b" l="l" r="r" t="t"/>
                <a:pathLst>
                  <a:path extrusionOk="0" h="68200" w="21507">
                    <a:moveTo>
                      <a:pt x="0" y="68200"/>
                    </a:moveTo>
                    <a:lnTo>
                      <a:pt x="19390" y="50259"/>
                    </a:lnTo>
                    <a:lnTo>
                      <a:pt x="21508" y="0"/>
                    </a:lnTo>
                    <a:lnTo>
                      <a:pt x="2006" y="17719"/>
                    </a:lnTo>
                    <a:lnTo>
                      <a:pt x="0" y="68200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4678796" y="5812363"/>
                <a:ext cx="21173" cy="66751"/>
              </a:xfrm>
              <a:custGeom>
                <a:rect b="b" l="l" r="r" t="t"/>
                <a:pathLst>
                  <a:path extrusionOk="0" h="66751" w="21173">
                    <a:moveTo>
                      <a:pt x="0" y="66752"/>
                    </a:moveTo>
                    <a:lnTo>
                      <a:pt x="18944" y="49367"/>
                    </a:lnTo>
                    <a:lnTo>
                      <a:pt x="21173" y="0"/>
                    </a:lnTo>
                    <a:lnTo>
                      <a:pt x="2117" y="17273"/>
                    </a:lnTo>
                    <a:lnTo>
                      <a:pt x="0" y="66752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4725823" y="5770239"/>
                <a:ext cx="20727" cy="65414"/>
              </a:xfrm>
              <a:custGeom>
                <a:rect b="b" l="l" r="r" t="t"/>
                <a:pathLst>
                  <a:path extrusionOk="0" h="65414" w="20727">
                    <a:moveTo>
                      <a:pt x="0" y="65414"/>
                    </a:moveTo>
                    <a:lnTo>
                      <a:pt x="18498" y="48364"/>
                    </a:lnTo>
                    <a:lnTo>
                      <a:pt x="20727" y="0"/>
                    </a:lnTo>
                    <a:lnTo>
                      <a:pt x="2229" y="16827"/>
                    </a:lnTo>
                    <a:lnTo>
                      <a:pt x="0" y="65414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4772850" y="5728115"/>
                <a:ext cx="20393" cy="64077"/>
              </a:xfrm>
              <a:custGeom>
                <a:rect b="b" l="l" r="r" t="t"/>
                <a:pathLst>
                  <a:path extrusionOk="0" h="64077" w="20393">
                    <a:moveTo>
                      <a:pt x="0" y="64077"/>
                    </a:moveTo>
                    <a:lnTo>
                      <a:pt x="18053" y="47473"/>
                    </a:lnTo>
                    <a:lnTo>
                      <a:pt x="20393" y="0"/>
                    </a:lnTo>
                    <a:lnTo>
                      <a:pt x="2340" y="16381"/>
                    </a:lnTo>
                    <a:lnTo>
                      <a:pt x="0" y="64077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4902007" y="5616565"/>
                <a:ext cx="17607" cy="55050"/>
              </a:xfrm>
              <a:custGeom>
                <a:rect b="b" l="l" r="r" t="t"/>
                <a:pathLst>
                  <a:path extrusionOk="0" h="55050" w="17607">
                    <a:moveTo>
                      <a:pt x="0" y="55051"/>
                    </a:moveTo>
                    <a:lnTo>
                      <a:pt x="15379" y="40898"/>
                    </a:lnTo>
                    <a:lnTo>
                      <a:pt x="17607" y="0"/>
                    </a:lnTo>
                    <a:lnTo>
                      <a:pt x="2229" y="13930"/>
                    </a:lnTo>
                    <a:lnTo>
                      <a:pt x="0" y="55051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4933879" y="5588037"/>
                <a:ext cx="17384" cy="54047"/>
              </a:xfrm>
              <a:custGeom>
                <a:rect b="b" l="l" r="r" t="t"/>
                <a:pathLst>
                  <a:path extrusionOk="0" h="54047" w="17384">
                    <a:moveTo>
                      <a:pt x="0" y="54048"/>
                    </a:moveTo>
                    <a:lnTo>
                      <a:pt x="15044" y="40229"/>
                    </a:lnTo>
                    <a:lnTo>
                      <a:pt x="17384" y="0"/>
                    </a:lnTo>
                    <a:lnTo>
                      <a:pt x="2229" y="13707"/>
                    </a:lnTo>
                    <a:lnTo>
                      <a:pt x="0" y="54048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4965750" y="5559509"/>
                <a:ext cx="17050" cy="53156"/>
              </a:xfrm>
              <a:custGeom>
                <a:rect b="b" l="l" r="r" t="t"/>
                <a:pathLst>
                  <a:path extrusionOk="0" h="53156" w="17050">
                    <a:moveTo>
                      <a:pt x="0" y="53156"/>
                    </a:moveTo>
                    <a:lnTo>
                      <a:pt x="14710" y="39561"/>
                    </a:lnTo>
                    <a:lnTo>
                      <a:pt x="17050" y="0"/>
                    </a:lnTo>
                    <a:lnTo>
                      <a:pt x="2340" y="13373"/>
                    </a:lnTo>
                    <a:lnTo>
                      <a:pt x="0" y="53156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997621" y="5530981"/>
                <a:ext cx="16827" cy="52153"/>
              </a:xfrm>
              <a:custGeom>
                <a:rect b="b" l="l" r="r" t="t"/>
                <a:pathLst>
                  <a:path extrusionOk="0" h="52153" w="16827">
                    <a:moveTo>
                      <a:pt x="0" y="52153"/>
                    </a:moveTo>
                    <a:lnTo>
                      <a:pt x="14487" y="38892"/>
                    </a:lnTo>
                    <a:lnTo>
                      <a:pt x="16827" y="0"/>
                    </a:lnTo>
                    <a:lnTo>
                      <a:pt x="2340" y="13150"/>
                    </a:lnTo>
                    <a:lnTo>
                      <a:pt x="0" y="52153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5029493" y="5502453"/>
                <a:ext cx="16492" cy="51261"/>
              </a:xfrm>
              <a:custGeom>
                <a:rect b="b" l="l" r="r" t="t"/>
                <a:pathLst>
                  <a:path extrusionOk="0" h="51261" w="16492">
                    <a:moveTo>
                      <a:pt x="0" y="51262"/>
                    </a:moveTo>
                    <a:lnTo>
                      <a:pt x="14153" y="38223"/>
                    </a:lnTo>
                    <a:lnTo>
                      <a:pt x="16493" y="0"/>
                    </a:lnTo>
                    <a:lnTo>
                      <a:pt x="2340" y="12927"/>
                    </a:lnTo>
                    <a:lnTo>
                      <a:pt x="0" y="51262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5061364" y="5474036"/>
                <a:ext cx="16269" cy="50147"/>
              </a:xfrm>
              <a:custGeom>
                <a:rect b="b" l="l" r="r" t="t"/>
                <a:pathLst>
                  <a:path extrusionOk="0" h="50147" w="16269">
                    <a:moveTo>
                      <a:pt x="0" y="50147"/>
                    </a:moveTo>
                    <a:lnTo>
                      <a:pt x="13818" y="37443"/>
                    </a:lnTo>
                    <a:lnTo>
                      <a:pt x="16270" y="0"/>
                    </a:lnTo>
                    <a:lnTo>
                      <a:pt x="2340" y="12481"/>
                    </a:lnTo>
                    <a:lnTo>
                      <a:pt x="0" y="50147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5093236" y="5445508"/>
                <a:ext cx="15935" cy="49255"/>
              </a:xfrm>
              <a:custGeom>
                <a:rect b="b" l="l" r="r" t="t"/>
                <a:pathLst>
                  <a:path extrusionOk="0" h="49255" w="15935">
                    <a:moveTo>
                      <a:pt x="0" y="49256"/>
                    </a:moveTo>
                    <a:lnTo>
                      <a:pt x="13595" y="36775"/>
                    </a:lnTo>
                    <a:lnTo>
                      <a:pt x="15936" y="0"/>
                    </a:lnTo>
                    <a:lnTo>
                      <a:pt x="2340" y="12258"/>
                    </a:lnTo>
                    <a:lnTo>
                      <a:pt x="0" y="49256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5125107" y="5416979"/>
                <a:ext cx="15712" cy="48252"/>
              </a:xfrm>
              <a:custGeom>
                <a:rect b="b" l="l" r="r" t="t"/>
                <a:pathLst>
                  <a:path extrusionOk="0" h="48252" w="15712">
                    <a:moveTo>
                      <a:pt x="0" y="48253"/>
                    </a:moveTo>
                    <a:lnTo>
                      <a:pt x="13261" y="36106"/>
                    </a:lnTo>
                    <a:lnTo>
                      <a:pt x="15713" y="0"/>
                    </a:lnTo>
                    <a:lnTo>
                      <a:pt x="2452" y="11924"/>
                    </a:lnTo>
                    <a:lnTo>
                      <a:pt x="0" y="48253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5156979" y="5388451"/>
                <a:ext cx="15378" cy="47361"/>
              </a:xfrm>
              <a:custGeom>
                <a:rect b="b" l="l" r="r" t="t"/>
                <a:pathLst>
                  <a:path extrusionOk="0" h="47361" w="15378">
                    <a:moveTo>
                      <a:pt x="0" y="47361"/>
                    </a:moveTo>
                    <a:lnTo>
                      <a:pt x="12927" y="35437"/>
                    </a:lnTo>
                    <a:lnTo>
                      <a:pt x="15378" y="0"/>
                    </a:lnTo>
                    <a:lnTo>
                      <a:pt x="2451" y="11701"/>
                    </a:lnTo>
                    <a:lnTo>
                      <a:pt x="0" y="47361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5188850" y="5359923"/>
                <a:ext cx="15155" cy="46358"/>
              </a:xfrm>
              <a:custGeom>
                <a:rect b="b" l="l" r="r" t="t"/>
                <a:pathLst>
                  <a:path extrusionOk="0" h="46358" w="15155">
                    <a:moveTo>
                      <a:pt x="0" y="46358"/>
                    </a:moveTo>
                    <a:lnTo>
                      <a:pt x="12704" y="34769"/>
                    </a:lnTo>
                    <a:lnTo>
                      <a:pt x="15155" y="0"/>
                    </a:lnTo>
                    <a:lnTo>
                      <a:pt x="2452" y="11478"/>
                    </a:lnTo>
                    <a:lnTo>
                      <a:pt x="0" y="46358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5220721" y="5331395"/>
                <a:ext cx="14821" cy="45355"/>
              </a:xfrm>
              <a:custGeom>
                <a:rect b="b" l="l" r="r" t="t"/>
                <a:pathLst>
                  <a:path extrusionOk="0" h="45355" w="14821">
                    <a:moveTo>
                      <a:pt x="0" y="45356"/>
                    </a:moveTo>
                    <a:lnTo>
                      <a:pt x="12370" y="34100"/>
                    </a:lnTo>
                    <a:lnTo>
                      <a:pt x="14821" y="0"/>
                    </a:lnTo>
                    <a:lnTo>
                      <a:pt x="2452" y="11144"/>
                    </a:lnTo>
                    <a:lnTo>
                      <a:pt x="0" y="45356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4303918" y="6279289"/>
                <a:ext cx="5683" cy="17384"/>
              </a:xfrm>
              <a:custGeom>
                <a:rect b="b" l="l" r="r" t="t"/>
                <a:pathLst>
                  <a:path extrusionOk="0" h="17384" w="5683">
                    <a:moveTo>
                      <a:pt x="0" y="17384"/>
                    </a:moveTo>
                    <a:lnTo>
                      <a:pt x="5126" y="12704"/>
                    </a:lnTo>
                    <a:lnTo>
                      <a:pt x="5683" y="0"/>
                    </a:lnTo>
                    <a:lnTo>
                      <a:pt x="446" y="4681"/>
                    </a:lnTo>
                    <a:lnTo>
                      <a:pt x="0" y="17384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4344481" y="6239729"/>
                <a:ext cx="5683" cy="17272"/>
              </a:xfrm>
              <a:custGeom>
                <a:rect b="b" l="l" r="r" t="t"/>
                <a:pathLst>
                  <a:path extrusionOk="0" h="17272" w="5683">
                    <a:moveTo>
                      <a:pt x="0" y="17273"/>
                    </a:moveTo>
                    <a:lnTo>
                      <a:pt x="5238" y="12704"/>
                    </a:lnTo>
                    <a:lnTo>
                      <a:pt x="5683" y="0"/>
                    </a:lnTo>
                    <a:lnTo>
                      <a:pt x="557" y="4569"/>
                    </a:lnTo>
                    <a:lnTo>
                      <a:pt x="0" y="17273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4388277" y="6198497"/>
                <a:ext cx="5683" cy="17272"/>
              </a:xfrm>
              <a:custGeom>
                <a:rect b="b" l="l" r="r" t="t"/>
                <a:pathLst>
                  <a:path extrusionOk="0" h="17272" w="5683">
                    <a:moveTo>
                      <a:pt x="0" y="17273"/>
                    </a:moveTo>
                    <a:lnTo>
                      <a:pt x="5126" y="12704"/>
                    </a:lnTo>
                    <a:lnTo>
                      <a:pt x="5683" y="0"/>
                    </a:lnTo>
                    <a:lnTo>
                      <a:pt x="446" y="4569"/>
                    </a:lnTo>
                    <a:lnTo>
                      <a:pt x="0" y="17273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4430066" y="6159382"/>
                <a:ext cx="5683" cy="17161"/>
              </a:xfrm>
              <a:custGeom>
                <a:rect b="b" l="l" r="r" t="t"/>
                <a:pathLst>
                  <a:path extrusionOk="0" h="17161" w="5683">
                    <a:moveTo>
                      <a:pt x="0" y="17161"/>
                    </a:moveTo>
                    <a:lnTo>
                      <a:pt x="5126" y="12704"/>
                    </a:lnTo>
                    <a:lnTo>
                      <a:pt x="5683" y="0"/>
                    </a:lnTo>
                    <a:lnTo>
                      <a:pt x="557" y="4457"/>
                    </a:lnTo>
                    <a:lnTo>
                      <a:pt x="0" y="17161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4471521" y="6121381"/>
                <a:ext cx="5683" cy="17161"/>
              </a:xfrm>
              <a:custGeom>
                <a:rect b="b" l="l" r="r" t="t"/>
                <a:pathLst>
                  <a:path extrusionOk="0" h="17161" w="5683">
                    <a:moveTo>
                      <a:pt x="0" y="17162"/>
                    </a:moveTo>
                    <a:lnTo>
                      <a:pt x="5126" y="12704"/>
                    </a:lnTo>
                    <a:lnTo>
                      <a:pt x="5683" y="0"/>
                    </a:lnTo>
                    <a:lnTo>
                      <a:pt x="669" y="4458"/>
                    </a:lnTo>
                    <a:lnTo>
                      <a:pt x="0" y="17162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4512976" y="6082155"/>
                <a:ext cx="5683" cy="17161"/>
              </a:xfrm>
              <a:custGeom>
                <a:rect b="b" l="l" r="r" t="t"/>
                <a:pathLst>
                  <a:path extrusionOk="0" h="17161" w="5683">
                    <a:moveTo>
                      <a:pt x="0" y="17162"/>
                    </a:moveTo>
                    <a:lnTo>
                      <a:pt x="5015" y="12593"/>
                    </a:lnTo>
                    <a:lnTo>
                      <a:pt x="5683" y="0"/>
                    </a:lnTo>
                    <a:lnTo>
                      <a:pt x="557" y="4458"/>
                    </a:lnTo>
                    <a:lnTo>
                      <a:pt x="0" y="17162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4554320" y="6039363"/>
                <a:ext cx="5571" cy="17161"/>
              </a:xfrm>
              <a:custGeom>
                <a:rect b="b" l="l" r="r" t="t"/>
                <a:pathLst>
                  <a:path extrusionOk="0" h="17161" w="5571">
                    <a:moveTo>
                      <a:pt x="0" y="17162"/>
                    </a:moveTo>
                    <a:lnTo>
                      <a:pt x="5015" y="12593"/>
                    </a:lnTo>
                    <a:lnTo>
                      <a:pt x="5572" y="0"/>
                    </a:lnTo>
                    <a:lnTo>
                      <a:pt x="557" y="4458"/>
                    </a:lnTo>
                    <a:lnTo>
                      <a:pt x="0" y="17162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4595106" y="6003034"/>
                <a:ext cx="5683" cy="17161"/>
              </a:xfrm>
              <a:custGeom>
                <a:rect b="b" l="l" r="r" t="t"/>
                <a:pathLst>
                  <a:path extrusionOk="0" h="17161" w="5683">
                    <a:moveTo>
                      <a:pt x="0" y="17161"/>
                    </a:moveTo>
                    <a:lnTo>
                      <a:pt x="5015" y="12593"/>
                    </a:lnTo>
                    <a:lnTo>
                      <a:pt x="5683" y="0"/>
                    </a:lnTo>
                    <a:lnTo>
                      <a:pt x="669" y="4346"/>
                    </a:lnTo>
                    <a:lnTo>
                      <a:pt x="0" y="17161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4635669" y="5968599"/>
                <a:ext cx="5683" cy="17161"/>
              </a:xfrm>
              <a:custGeom>
                <a:rect b="b" l="l" r="r" t="t"/>
                <a:pathLst>
                  <a:path extrusionOk="0" h="17161" w="5683">
                    <a:moveTo>
                      <a:pt x="0" y="17161"/>
                    </a:moveTo>
                    <a:lnTo>
                      <a:pt x="4903" y="12704"/>
                    </a:lnTo>
                    <a:lnTo>
                      <a:pt x="5683" y="0"/>
                    </a:lnTo>
                    <a:lnTo>
                      <a:pt x="669" y="4457"/>
                    </a:lnTo>
                    <a:lnTo>
                      <a:pt x="0" y="17161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5039745" y="5582911"/>
                <a:ext cx="3677" cy="10920"/>
              </a:xfrm>
              <a:custGeom>
                <a:rect b="b" l="l" r="r" t="t"/>
                <a:pathLst>
                  <a:path extrusionOk="0" h="10920" w="3677">
                    <a:moveTo>
                      <a:pt x="0" y="10921"/>
                    </a:moveTo>
                    <a:lnTo>
                      <a:pt x="3009" y="8246"/>
                    </a:lnTo>
                    <a:lnTo>
                      <a:pt x="3678" y="0"/>
                    </a:lnTo>
                    <a:lnTo>
                      <a:pt x="669" y="2674"/>
                    </a:lnTo>
                    <a:lnTo>
                      <a:pt x="0" y="10921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5065265" y="5557503"/>
                <a:ext cx="3788" cy="10920"/>
              </a:xfrm>
              <a:custGeom>
                <a:rect b="b" l="l" r="r" t="t"/>
                <a:pathLst>
                  <a:path extrusionOk="0" h="10920" w="3788">
                    <a:moveTo>
                      <a:pt x="0" y="10921"/>
                    </a:moveTo>
                    <a:lnTo>
                      <a:pt x="3120" y="8246"/>
                    </a:lnTo>
                    <a:lnTo>
                      <a:pt x="3789" y="0"/>
                    </a:lnTo>
                    <a:lnTo>
                      <a:pt x="669" y="2674"/>
                    </a:lnTo>
                    <a:lnTo>
                      <a:pt x="0" y="10921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5090784" y="5532318"/>
                <a:ext cx="3788" cy="10921"/>
              </a:xfrm>
              <a:custGeom>
                <a:rect b="b" l="l" r="r" t="t"/>
                <a:pathLst>
                  <a:path extrusionOk="0" h="10921" w="3788">
                    <a:moveTo>
                      <a:pt x="0" y="10921"/>
                    </a:moveTo>
                    <a:lnTo>
                      <a:pt x="3120" y="8247"/>
                    </a:lnTo>
                    <a:lnTo>
                      <a:pt x="3789" y="0"/>
                    </a:lnTo>
                    <a:lnTo>
                      <a:pt x="669" y="2675"/>
                    </a:lnTo>
                    <a:lnTo>
                      <a:pt x="0" y="10921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5116192" y="5507356"/>
                <a:ext cx="3677" cy="11032"/>
              </a:xfrm>
              <a:custGeom>
                <a:rect b="b" l="l" r="r" t="t"/>
                <a:pathLst>
                  <a:path extrusionOk="0" h="11032" w="3677">
                    <a:moveTo>
                      <a:pt x="0" y="11032"/>
                    </a:moveTo>
                    <a:lnTo>
                      <a:pt x="3009" y="8358"/>
                    </a:lnTo>
                    <a:lnTo>
                      <a:pt x="3677" y="0"/>
                    </a:lnTo>
                    <a:lnTo>
                      <a:pt x="669" y="2786"/>
                    </a:lnTo>
                    <a:lnTo>
                      <a:pt x="0" y="11032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5141266" y="5485068"/>
                <a:ext cx="3788" cy="11032"/>
              </a:xfrm>
              <a:custGeom>
                <a:rect b="b" l="l" r="r" t="t"/>
                <a:pathLst>
                  <a:path extrusionOk="0" h="11032" w="3788">
                    <a:moveTo>
                      <a:pt x="0" y="11032"/>
                    </a:moveTo>
                    <a:lnTo>
                      <a:pt x="3009" y="8246"/>
                    </a:lnTo>
                    <a:lnTo>
                      <a:pt x="3789" y="0"/>
                    </a:lnTo>
                    <a:lnTo>
                      <a:pt x="669" y="2674"/>
                    </a:lnTo>
                    <a:lnTo>
                      <a:pt x="0" y="11032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5166228" y="5462892"/>
                <a:ext cx="3788" cy="10920"/>
              </a:xfrm>
              <a:custGeom>
                <a:rect b="b" l="l" r="r" t="t"/>
                <a:pathLst>
                  <a:path extrusionOk="0" h="10920" w="3788">
                    <a:moveTo>
                      <a:pt x="0" y="10921"/>
                    </a:moveTo>
                    <a:lnTo>
                      <a:pt x="3120" y="8247"/>
                    </a:lnTo>
                    <a:lnTo>
                      <a:pt x="3789" y="0"/>
                    </a:lnTo>
                    <a:lnTo>
                      <a:pt x="780" y="2675"/>
                    </a:lnTo>
                    <a:lnTo>
                      <a:pt x="0" y="10921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5191301" y="5439378"/>
                <a:ext cx="3788" cy="10920"/>
              </a:xfrm>
              <a:custGeom>
                <a:rect b="b" l="l" r="r" t="t"/>
                <a:pathLst>
                  <a:path extrusionOk="0" h="10920" w="3788">
                    <a:moveTo>
                      <a:pt x="0" y="10921"/>
                    </a:moveTo>
                    <a:lnTo>
                      <a:pt x="3009" y="8247"/>
                    </a:lnTo>
                    <a:lnTo>
                      <a:pt x="3789" y="0"/>
                    </a:lnTo>
                    <a:lnTo>
                      <a:pt x="780" y="2675"/>
                    </a:lnTo>
                    <a:lnTo>
                      <a:pt x="0" y="10921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5216152" y="5417759"/>
                <a:ext cx="3788" cy="10920"/>
              </a:xfrm>
              <a:custGeom>
                <a:rect b="b" l="l" r="r" t="t"/>
                <a:pathLst>
                  <a:path extrusionOk="0" h="10920" w="3788">
                    <a:moveTo>
                      <a:pt x="0" y="10921"/>
                    </a:moveTo>
                    <a:lnTo>
                      <a:pt x="3009" y="8247"/>
                    </a:lnTo>
                    <a:lnTo>
                      <a:pt x="3789" y="0"/>
                    </a:lnTo>
                    <a:lnTo>
                      <a:pt x="669" y="2563"/>
                    </a:lnTo>
                    <a:lnTo>
                      <a:pt x="0" y="10921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5240780" y="5397255"/>
                <a:ext cx="3788" cy="10920"/>
              </a:xfrm>
              <a:custGeom>
                <a:rect b="b" l="l" r="r" t="t"/>
                <a:pathLst>
                  <a:path extrusionOk="0" h="10920" w="3788">
                    <a:moveTo>
                      <a:pt x="0" y="10921"/>
                    </a:moveTo>
                    <a:lnTo>
                      <a:pt x="3009" y="8247"/>
                    </a:lnTo>
                    <a:lnTo>
                      <a:pt x="3789" y="0"/>
                    </a:lnTo>
                    <a:lnTo>
                      <a:pt x="669" y="2675"/>
                    </a:lnTo>
                    <a:lnTo>
                      <a:pt x="0" y="10921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4828347" y="5315459"/>
                <a:ext cx="79232" cy="400843"/>
              </a:xfrm>
              <a:custGeom>
                <a:rect b="b" l="l" r="r" t="t"/>
                <a:pathLst>
                  <a:path extrusionOk="0" h="400843" w="79232">
                    <a:moveTo>
                      <a:pt x="15490" y="56388"/>
                    </a:moveTo>
                    <a:lnTo>
                      <a:pt x="0" y="357717"/>
                    </a:lnTo>
                    <a:lnTo>
                      <a:pt x="1895" y="355823"/>
                    </a:lnTo>
                    <a:lnTo>
                      <a:pt x="49033" y="82353"/>
                    </a:lnTo>
                    <a:lnTo>
                      <a:pt x="21731" y="337435"/>
                    </a:lnTo>
                    <a:lnTo>
                      <a:pt x="14933" y="400844"/>
                    </a:lnTo>
                    <a:lnTo>
                      <a:pt x="44687" y="384797"/>
                    </a:lnTo>
                    <a:lnTo>
                      <a:pt x="51150" y="381231"/>
                    </a:lnTo>
                    <a:lnTo>
                      <a:pt x="56722" y="305007"/>
                    </a:lnTo>
                    <a:lnTo>
                      <a:pt x="79233" y="0"/>
                    </a:lnTo>
                    <a:lnTo>
                      <a:pt x="15490" y="56388"/>
                    </a:lnTo>
                    <a:close/>
                  </a:path>
                </a:pathLst>
              </a:custGeom>
              <a:solidFill>
                <a:srgbClr val="825B4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4827678" y="5652894"/>
                <a:ext cx="22399" cy="71209"/>
              </a:xfrm>
              <a:custGeom>
                <a:rect b="b" l="l" r="r" t="t"/>
                <a:pathLst>
                  <a:path extrusionOk="0" h="71209" w="22399">
                    <a:moveTo>
                      <a:pt x="669" y="20282"/>
                    </a:moveTo>
                    <a:lnTo>
                      <a:pt x="0" y="33543"/>
                    </a:lnTo>
                    <a:lnTo>
                      <a:pt x="669" y="71209"/>
                    </a:lnTo>
                    <a:lnTo>
                      <a:pt x="15601" y="63408"/>
                    </a:lnTo>
                    <a:lnTo>
                      <a:pt x="22399" y="0"/>
                    </a:lnTo>
                    <a:lnTo>
                      <a:pt x="2563" y="18387"/>
                    </a:lnTo>
                    <a:lnTo>
                      <a:pt x="669" y="20282"/>
                    </a:lnTo>
                    <a:close/>
                  </a:path>
                </a:pathLst>
              </a:custGeom>
              <a:solidFill>
                <a:srgbClr val="341A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4830241" y="5397812"/>
                <a:ext cx="47138" cy="273469"/>
              </a:xfrm>
              <a:custGeom>
                <a:rect b="b" l="l" r="r" t="t"/>
                <a:pathLst>
                  <a:path extrusionOk="0" h="273469" w="47138">
                    <a:moveTo>
                      <a:pt x="0" y="273470"/>
                    </a:moveTo>
                    <a:lnTo>
                      <a:pt x="19836" y="255082"/>
                    </a:lnTo>
                    <a:lnTo>
                      <a:pt x="47138" y="0"/>
                    </a:lnTo>
                    <a:lnTo>
                      <a:pt x="0" y="273470"/>
                    </a:lnTo>
                    <a:close/>
                  </a:path>
                </a:pathLst>
              </a:custGeom>
              <a:solidFill>
                <a:srgbClr val="7550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4798704" y="5779154"/>
                <a:ext cx="124142" cy="193568"/>
              </a:xfrm>
              <a:custGeom>
                <a:rect b="b" l="l" r="r" t="t"/>
                <a:pathLst>
                  <a:path extrusionOk="0" h="193568" w="124142">
                    <a:moveTo>
                      <a:pt x="4123" y="112887"/>
                    </a:moveTo>
                    <a:lnTo>
                      <a:pt x="0" y="193568"/>
                    </a:lnTo>
                    <a:lnTo>
                      <a:pt x="122471" y="64188"/>
                    </a:lnTo>
                    <a:lnTo>
                      <a:pt x="124143" y="0"/>
                    </a:lnTo>
                    <a:lnTo>
                      <a:pt x="4123" y="112887"/>
                    </a:lnTo>
                    <a:close/>
                  </a:path>
                </a:pathLst>
              </a:custGeom>
              <a:solidFill>
                <a:srgbClr val="8C63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4684145" y="5875994"/>
                <a:ext cx="118681" cy="96728"/>
              </a:xfrm>
              <a:custGeom>
                <a:rect b="b" l="l" r="r" t="t"/>
                <a:pathLst>
                  <a:path extrusionOk="0" h="96728" w="118681">
                    <a:moveTo>
                      <a:pt x="3455" y="0"/>
                    </a:moveTo>
                    <a:lnTo>
                      <a:pt x="0" y="78230"/>
                    </a:lnTo>
                    <a:lnTo>
                      <a:pt x="114559" y="96729"/>
                    </a:lnTo>
                    <a:lnTo>
                      <a:pt x="118682" y="16047"/>
                    </a:lnTo>
                    <a:lnTo>
                      <a:pt x="68312" y="9027"/>
                    </a:lnTo>
                    <a:lnTo>
                      <a:pt x="43238" y="5572"/>
                    </a:lnTo>
                    <a:lnTo>
                      <a:pt x="3455" y="0"/>
                    </a:lnTo>
                    <a:close/>
                  </a:path>
                </a:pathLst>
              </a:custGeom>
              <a:solidFill>
                <a:srgbClr val="7143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4974777" y="5631833"/>
                <a:ext cx="102746" cy="160025"/>
              </a:xfrm>
              <a:custGeom>
                <a:rect b="b" l="l" r="r" t="t"/>
                <a:pathLst>
                  <a:path extrusionOk="0" h="160025" w="102746">
                    <a:moveTo>
                      <a:pt x="3677" y="97843"/>
                    </a:moveTo>
                    <a:lnTo>
                      <a:pt x="0" y="160026"/>
                    </a:lnTo>
                    <a:lnTo>
                      <a:pt x="98846" y="53156"/>
                    </a:lnTo>
                    <a:lnTo>
                      <a:pt x="102746" y="0"/>
                    </a:lnTo>
                    <a:lnTo>
                      <a:pt x="3677" y="97843"/>
                    </a:lnTo>
                    <a:close/>
                  </a:path>
                </a:pathLst>
              </a:custGeom>
              <a:solidFill>
                <a:srgbClr val="7645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4965416" y="5624589"/>
                <a:ext cx="112106" cy="167491"/>
              </a:xfrm>
              <a:custGeom>
                <a:rect b="b" l="l" r="r" t="t"/>
                <a:pathLst>
                  <a:path extrusionOk="0" h="167491" w="112106">
                    <a:moveTo>
                      <a:pt x="4123" y="98957"/>
                    </a:moveTo>
                    <a:lnTo>
                      <a:pt x="0" y="167492"/>
                    </a:lnTo>
                    <a:lnTo>
                      <a:pt x="9361" y="167269"/>
                    </a:lnTo>
                    <a:lnTo>
                      <a:pt x="13038" y="105086"/>
                    </a:lnTo>
                    <a:lnTo>
                      <a:pt x="112107" y="7244"/>
                    </a:lnTo>
                    <a:lnTo>
                      <a:pt x="100740" y="0"/>
                    </a:lnTo>
                    <a:lnTo>
                      <a:pt x="4123" y="98957"/>
                    </a:lnTo>
                    <a:close/>
                  </a:path>
                </a:pathLst>
              </a:custGeom>
              <a:solidFill>
                <a:srgbClr val="915F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4978566" y="5597175"/>
                <a:ext cx="90376" cy="27413"/>
              </a:xfrm>
              <a:custGeom>
                <a:rect b="b" l="l" r="r" t="t"/>
                <a:pathLst>
                  <a:path extrusionOk="0" h="27413" w="90376">
                    <a:moveTo>
                      <a:pt x="0" y="7689"/>
                    </a:moveTo>
                    <a:lnTo>
                      <a:pt x="53490" y="19724"/>
                    </a:lnTo>
                    <a:lnTo>
                      <a:pt x="53602" y="19724"/>
                    </a:lnTo>
                    <a:lnTo>
                      <a:pt x="87590" y="27414"/>
                    </a:lnTo>
                    <a:lnTo>
                      <a:pt x="90376" y="19056"/>
                    </a:lnTo>
                    <a:lnTo>
                      <a:pt x="61403" y="12147"/>
                    </a:lnTo>
                    <a:lnTo>
                      <a:pt x="10698" y="0"/>
                    </a:lnTo>
                    <a:lnTo>
                      <a:pt x="0" y="7689"/>
                    </a:lnTo>
                    <a:close/>
                  </a:path>
                </a:pathLst>
              </a:custGeom>
              <a:solidFill>
                <a:srgbClr val="875B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4805725" y="5616900"/>
                <a:ext cx="260431" cy="255305"/>
              </a:xfrm>
              <a:custGeom>
                <a:rect b="b" l="l" r="r" t="t"/>
                <a:pathLst>
                  <a:path extrusionOk="0" h="255305" w="260431">
                    <a:moveTo>
                      <a:pt x="0" y="216748"/>
                    </a:moveTo>
                    <a:lnTo>
                      <a:pt x="334" y="255305"/>
                    </a:lnTo>
                    <a:lnTo>
                      <a:pt x="110324" y="160917"/>
                    </a:lnTo>
                    <a:lnTo>
                      <a:pt x="119685" y="152893"/>
                    </a:lnTo>
                    <a:lnTo>
                      <a:pt x="160471" y="117345"/>
                    </a:lnTo>
                    <a:lnTo>
                      <a:pt x="163257" y="115339"/>
                    </a:lnTo>
                    <a:lnTo>
                      <a:pt x="163815" y="106647"/>
                    </a:lnTo>
                    <a:lnTo>
                      <a:pt x="260431" y="7689"/>
                    </a:lnTo>
                    <a:lnTo>
                      <a:pt x="226443" y="0"/>
                    </a:lnTo>
                    <a:lnTo>
                      <a:pt x="226331" y="0"/>
                    </a:lnTo>
                    <a:lnTo>
                      <a:pt x="217416" y="8692"/>
                    </a:lnTo>
                    <a:lnTo>
                      <a:pt x="134283" y="88928"/>
                    </a:lnTo>
                    <a:lnTo>
                      <a:pt x="21285" y="198026"/>
                    </a:lnTo>
                    <a:lnTo>
                      <a:pt x="0" y="216748"/>
                    </a:lnTo>
                    <a:close/>
                  </a:path>
                </a:pathLst>
              </a:custGeom>
              <a:solidFill>
                <a:srgbClr val="7243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4803830" y="5621357"/>
                <a:ext cx="219310" cy="212290"/>
              </a:xfrm>
              <a:custGeom>
                <a:rect b="b" l="l" r="r" t="t"/>
                <a:pathLst>
                  <a:path extrusionOk="0" h="212290" w="219310">
                    <a:moveTo>
                      <a:pt x="0" y="201146"/>
                    </a:moveTo>
                    <a:lnTo>
                      <a:pt x="1894" y="212290"/>
                    </a:lnTo>
                    <a:lnTo>
                      <a:pt x="23179" y="193568"/>
                    </a:lnTo>
                    <a:lnTo>
                      <a:pt x="136178" y="84470"/>
                    </a:lnTo>
                    <a:lnTo>
                      <a:pt x="219311" y="4235"/>
                    </a:lnTo>
                    <a:lnTo>
                      <a:pt x="206718" y="0"/>
                    </a:lnTo>
                    <a:lnTo>
                      <a:pt x="122471" y="81907"/>
                    </a:lnTo>
                    <a:lnTo>
                      <a:pt x="117345" y="86922"/>
                    </a:lnTo>
                    <a:lnTo>
                      <a:pt x="95168" y="108541"/>
                    </a:lnTo>
                    <a:lnTo>
                      <a:pt x="0" y="201146"/>
                    </a:lnTo>
                    <a:close/>
                  </a:path>
                </a:pathLst>
              </a:custGeom>
              <a:solidFill>
                <a:srgbClr val="B28A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4879497" y="5689669"/>
                <a:ext cx="46804" cy="18610"/>
              </a:xfrm>
              <a:custGeom>
                <a:rect b="b" l="l" r="r" t="t"/>
                <a:pathLst>
                  <a:path extrusionOk="0" h="18610" w="46804">
                    <a:moveTo>
                      <a:pt x="0" y="7021"/>
                    </a:moveTo>
                    <a:lnTo>
                      <a:pt x="41678" y="18610"/>
                    </a:lnTo>
                    <a:lnTo>
                      <a:pt x="46804" y="13595"/>
                    </a:lnTo>
                    <a:lnTo>
                      <a:pt x="5015" y="0"/>
                    </a:lnTo>
                    <a:lnTo>
                      <a:pt x="0" y="7021"/>
                    </a:lnTo>
                    <a:close/>
                  </a:path>
                </a:pathLst>
              </a:custGeom>
              <a:solidFill>
                <a:srgbClr val="9A68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4760035" y="5833647"/>
                <a:ext cx="46024" cy="49590"/>
              </a:xfrm>
              <a:custGeom>
                <a:rect b="b" l="l" r="r" t="t"/>
                <a:pathLst>
                  <a:path extrusionOk="0" h="49590" w="46024">
                    <a:moveTo>
                      <a:pt x="0" y="44130"/>
                    </a:moveTo>
                    <a:lnTo>
                      <a:pt x="45467" y="49590"/>
                    </a:lnTo>
                    <a:lnTo>
                      <a:pt x="46024" y="38558"/>
                    </a:lnTo>
                    <a:lnTo>
                      <a:pt x="45690" y="0"/>
                    </a:lnTo>
                    <a:lnTo>
                      <a:pt x="0" y="44130"/>
                    </a:lnTo>
                    <a:close/>
                  </a:path>
                </a:pathLst>
              </a:custGeom>
              <a:solidFill>
                <a:srgbClr val="6E3E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4752457" y="5777817"/>
                <a:ext cx="170389" cy="114224"/>
              </a:xfrm>
              <a:custGeom>
                <a:rect b="b" l="l" r="r" t="t"/>
                <a:pathLst>
                  <a:path extrusionOk="0" h="114224" w="170389">
                    <a:moveTo>
                      <a:pt x="0" y="107204"/>
                    </a:moveTo>
                    <a:lnTo>
                      <a:pt x="50370" y="114224"/>
                    </a:lnTo>
                    <a:lnTo>
                      <a:pt x="170389" y="1337"/>
                    </a:lnTo>
                    <a:lnTo>
                      <a:pt x="163591" y="0"/>
                    </a:lnTo>
                    <a:lnTo>
                      <a:pt x="53602" y="94388"/>
                    </a:lnTo>
                    <a:lnTo>
                      <a:pt x="53045" y="105421"/>
                    </a:lnTo>
                    <a:lnTo>
                      <a:pt x="7578" y="99960"/>
                    </a:lnTo>
                    <a:lnTo>
                      <a:pt x="0" y="107204"/>
                    </a:lnTo>
                    <a:close/>
                  </a:path>
                </a:pathLst>
              </a:custGeom>
              <a:solidFill>
                <a:srgbClr val="B28A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4884512" y="5604864"/>
                <a:ext cx="147544" cy="98399"/>
              </a:xfrm>
              <a:custGeom>
                <a:rect b="b" l="l" r="r" t="t"/>
                <a:pathLst>
                  <a:path extrusionOk="0" h="98399" w="147544">
                    <a:moveTo>
                      <a:pt x="0" y="84805"/>
                    </a:moveTo>
                    <a:lnTo>
                      <a:pt x="41789" y="98400"/>
                    </a:lnTo>
                    <a:lnTo>
                      <a:pt x="126037" y="16493"/>
                    </a:lnTo>
                    <a:lnTo>
                      <a:pt x="138629" y="20728"/>
                    </a:lnTo>
                    <a:lnTo>
                      <a:pt x="147544" y="12035"/>
                    </a:lnTo>
                    <a:lnTo>
                      <a:pt x="94054" y="0"/>
                    </a:lnTo>
                    <a:lnTo>
                      <a:pt x="0" y="84805"/>
                    </a:lnTo>
                    <a:close/>
                  </a:path>
                </a:pathLst>
              </a:custGeom>
              <a:gradFill>
                <a:gsLst>
                  <a:gs pos="0">
                    <a:srgbClr val="5B362F"/>
                  </a:gs>
                  <a:gs pos="96000">
                    <a:srgbClr val="8F5D4E"/>
                  </a:gs>
                  <a:gs pos="100000">
                    <a:srgbClr val="8F5D4E"/>
                  </a:gs>
                </a:gsLst>
                <a:lin ang="1083437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5066156" y="5616231"/>
                <a:ext cx="18052" cy="15601"/>
              </a:xfrm>
              <a:custGeom>
                <a:rect b="b" l="l" r="r" t="t"/>
                <a:pathLst>
                  <a:path extrusionOk="0" h="15601" w="18052">
                    <a:moveTo>
                      <a:pt x="0" y="8358"/>
                    </a:moveTo>
                    <a:lnTo>
                      <a:pt x="11367" y="15601"/>
                    </a:lnTo>
                    <a:lnTo>
                      <a:pt x="18053" y="6463"/>
                    </a:lnTo>
                    <a:lnTo>
                      <a:pt x="2786" y="0"/>
                    </a:lnTo>
                    <a:lnTo>
                      <a:pt x="0" y="8358"/>
                    </a:lnTo>
                    <a:close/>
                  </a:path>
                </a:pathLst>
              </a:custGeom>
              <a:solidFill>
                <a:srgbClr val="875B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4687600" y="5870868"/>
                <a:ext cx="72434" cy="14152"/>
              </a:xfrm>
              <a:custGeom>
                <a:rect b="b" l="l" r="r" t="t"/>
                <a:pathLst>
                  <a:path extrusionOk="0" h="14152" w="72434">
                    <a:moveTo>
                      <a:pt x="72435" y="6909"/>
                    </a:moveTo>
                    <a:lnTo>
                      <a:pt x="4681" y="0"/>
                    </a:lnTo>
                    <a:lnTo>
                      <a:pt x="0" y="5126"/>
                    </a:lnTo>
                    <a:lnTo>
                      <a:pt x="64857" y="14153"/>
                    </a:lnTo>
                    <a:lnTo>
                      <a:pt x="72435" y="6909"/>
                    </a:lnTo>
                    <a:close/>
                  </a:path>
                </a:pathLst>
              </a:custGeom>
              <a:solidFill>
                <a:srgbClr val="B28A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3891707" y="4922193"/>
                <a:ext cx="1408803" cy="838128"/>
              </a:xfrm>
              <a:custGeom>
                <a:rect b="b" l="l" r="r" t="t"/>
                <a:pathLst>
                  <a:path extrusionOk="0" h="838128" w="1408803">
                    <a:moveTo>
                      <a:pt x="1408804" y="0"/>
                    </a:moveTo>
                    <a:lnTo>
                      <a:pt x="1354199" y="15713"/>
                    </a:lnTo>
                    <a:lnTo>
                      <a:pt x="111327" y="836234"/>
                    </a:lnTo>
                    <a:lnTo>
                      <a:pt x="1449" y="838128"/>
                    </a:lnTo>
                    <a:lnTo>
                      <a:pt x="0" y="829436"/>
                    </a:lnTo>
                    <a:lnTo>
                      <a:pt x="106201" y="827653"/>
                    </a:lnTo>
                    <a:lnTo>
                      <a:pt x="1283436" y="54271"/>
                    </a:lnTo>
                    <a:lnTo>
                      <a:pt x="1307841" y="38223"/>
                    </a:lnTo>
                    <a:lnTo>
                      <a:pt x="1323108" y="28194"/>
                    </a:lnTo>
                    <a:lnTo>
                      <a:pt x="1349853" y="10698"/>
                    </a:lnTo>
                    <a:lnTo>
                      <a:pt x="1349853" y="10698"/>
                    </a:lnTo>
                    <a:lnTo>
                      <a:pt x="1358434" y="9138"/>
                    </a:lnTo>
                    <a:lnTo>
                      <a:pt x="1358434" y="9138"/>
                    </a:lnTo>
                    <a:lnTo>
                      <a:pt x="1379384" y="5349"/>
                    </a:lnTo>
                    <a:lnTo>
                      <a:pt x="1408804" y="0"/>
                    </a:lnTo>
                    <a:close/>
                  </a:path>
                </a:pathLst>
              </a:custGeom>
              <a:solidFill>
                <a:srgbClr val="DDAB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4002811" y="4922193"/>
                <a:ext cx="1297699" cy="869219"/>
              </a:xfrm>
              <a:custGeom>
                <a:rect b="b" l="l" r="r" t="t"/>
                <a:pathLst>
                  <a:path extrusionOk="0" h="869219" w="1297699">
                    <a:moveTo>
                      <a:pt x="223" y="836234"/>
                    </a:moveTo>
                    <a:lnTo>
                      <a:pt x="0" y="869219"/>
                    </a:lnTo>
                    <a:lnTo>
                      <a:pt x="21062" y="868774"/>
                    </a:lnTo>
                    <a:lnTo>
                      <a:pt x="1297700" y="0"/>
                    </a:lnTo>
                    <a:lnTo>
                      <a:pt x="1243095" y="15713"/>
                    </a:lnTo>
                    <a:lnTo>
                      <a:pt x="223" y="836234"/>
                    </a:lnTo>
                    <a:close/>
                  </a:path>
                </a:pathLst>
              </a:custGeom>
              <a:gradFill>
                <a:gsLst>
                  <a:gs pos="0">
                    <a:srgbClr val="5B362F"/>
                  </a:gs>
                  <a:gs pos="38000">
                    <a:srgbClr val="5B362F"/>
                  </a:gs>
                  <a:gs pos="44000">
                    <a:srgbClr val="8F5D4E"/>
                  </a:gs>
                  <a:gs pos="100000">
                    <a:srgbClr val="8F5D4E"/>
                  </a:gs>
                </a:gsLst>
                <a:lin ang="1441148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3893156" y="5758427"/>
                <a:ext cx="109878" cy="35103"/>
              </a:xfrm>
              <a:custGeom>
                <a:rect b="b" l="l" r="r" t="t"/>
                <a:pathLst>
                  <a:path extrusionOk="0" h="35103" w="109878">
                    <a:moveTo>
                      <a:pt x="0" y="1894"/>
                    </a:moveTo>
                    <a:lnTo>
                      <a:pt x="5572" y="35103"/>
                    </a:lnTo>
                    <a:lnTo>
                      <a:pt x="109655" y="32986"/>
                    </a:lnTo>
                    <a:lnTo>
                      <a:pt x="109878" y="0"/>
                    </a:lnTo>
                    <a:lnTo>
                      <a:pt x="0" y="1894"/>
                    </a:lnTo>
                    <a:close/>
                  </a:path>
                </a:pathLst>
              </a:custGeom>
              <a:solidFill>
                <a:srgbClr val="804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2579632" y="5751963"/>
                <a:ext cx="22287" cy="64968"/>
              </a:xfrm>
              <a:custGeom>
                <a:rect b="b" l="l" r="r" t="t"/>
                <a:pathLst>
                  <a:path extrusionOk="0" h="64968" w="22287">
                    <a:moveTo>
                      <a:pt x="22288" y="111"/>
                    </a:moveTo>
                    <a:lnTo>
                      <a:pt x="21842" y="64969"/>
                    </a:lnTo>
                    <a:lnTo>
                      <a:pt x="0" y="64857"/>
                    </a:lnTo>
                    <a:lnTo>
                      <a:pt x="7466" y="0"/>
                    </a:lnTo>
                    <a:lnTo>
                      <a:pt x="22288" y="111"/>
                    </a:lnTo>
                    <a:close/>
                  </a:path>
                </a:pathLst>
              </a:custGeom>
              <a:gradFill>
                <a:gsLst>
                  <a:gs pos="0">
                    <a:srgbClr val="B17362"/>
                  </a:gs>
                  <a:gs pos="1000">
                    <a:srgbClr val="B17362"/>
                  </a:gs>
                  <a:gs pos="29000">
                    <a:srgbClr val="AB6E5F"/>
                  </a:gs>
                  <a:gs pos="67000">
                    <a:srgbClr val="996155"/>
                  </a:gs>
                  <a:gs pos="100000">
                    <a:srgbClr val="845049"/>
                  </a:gs>
                </a:gsLst>
                <a:lin ang="2765687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3736473" y="5758538"/>
                <a:ext cx="39672" cy="66640"/>
              </a:xfrm>
              <a:custGeom>
                <a:rect b="b" l="l" r="r" t="t"/>
                <a:pathLst>
                  <a:path extrusionOk="0" h="66640" w="39672">
                    <a:moveTo>
                      <a:pt x="39112" y="66496"/>
                    </a:moveTo>
                    <a:lnTo>
                      <a:pt x="2560" y="66496"/>
                    </a:lnTo>
                    <a:lnTo>
                      <a:pt x="-560" y="61593"/>
                    </a:lnTo>
                    <a:lnTo>
                      <a:pt x="8466" y="1751"/>
                    </a:lnTo>
                    <a:lnTo>
                      <a:pt x="13258" y="1751"/>
                    </a:lnTo>
                    <a:lnTo>
                      <a:pt x="12589" y="-144"/>
                    </a:lnTo>
                    <a:cubicBezTo>
                      <a:pt x="18384" y="15123"/>
                      <a:pt x="31311" y="47441"/>
                      <a:pt x="39112" y="66496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5049"/>
                  </a:gs>
                  <a:gs pos="33000">
                    <a:srgbClr val="996155"/>
                  </a:gs>
                  <a:gs pos="71000">
                    <a:srgbClr val="AB6E5F"/>
                  </a:gs>
                  <a:gs pos="99000">
                    <a:srgbClr val="B17362"/>
                  </a:gs>
                  <a:gs pos="100000">
                    <a:srgbClr val="B17362"/>
                  </a:gs>
                </a:gsLst>
                <a:lin ang="20387784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 rot="24600">
                <a:off x="3417546" y="6438516"/>
                <a:ext cx="360725" cy="171280"/>
              </a:xfrm>
              <a:custGeom>
                <a:rect b="b" l="l" r="r" t="t"/>
                <a:pathLst>
                  <a:path extrusionOk="0" h="171280" w="360725">
                    <a:moveTo>
                      <a:pt x="-560" y="-144"/>
                    </a:moveTo>
                    <a:lnTo>
                      <a:pt x="360166" y="-144"/>
                    </a:lnTo>
                    <a:lnTo>
                      <a:pt x="360166" y="171137"/>
                    </a:lnTo>
                    <a:lnTo>
                      <a:pt x="-560" y="171137"/>
                    </a:lnTo>
                    <a:close/>
                  </a:path>
                </a:pathLst>
              </a:custGeom>
              <a:solidFill>
                <a:srgbClr val="5E3E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 rot="24600">
                <a:off x="3417669" y="6438405"/>
                <a:ext cx="360725" cy="136846"/>
              </a:xfrm>
              <a:custGeom>
                <a:rect b="b" l="l" r="r" t="t"/>
                <a:pathLst>
                  <a:path extrusionOk="0" h="136846" w="360725">
                    <a:moveTo>
                      <a:pt x="-560" y="-144"/>
                    </a:moveTo>
                    <a:lnTo>
                      <a:pt x="360166" y="-144"/>
                    </a:lnTo>
                    <a:lnTo>
                      <a:pt x="360166" y="136702"/>
                    </a:lnTo>
                    <a:lnTo>
                      <a:pt x="-560" y="136702"/>
                    </a:lnTo>
                    <a:close/>
                  </a:path>
                </a:pathLst>
              </a:custGeom>
              <a:gradFill>
                <a:gsLst>
                  <a:gs pos="0">
                    <a:srgbClr val="56352B"/>
                  </a:gs>
                  <a:gs pos="17000">
                    <a:srgbClr val="5E3B31"/>
                  </a:gs>
                  <a:gs pos="64000">
                    <a:srgbClr val="70493F"/>
                  </a:gs>
                  <a:gs pos="99000">
                    <a:srgbClr val="764E44"/>
                  </a:gs>
                  <a:gs pos="100000">
                    <a:srgbClr val="764E4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 rot="-5375400">
                <a:off x="3550212" y="6425625"/>
                <a:ext cx="54270" cy="80347"/>
              </a:xfrm>
              <a:custGeom>
                <a:rect b="b" l="l" r="r" t="t"/>
                <a:pathLst>
                  <a:path extrusionOk="0" h="80347" w="54270">
                    <a:moveTo>
                      <a:pt x="-561" y="-144"/>
                    </a:moveTo>
                    <a:lnTo>
                      <a:pt x="53710" y="-144"/>
                    </a:lnTo>
                    <a:lnTo>
                      <a:pt x="53710" y="80203"/>
                    </a:lnTo>
                    <a:lnTo>
                      <a:pt x="-561" y="80203"/>
                    </a:lnTo>
                    <a:close/>
                  </a:path>
                </a:pathLst>
              </a:custGeom>
              <a:solidFill>
                <a:srgbClr val="281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 rot="-5375400">
                <a:off x="3568259" y="6508123"/>
                <a:ext cx="16827" cy="80347"/>
              </a:xfrm>
              <a:custGeom>
                <a:rect b="b" l="l" r="r" t="t"/>
                <a:pathLst>
                  <a:path extrusionOk="0" h="80347" w="16827">
                    <a:moveTo>
                      <a:pt x="-561" y="-144"/>
                    </a:moveTo>
                    <a:lnTo>
                      <a:pt x="16267" y="-144"/>
                    </a:lnTo>
                    <a:lnTo>
                      <a:pt x="16267" y="80203"/>
                    </a:lnTo>
                    <a:lnTo>
                      <a:pt x="-561" y="80203"/>
                    </a:lnTo>
                    <a:close/>
                  </a:path>
                </a:pathLst>
              </a:custGeom>
              <a:solidFill>
                <a:srgbClr val="3F23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 rot="-5375400">
                <a:off x="3553608" y="6476302"/>
                <a:ext cx="47026" cy="80347"/>
              </a:xfrm>
              <a:custGeom>
                <a:rect b="b" l="l" r="r" t="t"/>
                <a:pathLst>
                  <a:path extrusionOk="0" h="80347" w="47026">
                    <a:moveTo>
                      <a:pt x="-560" y="-144"/>
                    </a:moveTo>
                    <a:lnTo>
                      <a:pt x="46467" y="-144"/>
                    </a:lnTo>
                    <a:lnTo>
                      <a:pt x="46467" y="80203"/>
                    </a:lnTo>
                    <a:lnTo>
                      <a:pt x="-560" y="80203"/>
                    </a:lnTo>
                    <a:close/>
                  </a:path>
                </a:pathLst>
              </a:custGeom>
              <a:solidFill>
                <a:srgbClr val="30170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 rot="-5375400">
                <a:off x="3639839" y="6446304"/>
                <a:ext cx="54270" cy="40117"/>
              </a:xfrm>
              <a:custGeom>
                <a:rect b="b" l="l" r="r" t="t"/>
                <a:pathLst>
                  <a:path extrusionOk="0" h="40117" w="54270">
                    <a:moveTo>
                      <a:pt x="-561" y="-144"/>
                    </a:moveTo>
                    <a:lnTo>
                      <a:pt x="53710" y="-144"/>
                    </a:lnTo>
                    <a:lnTo>
                      <a:pt x="53710" y="39974"/>
                    </a:lnTo>
                    <a:lnTo>
                      <a:pt x="-561" y="39974"/>
                    </a:lnTo>
                    <a:close/>
                  </a:path>
                </a:pathLst>
              </a:custGeom>
              <a:solidFill>
                <a:srgbClr val="281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 rot="-5375400">
                <a:off x="3658109" y="6528802"/>
                <a:ext cx="16827" cy="40117"/>
              </a:xfrm>
              <a:custGeom>
                <a:rect b="b" l="l" r="r" t="t"/>
                <a:pathLst>
                  <a:path extrusionOk="0" h="40117" w="16827">
                    <a:moveTo>
                      <a:pt x="-560" y="-144"/>
                    </a:moveTo>
                    <a:lnTo>
                      <a:pt x="16267" y="-144"/>
                    </a:lnTo>
                    <a:lnTo>
                      <a:pt x="16267" y="39974"/>
                    </a:lnTo>
                    <a:lnTo>
                      <a:pt x="-560" y="39974"/>
                    </a:lnTo>
                    <a:close/>
                  </a:path>
                </a:pathLst>
              </a:custGeom>
              <a:solidFill>
                <a:srgbClr val="3F23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 rot="-5375400">
                <a:off x="3643457" y="6497092"/>
                <a:ext cx="47026" cy="40117"/>
              </a:xfrm>
              <a:custGeom>
                <a:rect b="b" l="l" r="r" t="t"/>
                <a:pathLst>
                  <a:path extrusionOk="0" h="40117" w="47026">
                    <a:moveTo>
                      <a:pt x="-560" y="-144"/>
                    </a:moveTo>
                    <a:lnTo>
                      <a:pt x="46467" y="-144"/>
                    </a:lnTo>
                    <a:lnTo>
                      <a:pt x="46467" y="39974"/>
                    </a:lnTo>
                    <a:lnTo>
                      <a:pt x="-560" y="39974"/>
                    </a:lnTo>
                    <a:close/>
                  </a:path>
                </a:pathLst>
              </a:custGeom>
              <a:solidFill>
                <a:srgbClr val="30170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 rot="-5375400">
                <a:off x="3459129" y="6445064"/>
                <a:ext cx="54270" cy="40117"/>
              </a:xfrm>
              <a:custGeom>
                <a:rect b="b" l="l" r="r" t="t"/>
                <a:pathLst>
                  <a:path extrusionOk="0" h="40117" w="54270">
                    <a:moveTo>
                      <a:pt x="-560" y="-144"/>
                    </a:moveTo>
                    <a:lnTo>
                      <a:pt x="53710" y="-144"/>
                    </a:lnTo>
                    <a:lnTo>
                      <a:pt x="53710" y="39974"/>
                    </a:lnTo>
                    <a:lnTo>
                      <a:pt x="-560" y="39974"/>
                    </a:lnTo>
                    <a:close/>
                  </a:path>
                </a:pathLst>
              </a:custGeom>
              <a:solidFill>
                <a:srgbClr val="281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3"/>
              <p:cNvSpPr/>
              <p:nvPr/>
            </p:nvSpPr>
            <p:spPr>
              <a:xfrm rot="-5375400">
                <a:off x="3477175" y="6527562"/>
                <a:ext cx="16827" cy="40117"/>
              </a:xfrm>
              <a:custGeom>
                <a:rect b="b" l="l" r="r" t="t"/>
                <a:pathLst>
                  <a:path extrusionOk="0" h="40117" w="16827">
                    <a:moveTo>
                      <a:pt x="-560" y="-144"/>
                    </a:moveTo>
                    <a:lnTo>
                      <a:pt x="16267" y="-144"/>
                    </a:lnTo>
                    <a:lnTo>
                      <a:pt x="16267" y="39974"/>
                    </a:lnTo>
                    <a:lnTo>
                      <a:pt x="-560" y="39974"/>
                    </a:lnTo>
                    <a:close/>
                  </a:path>
                </a:pathLst>
              </a:custGeom>
              <a:solidFill>
                <a:srgbClr val="3F23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3"/>
              <p:cNvSpPr/>
              <p:nvPr/>
            </p:nvSpPr>
            <p:spPr>
              <a:xfrm rot="-5375400">
                <a:off x="3462523" y="6495852"/>
                <a:ext cx="47026" cy="40117"/>
              </a:xfrm>
              <a:custGeom>
                <a:rect b="b" l="l" r="r" t="t"/>
                <a:pathLst>
                  <a:path extrusionOk="0" h="40117" w="47026">
                    <a:moveTo>
                      <a:pt x="-560" y="-144"/>
                    </a:moveTo>
                    <a:lnTo>
                      <a:pt x="46467" y="-144"/>
                    </a:lnTo>
                    <a:lnTo>
                      <a:pt x="46467" y="39974"/>
                    </a:lnTo>
                    <a:lnTo>
                      <a:pt x="-560" y="39974"/>
                    </a:lnTo>
                    <a:close/>
                  </a:path>
                </a:pathLst>
              </a:custGeom>
              <a:solidFill>
                <a:srgbClr val="30170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3"/>
              <p:cNvSpPr/>
              <p:nvPr/>
            </p:nvSpPr>
            <p:spPr>
              <a:xfrm rot="-10775400">
                <a:off x="2555151" y="6433534"/>
                <a:ext cx="372649" cy="171280"/>
              </a:xfrm>
              <a:custGeom>
                <a:rect b="b" l="l" r="r" t="t"/>
                <a:pathLst>
                  <a:path extrusionOk="0" h="171280" w="372649">
                    <a:moveTo>
                      <a:pt x="-561" y="-144"/>
                    </a:moveTo>
                    <a:lnTo>
                      <a:pt x="372089" y="-144"/>
                    </a:lnTo>
                    <a:lnTo>
                      <a:pt x="372089" y="171137"/>
                    </a:lnTo>
                    <a:lnTo>
                      <a:pt x="-561" y="171137"/>
                    </a:lnTo>
                    <a:close/>
                  </a:path>
                </a:pathLst>
              </a:custGeom>
              <a:solidFill>
                <a:srgbClr val="5E3E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3"/>
              <p:cNvSpPr/>
              <p:nvPr/>
            </p:nvSpPr>
            <p:spPr>
              <a:xfrm rot="-10775400">
                <a:off x="2555251" y="6433533"/>
                <a:ext cx="372649" cy="136846"/>
              </a:xfrm>
              <a:custGeom>
                <a:rect b="b" l="l" r="r" t="t"/>
                <a:pathLst>
                  <a:path extrusionOk="0" h="136846" w="372649">
                    <a:moveTo>
                      <a:pt x="-560" y="-144"/>
                    </a:moveTo>
                    <a:lnTo>
                      <a:pt x="372089" y="-144"/>
                    </a:lnTo>
                    <a:lnTo>
                      <a:pt x="372089" y="136702"/>
                    </a:lnTo>
                    <a:lnTo>
                      <a:pt x="-560" y="136702"/>
                    </a:lnTo>
                    <a:close/>
                  </a:path>
                </a:pathLst>
              </a:custGeom>
              <a:gradFill>
                <a:gsLst>
                  <a:gs pos="0">
                    <a:srgbClr val="56352B"/>
                  </a:gs>
                  <a:gs pos="17000">
                    <a:srgbClr val="5E3B31"/>
                  </a:gs>
                  <a:gs pos="64000">
                    <a:srgbClr val="70493F"/>
                  </a:gs>
                  <a:gs pos="99000">
                    <a:srgbClr val="764E44"/>
                  </a:gs>
                  <a:gs pos="100000">
                    <a:srgbClr val="764E4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 rot="-5375400">
                <a:off x="2735339" y="6418318"/>
                <a:ext cx="54270" cy="83021"/>
              </a:xfrm>
              <a:custGeom>
                <a:rect b="b" l="l" r="r" t="t"/>
                <a:pathLst>
                  <a:path extrusionOk="0" h="83021" w="54270">
                    <a:moveTo>
                      <a:pt x="-561" y="-144"/>
                    </a:moveTo>
                    <a:lnTo>
                      <a:pt x="53710" y="-144"/>
                    </a:lnTo>
                    <a:lnTo>
                      <a:pt x="53710" y="82878"/>
                    </a:lnTo>
                    <a:lnTo>
                      <a:pt x="-561" y="82878"/>
                    </a:lnTo>
                    <a:close/>
                  </a:path>
                </a:pathLst>
              </a:custGeom>
              <a:solidFill>
                <a:srgbClr val="281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 rot="-5375400">
                <a:off x="2753497" y="6500816"/>
                <a:ext cx="16827" cy="83021"/>
              </a:xfrm>
              <a:custGeom>
                <a:rect b="b" l="l" r="r" t="t"/>
                <a:pathLst>
                  <a:path extrusionOk="0" h="83021" w="16827">
                    <a:moveTo>
                      <a:pt x="-560" y="-144"/>
                    </a:moveTo>
                    <a:lnTo>
                      <a:pt x="16267" y="-144"/>
                    </a:lnTo>
                    <a:lnTo>
                      <a:pt x="16267" y="82878"/>
                    </a:lnTo>
                    <a:lnTo>
                      <a:pt x="-560" y="82878"/>
                    </a:lnTo>
                    <a:close/>
                  </a:path>
                </a:pathLst>
              </a:custGeom>
              <a:solidFill>
                <a:srgbClr val="3F23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 rot="-5375400">
                <a:off x="2738622" y="6468995"/>
                <a:ext cx="47026" cy="83021"/>
              </a:xfrm>
              <a:custGeom>
                <a:rect b="b" l="l" r="r" t="t"/>
                <a:pathLst>
                  <a:path extrusionOk="0" h="83021" w="47026">
                    <a:moveTo>
                      <a:pt x="-560" y="-144"/>
                    </a:moveTo>
                    <a:lnTo>
                      <a:pt x="46467" y="-144"/>
                    </a:lnTo>
                    <a:lnTo>
                      <a:pt x="46467" y="82878"/>
                    </a:lnTo>
                    <a:lnTo>
                      <a:pt x="-560" y="82878"/>
                    </a:lnTo>
                    <a:close/>
                  </a:path>
                </a:pathLst>
              </a:custGeom>
              <a:solidFill>
                <a:srgbClr val="30170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 rot="-5375400">
                <a:off x="2642459" y="6438537"/>
                <a:ext cx="54270" cy="41455"/>
              </a:xfrm>
              <a:custGeom>
                <a:rect b="b" l="l" r="r" t="t"/>
                <a:pathLst>
                  <a:path extrusionOk="0" h="41455" w="54270">
                    <a:moveTo>
                      <a:pt x="-560" y="-144"/>
                    </a:moveTo>
                    <a:lnTo>
                      <a:pt x="53710" y="-144"/>
                    </a:lnTo>
                    <a:lnTo>
                      <a:pt x="53710" y="41311"/>
                    </a:lnTo>
                    <a:lnTo>
                      <a:pt x="-560" y="41311"/>
                    </a:lnTo>
                    <a:close/>
                  </a:path>
                </a:pathLst>
              </a:custGeom>
              <a:solidFill>
                <a:srgbClr val="281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 rot="-5375400">
                <a:off x="2660506" y="6521035"/>
                <a:ext cx="16827" cy="41455"/>
              </a:xfrm>
              <a:custGeom>
                <a:rect b="b" l="l" r="r" t="t"/>
                <a:pathLst>
                  <a:path extrusionOk="0" h="41455" w="16827">
                    <a:moveTo>
                      <a:pt x="-560" y="-144"/>
                    </a:moveTo>
                    <a:lnTo>
                      <a:pt x="16267" y="-144"/>
                    </a:lnTo>
                    <a:lnTo>
                      <a:pt x="16267" y="41311"/>
                    </a:lnTo>
                    <a:lnTo>
                      <a:pt x="-560" y="41311"/>
                    </a:lnTo>
                    <a:close/>
                  </a:path>
                </a:pathLst>
              </a:custGeom>
              <a:solidFill>
                <a:srgbClr val="3F23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 rot="-5375400">
                <a:off x="2645631" y="6489102"/>
                <a:ext cx="47026" cy="41455"/>
              </a:xfrm>
              <a:custGeom>
                <a:rect b="b" l="l" r="r" t="t"/>
                <a:pathLst>
                  <a:path extrusionOk="0" h="41455" w="47026">
                    <a:moveTo>
                      <a:pt x="-560" y="-144"/>
                    </a:moveTo>
                    <a:lnTo>
                      <a:pt x="46466" y="-144"/>
                    </a:lnTo>
                    <a:lnTo>
                      <a:pt x="46466" y="41311"/>
                    </a:lnTo>
                    <a:lnTo>
                      <a:pt x="-560" y="41311"/>
                    </a:lnTo>
                    <a:close/>
                  </a:path>
                </a:pathLst>
              </a:custGeom>
              <a:solidFill>
                <a:srgbClr val="30170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 rot="-5375400">
                <a:off x="2829453" y="6439889"/>
                <a:ext cx="54270" cy="41455"/>
              </a:xfrm>
              <a:custGeom>
                <a:rect b="b" l="l" r="r" t="t"/>
                <a:pathLst>
                  <a:path extrusionOk="0" h="41455" w="54270">
                    <a:moveTo>
                      <a:pt x="-561" y="-144"/>
                    </a:moveTo>
                    <a:lnTo>
                      <a:pt x="53710" y="-144"/>
                    </a:lnTo>
                    <a:lnTo>
                      <a:pt x="53710" y="41311"/>
                    </a:lnTo>
                    <a:lnTo>
                      <a:pt x="-561" y="41311"/>
                    </a:lnTo>
                    <a:close/>
                  </a:path>
                </a:pathLst>
              </a:custGeom>
              <a:solidFill>
                <a:srgbClr val="281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 rot="-5375400">
                <a:off x="2847389" y="6522275"/>
                <a:ext cx="16827" cy="41455"/>
              </a:xfrm>
              <a:custGeom>
                <a:rect b="b" l="l" r="r" t="t"/>
                <a:pathLst>
                  <a:path extrusionOk="0" h="41455" w="16827">
                    <a:moveTo>
                      <a:pt x="-560" y="-144"/>
                    </a:moveTo>
                    <a:lnTo>
                      <a:pt x="16267" y="-144"/>
                    </a:lnTo>
                    <a:lnTo>
                      <a:pt x="16267" y="41311"/>
                    </a:lnTo>
                    <a:lnTo>
                      <a:pt x="-560" y="41311"/>
                    </a:lnTo>
                    <a:close/>
                  </a:path>
                </a:pathLst>
              </a:custGeom>
              <a:solidFill>
                <a:srgbClr val="3F23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 rot="-5375400">
                <a:off x="2832736" y="6490566"/>
                <a:ext cx="47026" cy="41455"/>
              </a:xfrm>
              <a:custGeom>
                <a:rect b="b" l="l" r="r" t="t"/>
                <a:pathLst>
                  <a:path extrusionOk="0" h="41455" w="47026">
                    <a:moveTo>
                      <a:pt x="-560" y="-144"/>
                    </a:moveTo>
                    <a:lnTo>
                      <a:pt x="46467" y="-144"/>
                    </a:lnTo>
                    <a:lnTo>
                      <a:pt x="46467" y="41311"/>
                    </a:lnTo>
                    <a:lnTo>
                      <a:pt x="-560" y="41311"/>
                    </a:lnTo>
                    <a:close/>
                  </a:path>
                </a:pathLst>
              </a:custGeom>
              <a:solidFill>
                <a:srgbClr val="30170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3402381" y="6394963"/>
                <a:ext cx="380116" cy="47695"/>
              </a:xfrm>
              <a:custGeom>
                <a:rect b="b" l="l" r="r" t="t"/>
                <a:pathLst>
                  <a:path extrusionOk="0" h="47695" w="380116">
                    <a:moveTo>
                      <a:pt x="379782" y="47696"/>
                    </a:moveTo>
                    <a:lnTo>
                      <a:pt x="0" y="45021"/>
                    </a:lnTo>
                    <a:lnTo>
                      <a:pt x="334" y="780"/>
                    </a:lnTo>
                    <a:lnTo>
                      <a:pt x="380116" y="0"/>
                    </a:lnTo>
                    <a:lnTo>
                      <a:pt x="379782" y="47696"/>
                    </a:lnTo>
                    <a:close/>
                  </a:path>
                </a:pathLst>
              </a:custGeom>
              <a:gradFill>
                <a:gsLst>
                  <a:gs pos="0">
                    <a:srgbClr val="74544D"/>
                  </a:gs>
                  <a:gs pos="42000">
                    <a:srgbClr val="71524B"/>
                  </a:gs>
                  <a:gs pos="72000">
                    <a:srgbClr val="684A44"/>
                  </a:gs>
                  <a:gs pos="98000">
                    <a:srgbClr val="593E39"/>
                  </a:gs>
                  <a:gs pos="100000">
                    <a:srgbClr val="573D38"/>
                  </a:gs>
                </a:gsLst>
                <a:lin ang="162246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2556341" y="5852146"/>
                <a:ext cx="1245435" cy="544711"/>
              </a:xfrm>
              <a:custGeom>
                <a:rect b="b" l="l" r="r" t="t"/>
                <a:pathLst>
                  <a:path extrusionOk="0" h="544711" w="1245435">
                    <a:moveTo>
                      <a:pt x="1245435" y="0"/>
                    </a:moveTo>
                    <a:lnTo>
                      <a:pt x="1226156" y="544265"/>
                    </a:lnTo>
                    <a:lnTo>
                      <a:pt x="0" y="544711"/>
                    </a:lnTo>
                    <a:lnTo>
                      <a:pt x="446" y="489883"/>
                    </a:lnTo>
                    <a:lnTo>
                      <a:pt x="1226156" y="490440"/>
                    </a:lnTo>
                    <a:lnTo>
                      <a:pt x="1244989" y="0"/>
                    </a:lnTo>
                    <a:lnTo>
                      <a:pt x="1245435" y="0"/>
                    </a:lnTo>
                    <a:close/>
                  </a:path>
                </a:pathLst>
              </a:custGeom>
              <a:solidFill>
                <a:srgbClr val="816A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2556787" y="5843231"/>
                <a:ext cx="1244543" cy="499355"/>
              </a:xfrm>
              <a:custGeom>
                <a:rect b="b" l="l" r="r" t="t"/>
                <a:pathLst>
                  <a:path extrusionOk="0" h="499355" w="1244543">
                    <a:moveTo>
                      <a:pt x="1244544" y="8915"/>
                    </a:moveTo>
                    <a:lnTo>
                      <a:pt x="1225711" y="499355"/>
                    </a:lnTo>
                    <a:lnTo>
                      <a:pt x="0" y="498798"/>
                    </a:lnTo>
                    <a:lnTo>
                      <a:pt x="3566" y="0"/>
                    </a:lnTo>
                    <a:lnTo>
                      <a:pt x="1244544" y="8915"/>
                    </a:lnTo>
                    <a:close/>
                  </a:path>
                </a:pathLst>
              </a:custGeom>
              <a:solidFill>
                <a:srgbClr val="8F7C6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 rot="24600">
                <a:off x="2653142" y="5984604"/>
                <a:ext cx="42458" cy="320608"/>
              </a:xfrm>
              <a:custGeom>
                <a:rect b="b" l="l" r="r" t="t"/>
                <a:pathLst>
                  <a:path extrusionOk="0" h="320608" w="42458">
                    <a:moveTo>
                      <a:pt x="-560" y="-144"/>
                    </a:moveTo>
                    <a:lnTo>
                      <a:pt x="41898" y="-144"/>
                    </a:lnTo>
                    <a:lnTo>
                      <a:pt x="41898" y="320464"/>
                    </a:lnTo>
                    <a:lnTo>
                      <a:pt x="-560" y="320464"/>
                    </a:lnTo>
                    <a:close/>
                  </a:path>
                </a:pathLst>
              </a:custGeom>
              <a:solidFill>
                <a:srgbClr val="7B6B5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 rot="24600">
                <a:off x="2652836" y="6070296"/>
                <a:ext cx="42458" cy="234800"/>
              </a:xfrm>
              <a:custGeom>
                <a:rect b="b" l="l" r="r" t="t"/>
                <a:pathLst>
                  <a:path extrusionOk="0" h="234800" w="42458">
                    <a:moveTo>
                      <a:pt x="-560" y="-144"/>
                    </a:moveTo>
                    <a:lnTo>
                      <a:pt x="41898" y="-144"/>
                    </a:lnTo>
                    <a:lnTo>
                      <a:pt x="41898" y="234657"/>
                    </a:lnTo>
                    <a:lnTo>
                      <a:pt x="-560" y="234657"/>
                    </a:lnTo>
                    <a:close/>
                  </a:path>
                </a:pathLst>
              </a:custGeom>
              <a:solidFill>
                <a:srgbClr val="311E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 rot="24600">
                <a:off x="2652221" y="6273329"/>
                <a:ext cx="42458" cy="31759"/>
              </a:xfrm>
              <a:custGeom>
                <a:rect b="b" l="l" r="r" t="t"/>
                <a:pathLst>
                  <a:path extrusionOk="0" h="31759" w="42458">
                    <a:moveTo>
                      <a:pt x="-560" y="-144"/>
                    </a:moveTo>
                    <a:lnTo>
                      <a:pt x="41898" y="-144"/>
                    </a:lnTo>
                    <a:lnTo>
                      <a:pt x="41898" y="31616"/>
                    </a:lnTo>
                    <a:lnTo>
                      <a:pt x="-560" y="31616"/>
                    </a:lnTo>
                    <a:close/>
                  </a:path>
                </a:pathLst>
              </a:custGeom>
              <a:solidFill>
                <a:srgbClr val="513E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 rot="24600">
                <a:off x="2832879" y="5985778"/>
                <a:ext cx="42458" cy="320608"/>
              </a:xfrm>
              <a:custGeom>
                <a:rect b="b" l="l" r="r" t="t"/>
                <a:pathLst>
                  <a:path extrusionOk="0" h="320608" w="42458">
                    <a:moveTo>
                      <a:pt x="-560" y="-144"/>
                    </a:moveTo>
                    <a:lnTo>
                      <a:pt x="41898" y="-144"/>
                    </a:lnTo>
                    <a:lnTo>
                      <a:pt x="41898" y="320464"/>
                    </a:lnTo>
                    <a:lnTo>
                      <a:pt x="-560" y="320464"/>
                    </a:lnTo>
                    <a:close/>
                  </a:path>
                </a:pathLst>
              </a:custGeom>
              <a:solidFill>
                <a:srgbClr val="7B6B5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 rot="24600">
                <a:off x="2832572" y="6071582"/>
                <a:ext cx="42458" cy="234800"/>
              </a:xfrm>
              <a:custGeom>
                <a:rect b="b" l="l" r="r" t="t"/>
                <a:pathLst>
                  <a:path extrusionOk="0" h="234800" w="42458">
                    <a:moveTo>
                      <a:pt x="-560" y="-144"/>
                    </a:moveTo>
                    <a:lnTo>
                      <a:pt x="41898" y="-144"/>
                    </a:lnTo>
                    <a:lnTo>
                      <a:pt x="41898" y="234657"/>
                    </a:lnTo>
                    <a:lnTo>
                      <a:pt x="-560" y="234657"/>
                    </a:lnTo>
                    <a:close/>
                  </a:path>
                </a:pathLst>
              </a:custGeom>
              <a:solidFill>
                <a:srgbClr val="311E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 rot="24600">
                <a:off x="2831846" y="6274615"/>
                <a:ext cx="42458" cy="31759"/>
              </a:xfrm>
              <a:custGeom>
                <a:rect b="b" l="l" r="r" t="t"/>
                <a:pathLst>
                  <a:path extrusionOk="0" h="31759" w="42458">
                    <a:moveTo>
                      <a:pt x="-560" y="-144"/>
                    </a:moveTo>
                    <a:lnTo>
                      <a:pt x="41898" y="-144"/>
                    </a:lnTo>
                    <a:lnTo>
                      <a:pt x="41898" y="31616"/>
                    </a:lnTo>
                    <a:lnTo>
                      <a:pt x="-560" y="31616"/>
                    </a:lnTo>
                    <a:close/>
                  </a:path>
                </a:pathLst>
              </a:custGeom>
              <a:solidFill>
                <a:srgbClr val="513E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 rot="24600">
                <a:off x="2721336" y="5985132"/>
                <a:ext cx="84804" cy="320608"/>
              </a:xfrm>
              <a:custGeom>
                <a:rect b="b" l="l" r="r" t="t"/>
                <a:pathLst>
                  <a:path extrusionOk="0" h="320608" w="84804">
                    <a:moveTo>
                      <a:pt x="-560" y="-144"/>
                    </a:moveTo>
                    <a:lnTo>
                      <a:pt x="84244" y="-144"/>
                    </a:lnTo>
                    <a:lnTo>
                      <a:pt x="84244" y="320464"/>
                    </a:lnTo>
                    <a:lnTo>
                      <a:pt x="-560" y="320464"/>
                    </a:lnTo>
                    <a:close/>
                  </a:path>
                </a:pathLst>
              </a:custGeom>
              <a:solidFill>
                <a:srgbClr val="7B6B5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 rot="24600">
                <a:off x="2721029" y="6070936"/>
                <a:ext cx="84804" cy="234800"/>
              </a:xfrm>
              <a:custGeom>
                <a:rect b="b" l="l" r="r" t="t"/>
                <a:pathLst>
                  <a:path extrusionOk="0" h="234800" w="84804">
                    <a:moveTo>
                      <a:pt x="-560" y="-144"/>
                    </a:moveTo>
                    <a:lnTo>
                      <a:pt x="84244" y="-144"/>
                    </a:lnTo>
                    <a:lnTo>
                      <a:pt x="84244" y="234657"/>
                    </a:lnTo>
                    <a:lnTo>
                      <a:pt x="-560" y="234657"/>
                    </a:lnTo>
                    <a:close/>
                  </a:path>
                </a:pathLst>
              </a:custGeom>
              <a:solidFill>
                <a:srgbClr val="311E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 rot="24600">
                <a:off x="2720191" y="6273968"/>
                <a:ext cx="84804" cy="31759"/>
              </a:xfrm>
              <a:custGeom>
                <a:rect b="b" l="l" r="r" t="t"/>
                <a:pathLst>
                  <a:path extrusionOk="0" h="31759" w="84804">
                    <a:moveTo>
                      <a:pt x="-560" y="-144"/>
                    </a:moveTo>
                    <a:lnTo>
                      <a:pt x="84244" y="-144"/>
                    </a:lnTo>
                    <a:lnTo>
                      <a:pt x="84244" y="31616"/>
                    </a:lnTo>
                    <a:lnTo>
                      <a:pt x="-560" y="31616"/>
                    </a:lnTo>
                    <a:close/>
                  </a:path>
                </a:pathLst>
              </a:custGeom>
              <a:solidFill>
                <a:srgbClr val="513E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 rot="24600">
                <a:off x="3480286" y="5990411"/>
                <a:ext cx="42458" cy="320608"/>
              </a:xfrm>
              <a:custGeom>
                <a:rect b="b" l="l" r="r" t="t"/>
                <a:pathLst>
                  <a:path extrusionOk="0" h="320608" w="42458">
                    <a:moveTo>
                      <a:pt x="-560" y="-144"/>
                    </a:moveTo>
                    <a:lnTo>
                      <a:pt x="41898" y="-144"/>
                    </a:lnTo>
                    <a:lnTo>
                      <a:pt x="41898" y="320464"/>
                    </a:lnTo>
                    <a:lnTo>
                      <a:pt x="-560" y="320464"/>
                    </a:lnTo>
                    <a:close/>
                  </a:path>
                </a:pathLst>
              </a:custGeom>
              <a:solidFill>
                <a:srgbClr val="7B6B5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 rot="24600">
                <a:off x="3479979" y="6076215"/>
                <a:ext cx="42458" cy="234800"/>
              </a:xfrm>
              <a:custGeom>
                <a:rect b="b" l="l" r="r" t="t"/>
                <a:pathLst>
                  <a:path extrusionOk="0" h="234800" w="42458">
                    <a:moveTo>
                      <a:pt x="-560" y="-144"/>
                    </a:moveTo>
                    <a:lnTo>
                      <a:pt x="41898" y="-144"/>
                    </a:lnTo>
                    <a:lnTo>
                      <a:pt x="41898" y="234657"/>
                    </a:lnTo>
                    <a:lnTo>
                      <a:pt x="-560" y="234657"/>
                    </a:lnTo>
                    <a:close/>
                  </a:path>
                </a:pathLst>
              </a:custGeom>
              <a:solidFill>
                <a:srgbClr val="311E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 rot="24600">
                <a:off x="3479252" y="6279248"/>
                <a:ext cx="42458" cy="31759"/>
              </a:xfrm>
              <a:custGeom>
                <a:rect b="b" l="l" r="r" t="t"/>
                <a:pathLst>
                  <a:path extrusionOk="0" h="31759" w="42458">
                    <a:moveTo>
                      <a:pt x="-560" y="-144"/>
                    </a:moveTo>
                    <a:lnTo>
                      <a:pt x="41898" y="-144"/>
                    </a:lnTo>
                    <a:lnTo>
                      <a:pt x="41898" y="31616"/>
                    </a:lnTo>
                    <a:lnTo>
                      <a:pt x="-560" y="31616"/>
                    </a:lnTo>
                    <a:close/>
                  </a:path>
                </a:pathLst>
              </a:custGeom>
              <a:solidFill>
                <a:srgbClr val="513E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 rot="24600">
                <a:off x="3660021" y="5991808"/>
                <a:ext cx="42458" cy="320608"/>
              </a:xfrm>
              <a:custGeom>
                <a:rect b="b" l="l" r="r" t="t"/>
                <a:pathLst>
                  <a:path extrusionOk="0" h="320608" w="42458">
                    <a:moveTo>
                      <a:pt x="-560" y="-144"/>
                    </a:moveTo>
                    <a:lnTo>
                      <a:pt x="41898" y="-144"/>
                    </a:lnTo>
                    <a:lnTo>
                      <a:pt x="41898" y="320464"/>
                    </a:lnTo>
                    <a:lnTo>
                      <a:pt x="-560" y="320464"/>
                    </a:lnTo>
                    <a:close/>
                  </a:path>
                </a:pathLst>
              </a:custGeom>
              <a:solidFill>
                <a:srgbClr val="7B6B5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 rot="24600">
                <a:off x="3659714" y="6077612"/>
                <a:ext cx="42458" cy="234800"/>
              </a:xfrm>
              <a:custGeom>
                <a:rect b="b" l="l" r="r" t="t"/>
                <a:pathLst>
                  <a:path extrusionOk="0" h="234800" w="42458">
                    <a:moveTo>
                      <a:pt x="-561" y="-144"/>
                    </a:moveTo>
                    <a:lnTo>
                      <a:pt x="41897" y="-144"/>
                    </a:lnTo>
                    <a:lnTo>
                      <a:pt x="41897" y="234657"/>
                    </a:lnTo>
                    <a:lnTo>
                      <a:pt x="-561" y="234657"/>
                    </a:lnTo>
                    <a:close/>
                  </a:path>
                </a:pathLst>
              </a:custGeom>
              <a:solidFill>
                <a:srgbClr val="311E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 rot="24600">
                <a:off x="3658877" y="6280645"/>
                <a:ext cx="42458" cy="31759"/>
              </a:xfrm>
              <a:custGeom>
                <a:rect b="b" l="l" r="r" t="t"/>
                <a:pathLst>
                  <a:path extrusionOk="0" h="31759" w="42458">
                    <a:moveTo>
                      <a:pt x="-560" y="-144"/>
                    </a:moveTo>
                    <a:lnTo>
                      <a:pt x="41898" y="-144"/>
                    </a:lnTo>
                    <a:lnTo>
                      <a:pt x="41898" y="31616"/>
                    </a:lnTo>
                    <a:lnTo>
                      <a:pt x="-560" y="31616"/>
                    </a:lnTo>
                    <a:close/>
                  </a:path>
                </a:pathLst>
              </a:custGeom>
              <a:solidFill>
                <a:srgbClr val="513E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 rot="24600">
                <a:off x="3548367" y="5991049"/>
                <a:ext cx="84804" cy="320608"/>
              </a:xfrm>
              <a:custGeom>
                <a:rect b="b" l="l" r="r" t="t"/>
                <a:pathLst>
                  <a:path extrusionOk="0" h="320608" w="84804">
                    <a:moveTo>
                      <a:pt x="-560" y="-144"/>
                    </a:moveTo>
                    <a:lnTo>
                      <a:pt x="84244" y="-144"/>
                    </a:lnTo>
                    <a:lnTo>
                      <a:pt x="84244" y="320464"/>
                    </a:lnTo>
                    <a:lnTo>
                      <a:pt x="-560" y="320464"/>
                    </a:lnTo>
                    <a:close/>
                  </a:path>
                </a:pathLst>
              </a:custGeom>
              <a:solidFill>
                <a:srgbClr val="7B6B5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 rot="24600">
                <a:off x="3548172" y="6076854"/>
                <a:ext cx="84804" cy="234800"/>
              </a:xfrm>
              <a:custGeom>
                <a:rect b="b" l="l" r="r" t="t"/>
                <a:pathLst>
                  <a:path extrusionOk="0" h="234800" w="84804">
                    <a:moveTo>
                      <a:pt x="-560" y="-144"/>
                    </a:moveTo>
                    <a:lnTo>
                      <a:pt x="84244" y="-144"/>
                    </a:lnTo>
                    <a:lnTo>
                      <a:pt x="84244" y="234657"/>
                    </a:lnTo>
                    <a:lnTo>
                      <a:pt x="-560" y="234657"/>
                    </a:lnTo>
                    <a:close/>
                  </a:path>
                </a:pathLst>
              </a:custGeom>
              <a:solidFill>
                <a:srgbClr val="311E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 rot="24600">
                <a:off x="3547445" y="6279887"/>
                <a:ext cx="84804" cy="31759"/>
              </a:xfrm>
              <a:custGeom>
                <a:rect b="b" l="l" r="r" t="t"/>
                <a:pathLst>
                  <a:path extrusionOk="0" h="31759" w="84804">
                    <a:moveTo>
                      <a:pt x="-560" y="-144"/>
                    </a:moveTo>
                    <a:lnTo>
                      <a:pt x="84244" y="-144"/>
                    </a:lnTo>
                    <a:lnTo>
                      <a:pt x="84244" y="31616"/>
                    </a:lnTo>
                    <a:lnTo>
                      <a:pt x="-560" y="31616"/>
                    </a:lnTo>
                    <a:close/>
                  </a:path>
                </a:pathLst>
              </a:custGeom>
              <a:solidFill>
                <a:srgbClr val="513E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2967994" y="6344669"/>
                <a:ext cx="413548" cy="29342"/>
              </a:xfrm>
              <a:custGeom>
                <a:rect b="b" l="l" r="r" t="t"/>
                <a:pathLst>
                  <a:path extrusionOk="0" h="29342" w="413548">
                    <a:moveTo>
                      <a:pt x="-560" y="-109"/>
                    </a:moveTo>
                    <a:lnTo>
                      <a:pt x="7129" y="26302"/>
                    </a:lnTo>
                    <a:lnTo>
                      <a:pt x="401844" y="29199"/>
                    </a:lnTo>
                    <a:cubicBezTo>
                      <a:pt x="406123" y="20797"/>
                      <a:pt x="409845" y="12127"/>
                      <a:pt x="412988" y="3234"/>
                    </a:cubicBezTo>
                    <a:cubicBezTo>
                      <a:pt x="411539" y="3457"/>
                      <a:pt x="-560" y="-555"/>
                      <a:pt x="-560" y="-1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544D"/>
                  </a:gs>
                  <a:gs pos="50000">
                    <a:srgbClr val="654842"/>
                  </a:gs>
                  <a:gs pos="100000">
                    <a:srgbClr val="573D38"/>
                  </a:gs>
                </a:gsLst>
                <a:lin ang="162246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2924310" y="6436418"/>
                <a:ext cx="521927" cy="195798"/>
              </a:xfrm>
              <a:custGeom>
                <a:rect b="b" l="l" r="r" t="t"/>
                <a:pathLst>
                  <a:path extrusionOk="0" h="195798" w="521927">
                    <a:moveTo>
                      <a:pt x="501916" y="195653"/>
                    </a:moveTo>
                    <a:lnTo>
                      <a:pt x="18607" y="192199"/>
                    </a:lnTo>
                    <a:cubicBezTo>
                      <a:pt x="7987" y="192076"/>
                      <a:pt x="-560" y="183428"/>
                      <a:pt x="-560" y="172808"/>
                    </a:cubicBezTo>
                    <a:lnTo>
                      <a:pt x="665" y="-144"/>
                    </a:lnTo>
                    <a:lnTo>
                      <a:pt x="498127" y="3422"/>
                    </a:lnTo>
                    <a:lnTo>
                      <a:pt x="521194" y="173811"/>
                    </a:lnTo>
                    <a:cubicBezTo>
                      <a:pt x="522610" y="184365"/>
                      <a:pt x="515199" y="194071"/>
                      <a:pt x="504646" y="195486"/>
                    </a:cubicBezTo>
                    <a:cubicBezTo>
                      <a:pt x="503743" y="195609"/>
                      <a:pt x="502829" y="195664"/>
                      <a:pt x="501916" y="195653"/>
                    </a:cubicBezTo>
                    <a:close/>
                  </a:path>
                </a:pathLst>
              </a:custGeom>
              <a:solidFill>
                <a:srgbClr val="62413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2946375" y="6344481"/>
                <a:ext cx="470938" cy="172172"/>
              </a:xfrm>
              <a:custGeom>
                <a:rect b="b" l="l" r="r" t="t"/>
                <a:pathLst>
                  <a:path extrusionOk="0" h="172172" w="470938">
                    <a:moveTo>
                      <a:pt x="21619" y="223"/>
                    </a:moveTo>
                    <a:lnTo>
                      <a:pt x="1226" y="0"/>
                    </a:lnTo>
                    <a:lnTo>
                      <a:pt x="0" y="168829"/>
                    </a:lnTo>
                    <a:lnTo>
                      <a:pt x="470939" y="172172"/>
                    </a:lnTo>
                    <a:lnTo>
                      <a:pt x="450657" y="3232"/>
                    </a:lnTo>
                    <a:lnTo>
                      <a:pt x="434387" y="3677"/>
                    </a:lnTo>
                    <a:lnTo>
                      <a:pt x="423912" y="29531"/>
                    </a:lnTo>
                    <a:lnTo>
                      <a:pt x="436281" y="160694"/>
                    </a:lnTo>
                    <a:lnTo>
                      <a:pt x="23625" y="157797"/>
                    </a:lnTo>
                    <a:lnTo>
                      <a:pt x="29308" y="26634"/>
                    </a:lnTo>
                    <a:lnTo>
                      <a:pt x="21619" y="223"/>
                    </a:lnTo>
                    <a:close/>
                  </a:path>
                </a:pathLst>
              </a:custGeom>
              <a:solidFill>
                <a:srgbClr val="745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970000" y="6371115"/>
                <a:ext cx="412656" cy="134060"/>
              </a:xfrm>
              <a:custGeom>
                <a:rect b="b" l="l" r="r" t="t"/>
                <a:pathLst>
                  <a:path extrusionOk="0" h="134060" w="412656">
                    <a:moveTo>
                      <a:pt x="5683" y="0"/>
                    </a:moveTo>
                    <a:lnTo>
                      <a:pt x="0" y="131163"/>
                    </a:lnTo>
                    <a:lnTo>
                      <a:pt x="412656" y="134061"/>
                    </a:lnTo>
                    <a:lnTo>
                      <a:pt x="400287" y="2898"/>
                    </a:lnTo>
                    <a:lnTo>
                      <a:pt x="5683" y="0"/>
                    </a:lnTo>
                    <a:close/>
                  </a:path>
                </a:pathLst>
              </a:custGeom>
              <a:gradFill>
                <a:gsLst>
                  <a:gs pos="0">
                    <a:srgbClr val="573D38"/>
                  </a:gs>
                  <a:gs pos="50000">
                    <a:srgbClr val="654842"/>
                  </a:gs>
                  <a:gs pos="100000">
                    <a:srgbClr val="74544D"/>
                  </a:gs>
                </a:gsLst>
                <a:lin ang="24600" scaled="0"/>
              </a:gradFill>
              <a:ln cap="flat" cmpd="sng" w="9525">
                <a:solidFill>
                  <a:srgbClr val="51322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 rot="24600">
                <a:off x="2946667" y="6514439"/>
                <a:ext cx="471049" cy="5906"/>
              </a:xfrm>
              <a:custGeom>
                <a:rect b="b" l="l" r="r" t="t"/>
                <a:pathLst>
                  <a:path extrusionOk="0" h="5906" w="471049">
                    <a:moveTo>
                      <a:pt x="-560" y="-144"/>
                    </a:moveTo>
                    <a:lnTo>
                      <a:pt x="470490" y="-144"/>
                    </a:lnTo>
                    <a:lnTo>
                      <a:pt x="470490" y="5762"/>
                    </a:lnTo>
                    <a:lnTo>
                      <a:pt x="-560" y="5762"/>
                    </a:lnTo>
                    <a:close/>
                  </a:path>
                </a:pathLst>
              </a:custGeom>
              <a:solidFill>
                <a:srgbClr val="5132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945818" y="6519216"/>
                <a:ext cx="471495" cy="63185"/>
              </a:xfrm>
              <a:custGeom>
                <a:rect b="b" l="l" r="r" t="t"/>
                <a:pathLst>
                  <a:path extrusionOk="0" h="63185" w="471495">
                    <a:moveTo>
                      <a:pt x="446" y="0"/>
                    </a:moveTo>
                    <a:lnTo>
                      <a:pt x="0" y="61180"/>
                    </a:lnTo>
                    <a:lnTo>
                      <a:pt x="471050" y="63186"/>
                    </a:lnTo>
                    <a:lnTo>
                      <a:pt x="471496" y="3343"/>
                    </a:lnTo>
                    <a:lnTo>
                      <a:pt x="446" y="0"/>
                    </a:lnTo>
                    <a:close/>
                  </a:path>
                </a:pathLst>
              </a:custGeom>
              <a:gradFill>
                <a:gsLst>
                  <a:gs pos="0">
                    <a:srgbClr val="714F48"/>
                  </a:gs>
                  <a:gs pos="50000">
                    <a:srgbClr val="73514A"/>
                  </a:gs>
                  <a:gs pos="100000">
                    <a:srgbClr val="75544C"/>
                  </a:gs>
                </a:gsLst>
                <a:lin ang="246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 rot="-5375400">
                <a:off x="2977467" y="6633831"/>
                <a:ext cx="124365" cy="114781"/>
              </a:xfrm>
              <a:custGeom>
                <a:rect b="b" l="l" r="r" t="t"/>
                <a:pathLst>
                  <a:path extrusionOk="0" h="114781" w="124365">
                    <a:moveTo>
                      <a:pt x="-560" y="-144"/>
                    </a:moveTo>
                    <a:lnTo>
                      <a:pt x="123805" y="-144"/>
                    </a:lnTo>
                    <a:lnTo>
                      <a:pt x="123805" y="114638"/>
                    </a:lnTo>
                    <a:lnTo>
                      <a:pt x="-560" y="114638"/>
                    </a:lnTo>
                    <a:close/>
                  </a:path>
                </a:pathLst>
              </a:custGeom>
              <a:solidFill>
                <a:srgbClr val="6645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 rot="-5375400">
                <a:off x="3026828" y="6708808"/>
                <a:ext cx="25185" cy="114781"/>
              </a:xfrm>
              <a:custGeom>
                <a:rect b="b" l="l" r="r" t="t"/>
                <a:pathLst>
                  <a:path extrusionOk="0" h="114781" w="25185">
                    <a:moveTo>
                      <a:pt x="-560" y="-144"/>
                    </a:moveTo>
                    <a:lnTo>
                      <a:pt x="24625" y="-144"/>
                    </a:lnTo>
                    <a:lnTo>
                      <a:pt x="24625" y="114638"/>
                    </a:lnTo>
                    <a:lnTo>
                      <a:pt x="-560" y="114638"/>
                    </a:lnTo>
                    <a:close/>
                  </a:path>
                </a:pathLst>
              </a:custGeom>
              <a:solidFill>
                <a:srgbClr val="62403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 rot="-5374800">
                <a:off x="2950283" y="6746002"/>
                <a:ext cx="25185" cy="40563"/>
              </a:xfrm>
              <a:custGeom>
                <a:rect b="b" l="l" r="r" t="t"/>
                <a:pathLst>
                  <a:path extrusionOk="0" h="40563" w="25185">
                    <a:moveTo>
                      <a:pt x="-560" y="-144"/>
                    </a:moveTo>
                    <a:lnTo>
                      <a:pt x="24625" y="-144"/>
                    </a:lnTo>
                    <a:lnTo>
                      <a:pt x="24625" y="40420"/>
                    </a:lnTo>
                    <a:lnTo>
                      <a:pt x="-560" y="40420"/>
                    </a:lnTo>
                    <a:close/>
                  </a:path>
                </a:pathLst>
              </a:custGeom>
              <a:solidFill>
                <a:srgbClr val="67453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 rot="-5375400">
                <a:off x="2899907" y="6670600"/>
                <a:ext cx="124365" cy="40563"/>
              </a:xfrm>
              <a:custGeom>
                <a:rect b="b" l="l" r="r" t="t"/>
                <a:pathLst>
                  <a:path extrusionOk="0" h="40563" w="124365">
                    <a:moveTo>
                      <a:pt x="-560" y="-144"/>
                    </a:moveTo>
                    <a:lnTo>
                      <a:pt x="123804" y="-144"/>
                    </a:lnTo>
                    <a:lnTo>
                      <a:pt x="123804" y="40420"/>
                    </a:lnTo>
                    <a:lnTo>
                      <a:pt x="-560" y="40420"/>
                    </a:lnTo>
                    <a:close/>
                  </a:path>
                </a:pathLst>
              </a:custGeom>
              <a:solidFill>
                <a:srgbClr val="6543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 rot="-5375400">
                <a:off x="2946035" y="6773079"/>
                <a:ext cx="30534" cy="40563"/>
              </a:xfrm>
              <a:custGeom>
                <a:rect b="b" l="l" r="r" t="t"/>
                <a:pathLst>
                  <a:path extrusionOk="0" h="40563" w="30534">
                    <a:moveTo>
                      <a:pt x="-560" y="-144"/>
                    </a:moveTo>
                    <a:lnTo>
                      <a:pt x="29974" y="-144"/>
                    </a:lnTo>
                    <a:lnTo>
                      <a:pt x="29974" y="40420"/>
                    </a:lnTo>
                    <a:lnTo>
                      <a:pt x="-560" y="40420"/>
                    </a:lnTo>
                    <a:close/>
                  </a:path>
                </a:pathLst>
              </a:custGeom>
              <a:solidFill>
                <a:srgbClr val="5F3D3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 rot="-5375400">
                <a:off x="3023706" y="6736644"/>
                <a:ext cx="30534" cy="114781"/>
              </a:xfrm>
              <a:custGeom>
                <a:rect b="b" l="l" r="r" t="t"/>
                <a:pathLst>
                  <a:path extrusionOk="0" h="114781" w="30534">
                    <a:moveTo>
                      <a:pt x="-560" y="-144"/>
                    </a:moveTo>
                    <a:lnTo>
                      <a:pt x="29974" y="-144"/>
                    </a:lnTo>
                    <a:lnTo>
                      <a:pt x="29974" y="114638"/>
                    </a:lnTo>
                    <a:lnTo>
                      <a:pt x="-560" y="114638"/>
                    </a:lnTo>
                    <a:close/>
                  </a:path>
                </a:pathLst>
              </a:custGeom>
              <a:solidFill>
                <a:srgbClr val="593C3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982481" y="6628983"/>
                <a:ext cx="891" cy="124476"/>
              </a:xfrm>
              <a:custGeom>
                <a:rect b="b" l="l" r="r" t="t"/>
                <a:pathLst>
                  <a:path extrusionOk="0" h="124476" w="891">
                    <a:moveTo>
                      <a:pt x="891" y="0"/>
                    </a:moveTo>
                    <a:lnTo>
                      <a:pt x="0" y="124477"/>
                    </a:lnTo>
                  </a:path>
                </a:pathLst>
              </a:custGeom>
              <a:noFill/>
              <a:ln cap="flat" cmpd="sng" w="9525">
                <a:solidFill>
                  <a:srgbClr val="492F26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2982370" y="6778645"/>
                <a:ext cx="114781" cy="891"/>
              </a:xfrm>
              <a:custGeom>
                <a:rect b="b" l="l" r="r" t="t"/>
                <a:pathLst>
                  <a:path extrusionOk="0" h="891" w="114781">
                    <a:moveTo>
                      <a:pt x="0" y="0"/>
                    </a:moveTo>
                    <a:lnTo>
                      <a:pt x="114782" y="892"/>
                    </a:lnTo>
                  </a:path>
                </a:pathLst>
              </a:custGeom>
              <a:noFill/>
              <a:ln cap="flat" cmpd="sng" w="9525">
                <a:solidFill>
                  <a:srgbClr val="492F26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 rot="-5375400">
                <a:off x="3306670" y="6636421"/>
                <a:ext cx="124365" cy="114781"/>
              </a:xfrm>
              <a:custGeom>
                <a:rect b="b" l="l" r="r" t="t"/>
                <a:pathLst>
                  <a:path extrusionOk="0" h="114781" w="124365">
                    <a:moveTo>
                      <a:pt x="-560" y="-144"/>
                    </a:moveTo>
                    <a:lnTo>
                      <a:pt x="123804" y="-144"/>
                    </a:lnTo>
                    <a:lnTo>
                      <a:pt x="123804" y="114638"/>
                    </a:lnTo>
                    <a:lnTo>
                      <a:pt x="-560" y="114638"/>
                    </a:lnTo>
                    <a:close/>
                  </a:path>
                </a:pathLst>
              </a:custGeom>
              <a:solidFill>
                <a:srgbClr val="6645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 rot="-5374800">
                <a:off x="3357006" y="6711823"/>
                <a:ext cx="25185" cy="114781"/>
              </a:xfrm>
              <a:custGeom>
                <a:rect b="b" l="l" r="r" t="t"/>
                <a:pathLst>
                  <a:path extrusionOk="0" h="114781" w="25185">
                    <a:moveTo>
                      <a:pt x="-560" y="-144"/>
                    </a:moveTo>
                    <a:lnTo>
                      <a:pt x="24625" y="-144"/>
                    </a:lnTo>
                    <a:lnTo>
                      <a:pt x="24625" y="114638"/>
                    </a:lnTo>
                    <a:lnTo>
                      <a:pt x="-560" y="114638"/>
                    </a:lnTo>
                    <a:close/>
                  </a:path>
                </a:pathLst>
              </a:custGeom>
              <a:solidFill>
                <a:srgbClr val="62403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 rot="-5375400">
                <a:off x="3278249" y="6747831"/>
                <a:ext cx="25185" cy="40563"/>
              </a:xfrm>
              <a:custGeom>
                <a:rect b="b" l="l" r="r" t="t"/>
                <a:pathLst>
                  <a:path extrusionOk="0" h="40563" w="25185">
                    <a:moveTo>
                      <a:pt x="-560" y="-144"/>
                    </a:moveTo>
                    <a:lnTo>
                      <a:pt x="24625" y="-144"/>
                    </a:lnTo>
                    <a:lnTo>
                      <a:pt x="24625" y="40420"/>
                    </a:lnTo>
                    <a:lnTo>
                      <a:pt x="-560" y="40420"/>
                    </a:lnTo>
                    <a:close/>
                  </a:path>
                </a:pathLst>
              </a:custGeom>
              <a:solidFill>
                <a:srgbClr val="67453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 rot="-5375400">
                <a:off x="3228887" y="6672854"/>
                <a:ext cx="124365" cy="40563"/>
              </a:xfrm>
              <a:custGeom>
                <a:rect b="b" l="l" r="r" t="t"/>
                <a:pathLst>
                  <a:path extrusionOk="0" h="40563" w="124365">
                    <a:moveTo>
                      <a:pt x="-560" y="-144"/>
                    </a:moveTo>
                    <a:lnTo>
                      <a:pt x="123805" y="-144"/>
                    </a:lnTo>
                    <a:lnTo>
                      <a:pt x="123805" y="40420"/>
                    </a:lnTo>
                    <a:lnTo>
                      <a:pt x="-560" y="40420"/>
                    </a:lnTo>
                    <a:close/>
                  </a:path>
                </a:pathLst>
              </a:custGeom>
              <a:solidFill>
                <a:srgbClr val="6543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 rot="-5375400">
                <a:off x="3275015" y="6775444"/>
                <a:ext cx="30534" cy="40563"/>
              </a:xfrm>
              <a:custGeom>
                <a:rect b="b" l="l" r="r" t="t"/>
                <a:pathLst>
                  <a:path extrusionOk="0" h="40563" w="30534">
                    <a:moveTo>
                      <a:pt x="-561" y="-144"/>
                    </a:moveTo>
                    <a:lnTo>
                      <a:pt x="29973" y="-144"/>
                    </a:lnTo>
                    <a:lnTo>
                      <a:pt x="29973" y="40420"/>
                    </a:lnTo>
                    <a:lnTo>
                      <a:pt x="-561" y="40420"/>
                    </a:lnTo>
                    <a:close/>
                  </a:path>
                </a:pathLst>
              </a:custGeom>
              <a:solidFill>
                <a:srgbClr val="5F3D3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 rot="-5375400">
                <a:off x="3353021" y="6739121"/>
                <a:ext cx="30534" cy="114781"/>
              </a:xfrm>
              <a:custGeom>
                <a:rect b="b" l="l" r="r" t="t"/>
                <a:pathLst>
                  <a:path extrusionOk="0" h="114781" w="30534">
                    <a:moveTo>
                      <a:pt x="-560" y="-144"/>
                    </a:moveTo>
                    <a:lnTo>
                      <a:pt x="29974" y="-144"/>
                    </a:lnTo>
                    <a:lnTo>
                      <a:pt x="29974" y="114637"/>
                    </a:lnTo>
                    <a:lnTo>
                      <a:pt x="-560" y="114637"/>
                    </a:lnTo>
                    <a:close/>
                  </a:path>
                </a:pathLst>
              </a:custGeom>
              <a:solidFill>
                <a:srgbClr val="593C3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>
                <a:off x="3311559" y="6631435"/>
                <a:ext cx="891" cy="124365"/>
              </a:xfrm>
              <a:custGeom>
                <a:rect b="b" l="l" r="r" t="t"/>
                <a:pathLst>
                  <a:path extrusionOk="0" h="124365" w="891">
                    <a:moveTo>
                      <a:pt x="891" y="0"/>
                    </a:moveTo>
                    <a:lnTo>
                      <a:pt x="0" y="124365"/>
                    </a:lnTo>
                  </a:path>
                </a:pathLst>
              </a:custGeom>
              <a:noFill/>
              <a:ln cap="flat" cmpd="sng" w="9525">
                <a:solidFill>
                  <a:srgbClr val="492F26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>
                <a:off x="3311447" y="6780985"/>
                <a:ext cx="114670" cy="891"/>
              </a:xfrm>
              <a:custGeom>
                <a:rect b="b" l="l" r="r" t="t"/>
                <a:pathLst>
                  <a:path extrusionOk="0" h="891" w="114670">
                    <a:moveTo>
                      <a:pt x="0" y="0"/>
                    </a:moveTo>
                    <a:lnTo>
                      <a:pt x="114670" y="892"/>
                    </a:lnTo>
                  </a:path>
                </a:pathLst>
              </a:custGeom>
              <a:noFill/>
              <a:ln cap="flat" cmpd="sng" w="9525">
                <a:solidFill>
                  <a:srgbClr val="492F26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 rot="24600">
                <a:off x="3097310" y="6791259"/>
                <a:ext cx="173732" cy="18721"/>
              </a:xfrm>
              <a:custGeom>
                <a:rect b="b" l="l" r="r" t="t"/>
                <a:pathLst>
                  <a:path extrusionOk="0" h="18721" w="173732">
                    <a:moveTo>
                      <a:pt x="-560" y="-144"/>
                    </a:moveTo>
                    <a:lnTo>
                      <a:pt x="173172" y="-144"/>
                    </a:lnTo>
                    <a:lnTo>
                      <a:pt x="173172" y="18578"/>
                    </a:lnTo>
                    <a:lnTo>
                      <a:pt x="-560" y="18578"/>
                    </a:lnTo>
                    <a:close/>
                  </a:path>
                </a:pathLst>
              </a:custGeom>
              <a:solidFill>
                <a:srgbClr val="5441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 rot="24600">
                <a:off x="3097444" y="6772539"/>
                <a:ext cx="173732" cy="18721"/>
              </a:xfrm>
              <a:custGeom>
                <a:rect b="b" l="l" r="r" t="t"/>
                <a:pathLst>
                  <a:path extrusionOk="0" h="18721" w="173732">
                    <a:moveTo>
                      <a:pt x="-560" y="-144"/>
                    </a:moveTo>
                    <a:lnTo>
                      <a:pt x="173173" y="-144"/>
                    </a:lnTo>
                    <a:lnTo>
                      <a:pt x="173173" y="18578"/>
                    </a:lnTo>
                    <a:lnTo>
                      <a:pt x="-560" y="18578"/>
                    </a:lnTo>
                    <a:close/>
                  </a:path>
                </a:pathLst>
              </a:custGeom>
              <a:solidFill>
                <a:srgbClr val="655F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 rot="24600">
                <a:off x="3097574" y="6754264"/>
                <a:ext cx="173732" cy="18721"/>
              </a:xfrm>
              <a:custGeom>
                <a:rect b="b" l="l" r="r" t="t"/>
                <a:pathLst>
                  <a:path extrusionOk="0" h="18721" w="173732">
                    <a:moveTo>
                      <a:pt x="-560" y="-144"/>
                    </a:moveTo>
                    <a:lnTo>
                      <a:pt x="173173" y="-144"/>
                    </a:lnTo>
                    <a:lnTo>
                      <a:pt x="173173" y="18578"/>
                    </a:lnTo>
                    <a:lnTo>
                      <a:pt x="-560" y="18578"/>
                    </a:lnTo>
                    <a:close/>
                  </a:path>
                </a:pathLst>
              </a:custGeom>
              <a:solidFill>
                <a:srgbClr val="6255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24600">
                <a:off x="3097705" y="6735989"/>
                <a:ext cx="173732" cy="18721"/>
              </a:xfrm>
              <a:custGeom>
                <a:rect b="b" l="l" r="r" t="t"/>
                <a:pathLst>
                  <a:path extrusionOk="0" h="18721" w="173732">
                    <a:moveTo>
                      <a:pt x="-560" y="-144"/>
                    </a:moveTo>
                    <a:lnTo>
                      <a:pt x="173173" y="-144"/>
                    </a:lnTo>
                    <a:lnTo>
                      <a:pt x="173173" y="18578"/>
                    </a:lnTo>
                    <a:lnTo>
                      <a:pt x="-560" y="18578"/>
                    </a:lnTo>
                    <a:close/>
                  </a:path>
                </a:pathLst>
              </a:custGeom>
              <a:solidFill>
                <a:srgbClr val="5748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 rot="24600">
                <a:off x="3098039" y="6630016"/>
                <a:ext cx="173732" cy="106535"/>
              </a:xfrm>
              <a:custGeom>
                <a:rect b="b" l="l" r="r" t="t"/>
                <a:pathLst>
                  <a:path extrusionOk="0" h="106535" w="173732">
                    <a:moveTo>
                      <a:pt x="-560" y="-144"/>
                    </a:moveTo>
                    <a:lnTo>
                      <a:pt x="173173" y="-144"/>
                    </a:lnTo>
                    <a:lnTo>
                      <a:pt x="173173" y="106391"/>
                    </a:lnTo>
                    <a:lnTo>
                      <a:pt x="-560" y="106391"/>
                    </a:lnTo>
                    <a:close/>
                  </a:path>
                </a:pathLst>
              </a:custGeom>
              <a:solidFill>
                <a:srgbClr val="604D3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3330058" y="6008717"/>
                <a:ext cx="53379" cy="339330"/>
              </a:xfrm>
              <a:custGeom>
                <a:rect b="b" l="l" r="r" t="t"/>
                <a:pathLst>
                  <a:path extrusionOk="0" h="339330" w="53379">
                    <a:moveTo>
                      <a:pt x="53379" y="0"/>
                    </a:moveTo>
                    <a:lnTo>
                      <a:pt x="50927" y="339330"/>
                    </a:lnTo>
                    <a:lnTo>
                      <a:pt x="0" y="338996"/>
                    </a:lnTo>
                    <a:lnTo>
                      <a:pt x="2006" y="66640"/>
                    </a:lnTo>
                    <a:lnTo>
                      <a:pt x="53379" y="0"/>
                    </a:lnTo>
                    <a:close/>
                  </a:path>
                </a:pathLst>
              </a:custGeom>
              <a:solidFill>
                <a:srgbClr val="978D8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2970446" y="6005708"/>
                <a:ext cx="412990" cy="69648"/>
              </a:xfrm>
              <a:custGeom>
                <a:rect b="b" l="l" r="r" t="t"/>
                <a:pathLst>
                  <a:path extrusionOk="0" h="69648" w="412990">
                    <a:moveTo>
                      <a:pt x="0" y="0"/>
                    </a:moveTo>
                    <a:lnTo>
                      <a:pt x="412991" y="3009"/>
                    </a:lnTo>
                    <a:lnTo>
                      <a:pt x="361618" y="69649"/>
                    </a:lnTo>
                    <a:lnTo>
                      <a:pt x="47027" y="67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A6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 rot="24600">
                <a:off x="3016845" y="6073651"/>
                <a:ext cx="314590" cy="272355"/>
              </a:xfrm>
              <a:custGeom>
                <a:rect b="b" l="l" r="r" t="t"/>
                <a:pathLst>
                  <a:path extrusionOk="0" h="272355" w="314590">
                    <a:moveTo>
                      <a:pt x="-560" y="-144"/>
                    </a:moveTo>
                    <a:lnTo>
                      <a:pt x="314030" y="-144"/>
                    </a:lnTo>
                    <a:lnTo>
                      <a:pt x="314030" y="272211"/>
                    </a:lnTo>
                    <a:lnTo>
                      <a:pt x="-560" y="272211"/>
                    </a:lnTo>
                    <a:close/>
                  </a:path>
                </a:pathLst>
              </a:custGeom>
              <a:solidFill>
                <a:srgbClr val="2F241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 rot="24600">
                <a:off x="3026311" y="6075322"/>
                <a:ext cx="295534" cy="270683"/>
              </a:xfrm>
              <a:custGeom>
                <a:rect b="b" l="l" r="r" t="t"/>
                <a:pathLst>
                  <a:path extrusionOk="0" h="270683" w="295534">
                    <a:moveTo>
                      <a:pt x="-560" y="-144"/>
                    </a:moveTo>
                    <a:lnTo>
                      <a:pt x="294975" y="-144"/>
                    </a:lnTo>
                    <a:lnTo>
                      <a:pt x="294975" y="270540"/>
                    </a:lnTo>
                    <a:lnTo>
                      <a:pt x="-560" y="270540"/>
                    </a:lnTo>
                    <a:close/>
                  </a:path>
                </a:pathLst>
              </a:custGeom>
              <a:solidFill>
                <a:srgbClr val="968C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 rot="24600">
                <a:off x="3036501" y="6092821"/>
                <a:ext cx="275921" cy="253187"/>
              </a:xfrm>
              <a:custGeom>
                <a:rect b="b" l="l" r="r" t="t"/>
                <a:pathLst>
                  <a:path extrusionOk="0" h="253187" w="275921">
                    <a:moveTo>
                      <a:pt x="-560" y="-144"/>
                    </a:moveTo>
                    <a:lnTo>
                      <a:pt x="275361" y="-144"/>
                    </a:lnTo>
                    <a:lnTo>
                      <a:pt x="275361" y="253044"/>
                    </a:lnTo>
                    <a:lnTo>
                      <a:pt x="-560" y="253044"/>
                    </a:lnTo>
                    <a:close/>
                  </a:path>
                </a:pathLst>
              </a:custGeom>
              <a:solidFill>
                <a:srgbClr val="2F241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 rot="24600">
                <a:off x="3048631" y="6097544"/>
                <a:ext cx="263885" cy="248507"/>
              </a:xfrm>
              <a:custGeom>
                <a:rect b="b" l="l" r="r" t="t"/>
                <a:pathLst>
                  <a:path extrusionOk="0" h="248507" w="263885">
                    <a:moveTo>
                      <a:pt x="-560" y="-144"/>
                    </a:moveTo>
                    <a:lnTo>
                      <a:pt x="263326" y="-144"/>
                    </a:lnTo>
                    <a:lnTo>
                      <a:pt x="263326" y="248363"/>
                    </a:lnTo>
                    <a:lnTo>
                      <a:pt x="-560" y="248363"/>
                    </a:lnTo>
                    <a:close/>
                  </a:path>
                </a:pathLst>
              </a:custGeom>
              <a:gradFill>
                <a:gsLst>
                  <a:gs pos="0">
                    <a:srgbClr val="51371C"/>
                  </a:gs>
                  <a:gs pos="50000">
                    <a:srgbClr val="795C39"/>
                  </a:gs>
                  <a:gs pos="100000">
                    <a:srgbClr val="A18256"/>
                  </a:gs>
                </a:gsLst>
                <a:lin ang="3599153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2967994" y="6005708"/>
                <a:ext cx="49478" cy="339329"/>
              </a:xfrm>
              <a:custGeom>
                <a:rect b="b" l="l" r="r" t="t"/>
                <a:pathLst>
                  <a:path extrusionOk="0" h="339329" w="49478">
                    <a:moveTo>
                      <a:pt x="2451" y="0"/>
                    </a:moveTo>
                    <a:lnTo>
                      <a:pt x="0" y="338995"/>
                    </a:lnTo>
                    <a:lnTo>
                      <a:pt x="47473" y="339330"/>
                    </a:lnTo>
                    <a:lnTo>
                      <a:pt x="49478" y="67420"/>
                    </a:lnTo>
                    <a:lnTo>
                      <a:pt x="2451" y="0"/>
                    </a:lnTo>
                    <a:close/>
                  </a:path>
                </a:pathLst>
              </a:custGeom>
              <a:solidFill>
                <a:srgbClr val="978D8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 rot="24600">
                <a:off x="2947501" y="5986756"/>
                <a:ext cx="23067" cy="20170"/>
              </a:xfrm>
              <a:custGeom>
                <a:rect b="b" l="l" r="r" t="t"/>
                <a:pathLst>
                  <a:path extrusionOk="0" h="20170" w="23067">
                    <a:moveTo>
                      <a:pt x="-560" y="-144"/>
                    </a:moveTo>
                    <a:lnTo>
                      <a:pt x="22508" y="-144"/>
                    </a:lnTo>
                    <a:lnTo>
                      <a:pt x="22508" y="20026"/>
                    </a:lnTo>
                    <a:lnTo>
                      <a:pt x="-560" y="20026"/>
                    </a:lnTo>
                    <a:close/>
                  </a:path>
                </a:pathLst>
              </a:custGeom>
              <a:solidFill>
                <a:srgbClr val="857A6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 rot="24600">
                <a:off x="2947542" y="5986934"/>
                <a:ext cx="10140" cy="8803"/>
              </a:xfrm>
              <a:custGeom>
                <a:rect b="b" l="l" r="r" t="t"/>
                <a:pathLst>
                  <a:path extrusionOk="0" h="8803" w="10140">
                    <a:moveTo>
                      <a:pt x="-560" y="-144"/>
                    </a:moveTo>
                    <a:lnTo>
                      <a:pt x="9581" y="-144"/>
                    </a:lnTo>
                    <a:lnTo>
                      <a:pt x="9581" y="8660"/>
                    </a:lnTo>
                    <a:lnTo>
                      <a:pt x="-560" y="8660"/>
                    </a:lnTo>
                    <a:close/>
                  </a:path>
                </a:pathLst>
              </a:custGeom>
              <a:solidFill>
                <a:srgbClr val="4739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 rot="24600">
                <a:off x="3383637" y="5989877"/>
                <a:ext cx="23067" cy="20170"/>
              </a:xfrm>
              <a:custGeom>
                <a:rect b="b" l="l" r="r" t="t"/>
                <a:pathLst>
                  <a:path extrusionOk="0" h="20170" w="23067">
                    <a:moveTo>
                      <a:pt x="-560" y="-144"/>
                    </a:moveTo>
                    <a:lnTo>
                      <a:pt x="22508" y="-144"/>
                    </a:lnTo>
                    <a:lnTo>
                      <a:pt x="22508" y="20026"/>
                    </a:lnTo>
                    <a:lnTo>
                      <a:pt x="-560" y="20026"/>
                    </a:lnTo>
                    <a:close/>
                  </a:path>
                </a:pathLst>
              </a:custGeom>
              <a:solidFill>
                <a:srgbClr val="857A6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 rot="25200">
                <a:off x="3396313" y="5990682"/>
                <a:ext cx="10140" cy="8803"/>
              </a:xfrm>
              <a:custGeom>
                <a:rect b="b" l="l" r="r" t="t"/>
                <a:pathLst>
                  <a:path extrusionOk="0" h="8803" w="10140">
                    <a:moveTo>
                      <a:pt x="-560" y="-144"/>
                    </a:moveTo>
                    <a:lnTo>
                      <a:pt x="9580" y="-144"/>
                    </a:lnTo>
                    <a:lnTo>
                      <a:pt x="9580" y="8660"/>
                    </a:lnTo>
                    <a:lnTo>
                      <a:pt x="-560" y="8660"/>
                    </a:lnTo>
                    <a:close/>
                  </a:path>
                </a:pathLst>
              </a:custGeom>
              <a:solidFill>
                <a:srgbClr val="47393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 rot="24600">
                <a:off x="2970670" y="5988094"/>
                <a:ext cx="412990" cy="18498"/>
              </a:xfrm>
              <a:custGeom>
                <a:rect b="b" l="l" r="r" t="t"/>
                <a:pathLst>
                  <a:path extrusionOk="0" h="18498" w="412990">
                    <a:moveTo>
                      <a:pt x="-560" y="-144"/>
                    </a:moveTo>
                    <a:lnTo>
                      <a:pt x="412430" y="-144"/>
                    </a:lnTo>
                    <a:lnTo>
                      <a:pt x="412430" y="18355"/>
                    </a:lnTo>
                    <a:lnTo>
                      <a:pt x="-560" y="18355"/>
                    </a:lnTo>
                    <a:close/>
                  </a:path>
                </a:pathLst>
              </a:custGeom>
              <a:solidFill>
                <a:srgbClr val="5E524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 rot="5424600">
                <a:off x="2790548" y="6164304"/>
                <a:ext cx="335986" cy="22510"/>
              </a:xfrm>
              <a:custGeom>
                <a:rect b="b" l="l" r="r" t="t"/>
                <a:pathLst>
                  <a:path extrusionOk="0" h="22510" w="335986">
                    <a:moveTo>
                      <a:pt x="-560" y="-144"/>
                    </a:moveTo>
                    <a:lnTo>
                      <a:pt x="335427" y="-144"/>
                    </a:lnTo>
                    <a:lnTo>
                      <a:pt x="335427" y="22367"/>
                    </a:lnTo>
                    <a:lnTo>
                      <a:pt x="-560" y="22367"/>
                    </a:lnTo>
                    <a:close/>
                  </a:path>
                </a:pathLst>
              </a:custGeom>
              <a:solidFill>
                <a:srgbClr val="6455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3"/>
              <p:cNvSpPr/>
              <p:nvPr/>
            </p:nvSpPr>
            <p:spPr>
              <a:xfrm rot="5424600">
                <a:off x="3226053" y="6167390"/>
                <a:ext cx="335986" cy="22510"/>
              </a:xfrm>
              <a:custGeom>
                <a:rect b="b" l="l" r="r" t="t"/>
                <a:pathLst>
                  <a:path extrusionOk="0" h="22510" w="335986">
                    <a:moveTo>
                      <a:pt x="-560" y="-144"/>
                    </a:moveTo>
                    <a:lnTo>
                      <a:pt x="335427" y="-144"/>
                    </a:lnTo>
                    <a:lnTo>
                      <a:pt x="335427" y="22367"/>
                    </a:lnTo>
                    <a:lnTo>
                      <a:pt x="-560" y="22367"/>
                    </a:lnTo>
                    <a:close/>
                  </a:path>
                </a:pathLst>
              </a:custGeom>
              <a:solidFill>
                <a:srgbClr val="62564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3"/>
              <p:cNvSpPr/>
              <p:nvPr/>
            </p:nvSpPr>
            <p:spPr>
              <a:xfrm rot="24600">
                <a:off x="2946397" y="5988087"/>
                <a:ext cx="460908" cy="355265"/>
              </a:xfrm>
              <a:custGeom>
                <a:rect b="b" l="l" r="r" t="t"/>
                <a:pathLst>
                  <a:path extrusionOk="0" h="355265" w="460908">
                    <a:moveTo>
                      <a:pt x="-560" y="-144"/>
                    </a:moveTo>
                    <a:lnTo>
                      <a:pt x="460349" y="-144"/>
                    </a:lnTo>
                    <a:lnTo>
                      <a:pt x="460349" y="355122"/>
                    </a:lnTo>
                    <a:lnTo>
                      <a:pt x="-560" y="35512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53342D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556118" y="6396746"/>
                <a:ext cx="391037" cy="39783"/>
              </a:xfrm>
              <a:custGeom>
                <a:rect b="b" l="l" r="r" t="t"/>
                <a:pathLst>
                  <a:path extrusionOk="0" h="39783" w="391037">
                    <a:moveTo>
                      <a:pt x="390703" y="39784"/>
                    </a:moveTo>
                    <a:lnTo>
                      <a:pt x="0" y="36998"/>
                    </a:lnTo>
                    <a:lnTo>
                      <a:pt x="223" y="112"/>
                    </a:lnTo>
                    <a:lnTo>
                      <a:pt x="391037" y="0"/>
                    </a:lnTo>
                    <a:lnTo>
                      <a:pt x="390703" y="39784"/>
                    </a:lnTo>
                    <a:close/>
                  </a:path>
                </a:pathLst>
              </a:custGeom>
              <a:gradFill>
                <a:gsLst>
                  <a:gs pos="0">
                    <a:srgbClr val="74544D"/>
                  </a:gs>
                  <a:gs pos="42000">
                    <a:srgbClr val="71524B"/>
                  </a:gs>
                  <a:gs pos="72000">
                    <a:srgbClr val="684A44"/>
                  </a:gs>
                  <a:gs pos="98000">
                    <a:srgbClr val="593E39"/>
                  </a:gs>
                  <a:gs pos="100000">
                    <a:srgbClr val="573D38"/>
                  </a:gs>
                </a:gsLst>
                <a:lin ang="162246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2556229" y="5832087"/>
                <a:ext cx="1245658" cy="20058"/>
              </a:xfrm>
              <a:custGeom>
                <a:rect b="b" l="l" r="r" t="t"/>
                <a:pathLst>
                  <a:path extrusionOk="0" h="20058" w="1245658">
                    <a:moveTo>
                      <a:pt x="1245547" y="20059"/>
                    </a:moveTo>
                    <a:lnTo>
                      <a:pt x="4123" y="11144"/>
                    </a:lnTo>
                    <a:lnTo>
                      <a:pt x="0" y="0"/>
                    </a:lnTo>
                    <a:lnTo>
                      <a:pt x="1245658" y="9026"/>
                    </a:lnTo>
                    <a:lnTo>
                      <a:pt x="1245547" y="20059"/>
                    </a:lnTo>
                    <a:close/>
                  </a:path>
                </a:pathLst>
              </a:custGeom>
              <a:gradFill>
                <a:gsLst>
                  <a:gs pos="0">
                    <a:srgbClr val="56352B"/>
                  </a:gs>
                  <a:gs pos="17000">
                    <a:srgbClr val="5E3B31"/>
                  </a:gs>
                  <a:gs pos="64000">
                    <a:srgbClr val="70493F"/>
                  </a:gs>
                  <a:gs pos="99000">
                    <a:srgbClr val="764E44"/>
                  </a:gs>
                  <a:gs pos="100000">
                    <a:srgbClr val="764E44"/>
                  </a:gs>
                </a:gsLst>
                <a:lin ang="246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2556564" y="5742937"/>
                <a:ext cx="1245323" cy="98177"/>
              </a:xfrm>
              <a:custGeom>
                <a:rect b="b" l="l" r="r" t="t"/>
                <a:pathLst>
                  <a:path extrusionOk="0" h="98177" w="1245323">
                    <a:moveTo>
                      <a:pt x="1244764" y="98033"/>
                    </a:moveTo>
                    <a:lnTo>
                      <a:pt x="-560" y="89007"/>
                    </a:lnTo>
                    <a:lnTo>
                      <a:pt x="13593" y="-144"/>
                    </a:lnTo>
                    <a:lnTo>
                      <a:pt x="31423" y="-144"/>
                    </a:lnTo>
                    <a:lnTo>
                      <a:pt x="30642" y="5540"/>
                    </a:lnTo>
                    <a:lnTo>
                      <a:pt x="30642" y="8771"/>
                    </a:lnTo>
                    <a:lnTo>
                      <a:pt x="23288" y="73517"/>
                    </a:lnTo>
                    <a:lnTo>
                      <a:pt x="1219690" y="82098"/>
                    </a:lnTo>
                    <a:cubicBezTo>
                      <a:pt x="1211889" y="62819"/>
                      <a:pt x="1198963" y="30502"/>
                      <a:pt x="1193168" y="15235"/>
                    </a:cubicBezTo>
                    <a:lnTo>
                      <a:pt x="1193168" y="14009"/>
                    </a:lnTo>
                    <a:cubicBezTo>
                      <a:pt x="1191719" y="10331"/>
                      <a:pt x="1190827" y="7880"/>
                      <a:pt x="1190605" y="6988"/>
                    </a:cubicBezTo>
                    <a:lnTo>
                      <a:pt x="1207432" y="6988"/>
                    </a:lnTo>
                    <a:close/>
                  </a:path>
                </a:pathLst>
              </a:custGeom>
              <a:gradFill>
                <a:gsLst>
                  <a:gs pos="0">
                    <a:srgbClr val="FFE7C8"/>
                  </a:gs>
                  <a:gs pos="1000">
                    <a:srgbClr val="FFE7C8"/>
                  </a:gs>
                  <a:gs pos="22000">
                    <a:srgbClr val="F9E1C3"/>
                  </a:gs>
                  <a:gs pos="50000">
                    <a:srgbClr val="E7CFB6"/>
                  </a:gs>
                  <a:gs pos="83000">
                    <a:srgbClr val="CBB3A1"/>
                  </a:gs>
                  <a:gs pos="100000">
                    <a:srgbClr val="B8A093"/>
                  </a:gs>
                </a:gsLst>
                <a:lin ang="162246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>
                <a:off x="2587098" y="5748843"/>
                <a:ext cx="1163082" cy="11589"/>
              </a:xfrm>
              <a:custGeom>
                <a:rect b="b" l="l" r="r" t="t"/>
                <a:pathLst>
                  <a:path extrusionOk="0" h="11589" w="1163082">
                    <a:moveTo>
                      <a:pt x="1163082" y="11590"/>
                    </a:moveTo>
                    <a:lnTo>
                      <a:pt x="0" y="3120"/>
                    </a:lnTo>
                    <a:lnTo>
                      <a:pt x="334" y="0"/>
                    </a:lnTo>
                    <a:lnTo>
                      <a:pt x="1161968" y="8358"/>
                    </a:lnTo>
                    <a:lnTo>
                      <a:pt x="1162414" y="9584"/>
                    </a:lnTo>
                    <a:lnTo>
                      <a:pt x="1163082" y="11590"/>
                    </a:lnTo>
                    <a:close/>
                  </a:path>
                </a:pathLst>
              </a:custGeom>
              <a:solidFill>
                <a:srgbClr val="B07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2601139" y="5752186"/>
                <a:ext cx="1143469" cy="68088"/>
              </a:xfrm>
              <a:custGeom>
                <a:rect b="b" l="l" r="r" t="t"/>
                <a:pathLst>
                  <a:path extrusionOk="0" h="68088" w="1143469">
                    <a:moveTo>
                      <a:pt x="1134774" y="67945"/>
                    </a:moveTo>
                    <a:lnTo>
                      <a:pt x="-560" y="60479"/>
                    </a:lnTo>
                    <a:lnTo>
                      <a:pt x="-560" y="-144"/>
                    </a:lnTo>
                    <a:cubicBezTo>
                      <a:pt x="-560" y="-144"/>
                      <a:pt x="1142909" y="8325"/>
                      <a:pt x="1142909" y="8102"/>
                    </a:cubicBezTo>
                    <a:cubicBezTo>
                      <a:pt x="1142909" y="7880"/>
                      <a:pt x="1134774" y="67945"/>
                      <a:pt x="1134774" y="679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5049"/>
                  </a:gs>
                  <a:gs pos="99000">
                    <a:srgbClr val="B17362"/>
                  </a:gs>
                  <a:gs pos="100000">
                    <a:srgbClr val="B17362"/>
                  </a:gs>
                </a:gsLst>
                <a:lin ang="246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3"/>
              <p:cNvSpPr/>
              <p:nvPr/>
            </p:nvSpPr>
            <p:spPr>
              <a:xfrm>
                <a:off x="2601474" y="5812808"/>
                <a:ext cx="1138008" cy="12369"/>
              </a:xfrm>
              <a:custGeom>
                <a:rect b="b" l="l" r="r" t="t"/>
                <a:pathLst>
                  <a:path extrusionOk="0" h="12369" w="1138008">
                    <a:moveTo>
                      <a:pt x="0" y="0"/>
                    </a:moveTo>
                    <a:lnTo>
                      <a:pt x="0" y="4123"/>
                    </a:lnTo>
                    <a:lnTo>
                      <a:pt x="1138009" y="12370"/>
                    </a:lnTo>
                    <a:lnTo>
                      <a:pt x="1135000" y="7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37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3"/>
              <p:cNvSpPr/>
              <p:nvPr/>
            </p:nvSpPr>
            <p:spPr>
              <a:xfrm>
                <a:off x="1262876" y="4826802"/>
                <a:ext cx="1308509" cy="804473"/>
              </a:xfrm>
              <a:custGeom>
                <a:rect b="b" l="l" r="r" t="t"/>
                <a:pathLst>
                  <a:path extrusionOk="0" h="804473" w="1308509">
                    <a:moveTo>
                      <a:pt x="1308509" y="607228"/>
                    </a:moveTo>
                    <a:lnTo>
                      <a:pt x="1307172" y="804474"/>
                    </a:lnTo>
                    <a:lnTo>
                      <a:pt x="4346" y="128823"/>
                    </a:lnTo>
                    <a:lnTo>
                      <a:pt x="2229" y="66752"/>
                    </a:lnTo>
                    <a:lnTo>
                      <a:pt x="1449" y="43907"/>
                    </a:lnTo>
                    <a:lnTo>
                      <a:pt x="0" y="0"/>
                    </a:lnTo>
                    <a:lnTo>
                      <a:pt x="191005" y="88593"/>
                    </a:lnTo>
                    <a:lnTo>
                      <a:pt x="191005" y="88593"/>
                    </a:lnTo>
                    <a:lnTo>
                      <a:pt x="287622" y="133503"/>
                    </a:lnTo>
                    <a:lnTo>
                      <a:pt x="298766" y="138629"/>
                    </a:lnTo>
                    <a:lnTo>
                      <a:pt x="526101" y="244162"/>
                    </a:lnTo>
                    <a:lnTo>
                      <a:pt x="722566" y="335318"/>
                    </a:lnTo>
                    <a:lnTo>
                      <a:pt x="1144806" y="531338"/>
                    </a:lnTo>
                    <a:lnTo>
                      <a:pt x="1160185" y="538359"/>
                    </a:lnTo>
                    <a:lnTo>
                      <a:pt x="1308509" y="607228"/>
                    </a:lnTo>
                    <a:close/>
                  </a:path>
                </a:pathLst>
              </a:custGeom>
              <a:solidFill>
                <a:srgbClr val="E6C6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3"/>
              <p:cNvSpPr/>
              <p:nvPr/>
            </p:nvSpPr>
            <p:spPr>
              <a:xfrm>
                <a:off x="2570048" y="5434029"/>
                <a:ext cx="1158847" cy="200923"/>
              </a:xfrm>
              <a:custGeom>
                <a:rect b="b" l="l" r="r" t="t"/>
                <a:pathLst>
                  <a:path extrusionOk="0" h="200923" w="1158847">
                    <a:moveTo>
                      <a:pt x="1158848" y="8358"/>
                    </a:moveTo>
                    <a:lnTo>
                      <a:pt x="1157399" y="200923"/>
                    </a:lnTo>
                    <a:lnTo>
                      <a:pt x="0" y="197246"/>
                    </a:lnTo>
                    <a:lnTo>
                      <a:pt x="1337" y="0"/>
                    </a:lnTo>
                    <a:lnTo>
                      <a:pt x="1158848" y="8358"/>
                    </a:lnTo>
                    <a:close/>
                  </a:path>
                </a:pathLst>
              </a:custGeom>
              <a:solidFill>
                <a:srgbClr val="693B3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3"/>
              <p:cNvSpPr/>
              <p:nvPr/>
            </p:nvSpPr>
            <p:spPr>
              <a:xfrm>
                <a:off x="3727447" y="4846303"/>
                <a:ext cx="1160853" cy="788649"/>
              </a:xfrm>
              <a:custGeom>
                <a:rect b="b" l="l" r="r" t="t"/>
                <a:pathLst>
                  <a:path extrusionOk="0" h="788649" w="1160853">
                    <a:moveTo>
                      <a:pt x="1160854" y="0"/>
                    </a:moveTo>
                    <a:lnTo>
                      <a:pt x="1158848" y="63520"/>
                    </a:lnTo>
                    <a:lnTo>
                      <a:pt x="1156731" y="127486"/>
                    </a:lnTo>
                    <a:lnTo>
                      <a:pt x="0" y="788650"/>
                    </a:lnTo>
                    <a:lnTo>
                      <a:pt x="1449" y="596084"/>
                    </a:lnTo>
                    <a:lnTo>
                      <a:pt x="133838" y="527995"/>
                    </a:lnTo>
                    <a:lnTo>
                      <a:pt x="153005" y="518189"/>
                    </a:lnTo>
                    <a:lnTo>
                      <a:pt x="503813" y="337881"/>
                    </a:lnTo>
                    <a:lnTo>
                      <a:pt x="704068" y="234801"/>
                    </a:lnTo>
                    <a:lnTo>
                      <a:pt x="921707" y="123028"/>
                    </a:lnTo>
                    <a:lnTo>
                      <a:pt x="932071" y="117679"/>
                    </a:lnTo>
                    <a:lnTo>
                      <a:pt x="987567" y="89039"/>
                    </a:lnTo>
                    <a:lnTo>
                      <a:pt x="1011749" y="76670"/>
                    </a:lnTo>
                    <a:lnTo>
                      <a:pt x="1011861" y="76670"/>
                    </a:lnTo>
                    <a:lnTo>
                      <a:pt x="1059334" y="52265"/>
                    </a:lnTo>
                    <a:lnTo>
                      <a:pt x="1160854" y="0"/>
                    </a:lnTo>
                    <a:close/>
                  </a:path>
                </a:pathLst>
              </a:custGeom>
              <a:solidFill>
                <a:srgbClr val="A26F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>
                <a:off x="2407682" y="5234555"/>
                <a:ext cx="1472769" cy="139743"/>
              </a:xfrm>
              <a:custGeom>
                <a:rect b="b" l="l" r="r" t="t"/>
                <a:pathLst>
                  <a:path extrusionOk="0" h="139743" w="1472769">
                    <a:moveTo>
                      <a:pt x="1472770" y="129937"/>
                    </a:moveTo>
                    <a:lnTo>
                      <a:pt x="1453602" y="139744"/>
                    </a:lnTo>
                    <a:lnTo>
                      <a:pt x="1051198" y="11590"/>
                    </a:lnTo>
                    <a:lnTo>
                      <a:pt x="313922" y="15379"/>
                    </a:lnTo>
                    <a:lnTo>
                      <a:pt x="15379" y="130606"/>
                    </a:lnTo>
                    <a:lnTo>
                      <a:pt x="0" y="123585"/>
                    </a:lnTo>
                    <a:lnTo>
                      <a:pt x="308573" y="5126"/>
                    </a:lnTo>
                    <a:lnTo>
                      <a:pt x="1053204" y="0"/>
                    </a:lnTo>
                    <a:lnTo>
                      <a:pt x="1472770" y="129937"/>
                    </a:lnTo>
                    <a:close/>
                  </a:path>
                </a:pathLst>
              </a:custGeom>
              <a:solidFill>
                <a:srgbClr val="C3A89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2423395" y="5245698"/>
                <a:ext cx="1437889" cy="130940"/>
              </a:xfrm>
              <a:custGeom>
                <a:rect b="b" l="l" r="r" t="t"/>
                <a:pathLst>
                  <a:path extrusionOk="0" h="130940" w="1437889">
                    <a:moveTo>
                      <a:pt x="1437330" y="128456"/>
                    </a:moveTo>
                    <a:lnTo>
                      <a:pt x="1363334" y="130796"/>
                    </a:lnTo>
                    <a:lnTo>
                      <a:pt x="1302712" y="111295"/>
                    </a:lnTo>
                    <a:lnTo>
                      <a:pt x="1126639" y="54907"/>
                    </a:lnTo>
                    <a:lnTo>
                      <a:pt x="1041612" y="31170"/>
                    </a:lnTo>
                    <a:lnTo>
                      <a:pt x="328406" y="23927"/>
                    </a:lnTo>
                    <a:lnTo>
                      <a:pt x="249619" y="51452"/>
                    </a:lnTo>
                    <a:lnTo>
                      <a:pt x="84467" y="114861"/>
                    </a:lnTo>
                    <a:cubicBezTo>
                      <a:pt x="84467" y="114861"/>
                      <a:pt x="331" y="119095"/>
                      <a:pt x="-560" y="119430"/>
                    </a:cubicBezTo>
                    <a:lnTo>
                      <a:pt x="297984" y="4091"/>
                    </a:lnTo>
                    <a:lnTo>
                      <a:pt x="1035260" y="-144"/>
                    </a:lnTo>
                    <a:close/>
                  </a:path>
                </a:pathLst>
              </a:custGeom>
              <a:solidFill>
                <a:srgbClr val="7C5F5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2422838" y="5360703"/>
                <a:ext cx="196689" cy="73772"/>
              </a:xfrm>
              <a:custGeom>
                <a:rect b="b" l="l" r="r" t="t"/>
                <a:pathLst>
                  <a:path extrusionOk="0" h="73772" w="196689">
                    <a:moveTo>
                      <a:pt x="196129" y="73628"/>
                    </a:moveTo>
                    <a:lnTo>
                      <a:pt x="148099" y="73628"/>
                    </a:lnTo>
                    <a:lnTo>
                      <a:pt x="-560" y="4425"/>
                    </a:lnTo>
                    <a:cubicBezTo>
                      <a:pt x="331" y="4425"/>
                      <a:pt x="84467" y="-144"/>
                      <a:pt x="84467" y="-144"/>
                    </a:cubicBezTo>
                    <a:close/>
                  </a:path>
                </a:pathLst>
              </a:custGeom>
              <a:solidFill>
                <a:srgbClr val="70525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3444059" y="5299969"/>
                <a:ext cx="1225" cy="11143"/>
              </a:xfrm>
              <a:custGeom>
                <a:rect b="b" l="l" r="r" t="t"/>
                <a:pathLst>
                  <a:path extrusionOk="0" h="11143" w="1225">
                    <a:moveTo>
                      <a:pt x="1226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5B362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2508088" y="5297294"/>
                <a:ext cx="247058" cy="137514"/>
              </a:xfrm>
              <a:custGeom>
                <a:rect b="b" l="l" r="r" t="t"/>
                <a:pathLst>
                  <a:path extrusionOk="0" h="137514" w="247058">
                    <a:moveTo>
                      <a:pt x="247059" y="92048"/>
                    </a:moveTo>
                    <a:lnTo>
                      <a:pt x="167380" y="137515"/>
                    </a:lnTo>
                    <a:lnTo>
                      <a:pt x="111438" y="137069"/>
                    </a:lnTo>
                    <a:lnTo>
                      <a:pt x="0" y="63408"/>
                    </a:lnTo>
                    <a:lnTo>
                      <a:pt x="165263" y="0"/>
                    </a:lnTo>
                    <a:lnTo>
                      <a:pt x="199920" y="39003"/>
                    </a:lnTo>
                    <a:lnTo>
                      <a:pt x="247059" y="92048"/>
                    </a:lnTo>
                    <a:close/>
                  </a:path>
                </a:pathLst>
              </a:custGeom>
              <a:solidFill>
                <a:srgbClr val="7B5B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3"/>
              <p:cNvSpPr/>
              <p:nvPr/>
            </p:nvSpPr>
            <p:spPr>
              <a:xfrm>
                <a:off x="2708009" y="5299969"/>
                <a:ext cx="736050" cy="89373"/>
              </a:xfrm>
              <a:custGeom>
                <a:rect b="b" l="l" r="r" t="t"/>
                <a:pathLst>
                  <a:path extrusionOk="0" h="89373" w="736050">
                    <a:moveTo>
                      <a:pt x="736050" y="0"/>
                    </a:moveTo>
                    <a:lnTo>
                      <a:pt x="677211" y="69315"/>
                    </a:lnTo>
                    <a:lnTo>
                      <a:pt x="102412" y="61068"/>
                    </a:lnTo>
                    <a:lnTo>
                      <a:pt x="47138" y="89373"/>
                    </a:lnTo>
                    <a:lnTo>
                      <a:pt x="0" y="36329"/>
                    </a:lnTo>
                    <a:lnTo>
                      <a:pt x="84247" y="5460"/>
                    </a:lnTo>
                    <a:lnTo>
                      <a:pt x="736050" y="0"/>
                    </a:lnTo>
                    <a:close/>
                  </a:path>
                </a:pathLst>
              </a:custGeom>
              <a:solidFill>
                <a:srgbClr val="82645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>
                <a:off x="2670454" y="5268655"/>
                <a:ext cx="792884" cy="69537"/>
              </a:xfrm>
              <a:custGeom>
                <a:rect b="b" l="l" r="r" t="t"/>
                <a:pathLst>
                  <a:path extrusionOk="0" h="69537" w="792884">
                    <a:moveTo>
                      <a:pt x="792884" y="7132"/>
                    </a:moveTo>
                    <a:lnTo>
                      <a:pt x="770708" y="33209"/>
                    </a:lnTo>
                    <a:lnTo>
                      <a:pt x="119016" y="38669"/>
                    </a:lnTo>
                    <a:lnTo>
                      <a:pt x="34657" y="69538"/>
                    </a:lnTo>
                    <a:lnTo>
                      <a:pt x="0" y="30646"/>
                    </a:lnTo>
                    <a:lnTo>
                      <a:pt x="79790" y="0"/>
                    </a:lnTo>
                    <a:lnTo>
                      <a:pt x="792884" y="7132"/>
                    </a:lnTo>
                    <a:close/>
                  </a:path>
                </a:pathLst>
              </a:custGeom>
              <a:solidFill>
                <a:srgbClr val="88615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3385219" y="5273558"/>
                <a:ext cx="165040" cy="107315"/>
              </a:xfrm>
              <a:custGeom>
                <a:rect b="b" l="l" r="r" t="t"/>
                <a:pathLst>
                  <a:path extrusionOk="0" h="107315" w="165040">
                    <a:moveTo>
                      <a:pt x="164480" y="27047"/>
                    </a:moveTo>
                    <a:cubicBezTo>
                      <a:pt x="164480" y="27047"/>
                      <a:pt x="106086" y="76080"/>
                      <a:pt x="68755" y="107171"/>
                    </a:cubicBezTo>
                    <a:lnTo>
                      <a:pt x="68755" y="107171"/>
                    </a:lnTo>
                    <a:lnTo>
                      <a:pt x="42678" y="96028"/>
                    </a:lnTo>
                    <a:lnTo>
                      <a:pt x="-560" y="95359"/>
                    </a:lnTo>
                    <a:lnTo>
                      <a:pt x="58280" y="26044"/>
                    </a:lnTo>
                    <a:lnTo>
                      <a:pt x="80567" y="-144"/>
                    </a:lnTo>
                    <a:close/>
                  </a:path>
                </a:pathLst>
              </a:custGeom>
              <a:solidFill>
                <a:srgbClr val="B4897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2675469" y="5361037"/>
                <a:ext cx="922263" cy="80458"/>
              </a:xfrm>
              <a:custGeom>
                <a:rect b="b" l="l" r="r" t="t"/>
                <a:pathLst>
                  <a:path extrusionOk="0" h="80458" w="922263">
                    <a:moveTo>
                      <a:pt x="922264" y="80459"/>
                    </a:moveTo>
                    <a:lnTo>
                      <a:pt x="0" y="73772"/>
                    </a:lnTo>
                    <a:lnTo>
                      <a:pt x="79678" y="28305"/>
                    </a:lnTo>
                    <a:lnTo>
                      <a:pt x="134952" y="0"/>
                    </a:lnTo>
                    <a:lnTo>
                      <a:pt x="709751" y="8247"/>
                    </a:lnTo>
                    <a:lnTo>
                      <a:pt x="752989" y="8804"/>
                    </a:lnTo>
                    <a:lnTo>
                      <a:pt x="778954" y="19836"/>
                    </a:lnTo>
                    <a:lnTo>
                      <a:pt x="779066" y="19836"/>
                    </a:lnTo>
                    <a:lnTo>
                      <a:pt x="922264" y="80459"/>
                    </a:lnTo>
                    <a:close/>
                  </a:path>
                </a:pathLst>
              </a:custGeom>
              <a:solidFill>
                <a:srgbClr val="A26F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3597733" y="5357137"/>
                <a:ext cx="263552" cy="85250"/>
              </a:xfrm>
              <a:custGeom>
                <a:rect b="b" l="l" r="r" t="t"/>
                <a:pathLst>
                  <a:path extrusionOk="0" h="85250" w="263552">
                    <a:moveTo>
                      <a:pt x="262992" y="17018"/>
                    </a:moveTo>
                    <a:lnTo>
                      <a:pt x="130603" y="85106"/>
                    </a:lnTo>
                    <a:lnTo>
                      <a:pt x="-560" y="84215"/>
                    </a:lnTo>
                    <a:cubicBezTo>
                      <a:pt x="-560" y="84215"/>
                      <a:pt x="128374" y="859"/>
                      <a:pt x="128374" y="-144"/>
                    </a:cubicBezTo>
                    <a:lnTo>
                      <a:pt x="189331" y="19358"/>
                    </a:lnTo>
                    <a:close/>
                  </a:path>
                </a:pathLst>
              </a:custGeom>
              <a:solidFill>
                <a:srgbClr val="AE807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3454868" y="5300749"/>
                <a:ext cx="271798" cy="140746"/>
              </a:xfrm>
              <a:custGeom>
                <a:rect b="b" l="l" r="r" t="t"/>
                <a:pathLst>
                  <a:path extrusionOk="0" h="140746" w="271798">
                    <a:moveTo>
                      <a:pt x="271238" y="56244"/>
                    </a:moveTo>
                    <a:cubicBezTo>
                      <a:pt x="271238" y="57247"/>
                      <a:pt x="142639" y="140603"/>
                      <a:pt x="142639" y="140603"/>
                    </a:cubicBezTo>
                    <a:lnTo>
                      <a:pt x="-560" y="79980"/>
                    </a:lnTo>
                    <a:cubicBezTo>
                      <a:pt x="36772" y="48889"/>
                      <a:pt x="95166" y="79"/>
                      <a:pt x="95166" y="-144"/>
                    </a:cubicBezTo>
                    <a:close/>
                  </a:path>
                </a:pathLst>
              </a:custGeom>
              <a:solidFill>
                <a:srgbClr val="A87A6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3"/>
              <p:cNvSpPr/>
              <p:nvPr/>
            </p:nvSpPr>
            <p:spPr>
              <a:xfrm>
                <a:off x="809322" y="4888539"/>
                <a:ext cx="1760949" cy="905213"/>
              </a:xfrm>
              <a:custGeom>
                <a:rect b="b" l="l" r="r" t="t"/>
                <a:pathLst>
                  <a:path extrusionOk="0" h="905213" w="1760949">
                    <a:moveTo>
                      <a:pt x="1760949" y="854510"/>
                    </a:moveTo>
                    <a:lnTo>
                      <a:pt x="1759835" y="861753"/>
                    </a:lnTo>
                    <a:lnTo>
                      <a:pt x="1646725" y="862533"/>
                    </a:lnTo>
                    <a:lnTo>
                      <a:pt x="1642379" y="900088"/>
                    </a:lnTo>
                    <a:lnTo>
                      <a:pt x="1641822" y="905214"/>
                    </a:lnTo>
                    <a:lnTo>
                      <a:pt x="1480570" y="903988"/>
                    </a:lnTo>
                    <a:lnTo>
                      <a:pt x="0" y="6463"/>
                    </a:lnTo>
                    <a:lnTo>
                      <a:pt x="17050" y="0"/>
                    </a:lnTo>
                    <a:lnTo>
                      <a:pt x="28417" y="8581"/>
                    </a:lnTo>
                    <a:lnTo>
                      <a:pt x="39338" y="16827"/>
                    </a:lnTo>
                    <a:lnTo>
                      <a:pt x="59508" y="28974"/>
                    </a:lnTo>
                    <a:lnTo>
                      <a:pt x="1495726" y="893847"/>
                    </a:lnTo>
                    <a:lnTo>
                      <a:pt x="1623100" y="894739"/>
                    </a:lnTo>
                    <a:lnTo>
                      <a:pt x="1629006" y="864428"/>
                    </a:lnTo>
                    <a:lnTo>
                      <a:pt x="1630566" y="856515"/>
                    </a:lnTo>
                    <a:lnTo>
                      <a:pt x="1631124" y="853507"/>
                    </a:lnTo>
                    <a:lnTo>
                      <a:pt x="1760949" y="854510"/>
                    </a:lnTo>
                    <a:close/>
                  </a:path>
                </a:pathLst>
              </a:custGeom>
              <a:solidFill>
                <a:srgbClr val="DDAB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3"/>
              <p:cNvSpPr/>
              <p:nvPr/>
            </p:nvSpPr>
            <p:spPr>
              <a:xfrm>
                <a:off x="2456604" y="6304140"/>
                <a:ext cx="100405" cy="200811"/>
              </a:xfrm>
              <a:custGeom>
                <a:rect b="b" l="l" r="r" t="t"/>
                <a:pathLst>
                  <a:path extrusionOk="0" h="200811" w="100405">
                    <a:moveTo>
                      <a:pt x="100406" y="669"/>
                    </a:moveTo>
                    <a:lnTo>
                      <a:pt x="98957" y="200812"/>
                    </a:lnTo>
                    <a:lnTo>
                      <a:pt x="2117" y="200143"/>
                    </a:lnTo>
                    <a:lnTo>
                      <a:pt x="557" y="50036"/>
                    </a:lnTo>
                    <a:lnTo>
                      <a:pt x="0" y="0"/>
                    </a:lnTo>
                    <a:lnTo>
                      <a:pt x="100406" y="669"/>
                    </a:lnTo>
                    <a:close/>
                  </a:path>
                </a:pathLst>
              </a:custGeom>
              <a:solidFill>
                <a:srgbClr val="43231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2451700" y="5750291"/>
                <a:ext cx="117455" cy="39114"/>
              </a:xfrm>
              <a:custGeom>
                <a:rect b="b" l="l" r="r" t="t"/>
                <a:pathLst>
                  <a:path extrusionOk="0" h="39114" w="117455">
                    <a:moveTo>
                      <a:pt x="117456" y="0"/>
                    </a:moveTo>
                    <a:lnTo>
                      <a:pt x="111215" y="39115"/>
                    </a:lnTo>
                    <a:lnTo>
                      <a:pt x="0" y="38335"/>
                    </a:lnTo>
                    <a:lnTo>
                      <a:pt x="4346" y="780"/>
                    </a:lnTo>
                    <a:lnTo>
                      <a:pt x="1174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8F6658"/>
                  </a:gs>
                  <a:gs pos="1000">
                    <a:srgbClr val="8F6658"/>
                  </a:gs>
                  <a:gs pos="38000">
                    <a:srgbClr val="8B6052"/>
                  </a:gs>
                  <a:gs pos="88000">
                    <a:srgbClr val="814E41"/>
                  </a:gs>
                  <a:gs pos="99000">
                    <a:srgbClr val="7E493C"/>
                  </a:gs>
                  <a:gs pos="100000">
                    <a:srgbClr val="7E493C"/>
                  </a:gs>
                </a:gsLst>
                <a:lin ang="162246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2451143" y="5788626"/>
                <a:ext cx="111772" cy="516182"/>
              </a:xfrm>
              <a:custGeom>
                <a:rect b="b" l="l" r="r" t="t"/>
                <a:pathLst>
                  <a:path extrusionOk="0" h="516182" w="111772">
                    <a:moveTo>
                      <a:pt x="105086" y="43461"/>
                    </a:moveTo>
                    <a:lnTo>
                      <a:pt x="109210" y="54605"/>
                    </a:lnTo>
                    <a:lnTo>
                      <a:pt x="105866" y="516183"/>
                    </a:lnTo>
                    <a:lnTo>
                      <a:pt x="5461" y="515514"/>
                    </a:lnTo>
                    <a:lnTo>
                      <a:pt x="0" y="5126"/>
                    </a:lnTo>
                    <a:lnTo>
                      <a:pt x="557" y="0"/>
                    </a:lnTo>
                    <a:lnTo>
                      <a:pt x="111773" y="780"/>
                    </a:lnTo>
                    <a:lnTo>
                      <a:pt x="105086" y="43461"/>
                    </a:lnTo>
                    <a:close/>
                  </a:path>
                </a:pathLst>
              </a:custGeom>
              <a:gradFill>
                <a:gsLst>
                  <a:gs pos="0">
                    <a:srgbClr val="523D31"/>
                  </a:gs>
                  <a:gs pos="1000">
                    <a:srgbClr val="523D31"/>
                  </a:gs>
                  <a:gs pos="30000">
                    <a:srgbClr val="584135"/>
                  </a:gs>
                  <a:gs pos="70000">
                    <a:srgbClr val="6A4E40"/>
                  </a:gs>
                  <a:gs pos="100000">
                    <a:srgbClr val="7C5B4C"/>
                  </a:gs>
                </a:gsLst>
                <a:lin ang="162246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2289892" y="5792527"/>
                <a:ext cx="167268" cy="561649"/>
              </a:xfrm>
              <a:custGeom>
                <a:rect b="b" l="l" r="r" t="t"/>
                <a:pathLst>
                  <a:path extrusionOk="0" h="561649" w="167268">
                    <a:moveTo>
                      <a:pt x="167269" y="561649"/>
                    </a:moveTo>
                    <a:lnTo>
                      <a:pt x="3232" y="560424"/>
                    </a:lnTo>
                    <a:lnTo>
                      <a:pt x="0" y="0"/>
                    </a:lnTo>
                    <a:lnTo>
                      <a:pt x="161251" y="1226"/>
                    </a:lnTo>
                    <a:lnTo>
                      <a:pt x="166712" y="511614"/>
                    </a:lnTo>
                    <a:lnTo>
                      <a:pt x="167269" y="561649"/>
                    </a:lnTo>
                    <a:close/>
                  </a:path>
                </a:pathLst>
              </a:custGeom>
              <a:gradFill>
                <a:gsLst>
                  <a:gs pos="0">
                    <a:srgbClr val="7C5B4C"/>
                  </a:gs>
                  <a:gs pos="14000">
                    <a:srgbClr val="806152"/>
                  </a:gs>
                  <a:gs pos="63000">
                    <a:srgbClr val="8A7363"/>
                  </a:gs>
                  <a:gs pos="98000">
                    <a:srgbClr val="8E7969"/>
                  </a:gs>
                  <a:gs pos="100000">
                    <a:srgbClr val="8E7969"/>
                  </a:gs>
                </a:gsLst>
                <a:lin ang="162246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2293123" y="6352950"/>
                <a:ext cx="165597" cy="203709"/>
              </a:xfrm>
              <a:custGeom>
                <a:rect b="b" l="l" r="r" t="t"/>
                <a:pathLst>
                  <a:path extrusionOk="0" h="203709" w="165597">
                    <a:moveTo>
                      <a:pt x="165597" y="151333"/>
                    </a:moveTo>
                    <a:lnTo>
                      <a:pt x="165263" y="203709"/>
                    </a:lnTo>
                    <a:lnTo>
                      <a:pt x="1114" y="202595"/>
                    </a:lnTo>
                    <a:lnTo>
                      <a:pt x="0" y="0"/>
                    </a:lnTo>
                    <a:lnTo>
                      <a:pt x="164037" y="1226"/>
                    </a:lnTo>
                    <a:lnTo>
                      <a:pt x="165597" y="151333"/>
                    </a:lnTo>
                    <a:close/>
                  </a:path>
                </a:pathLst>
              </a:custGeom>
              <a:solidFill>
                <a:srgbClr val="65423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>
                <a:off x="1310906" y="5731904"/>
                <a:ext cx="201592" cy="154787"/>
              </a:xfrm>
              <a:custGeom>
                <a:rect b="b" l="l" r="r" t="t"/>
                <a:pathLst>
                  <a:path extrusionOk="0" h="154787" w="201592">
                    <a:moveTo>
                      <a:pt x="201592" y="150553"/>
                    </a:moveTo>
                    <a:lnTo>
                      <a:pt x="170724" y="154788"/>
                    </a:lnTo>
                    <a:lnTo>
                      <a:pt x="161920" y="147656"/>
                    </a:lnTo>
                    <a:lnTo>
                      <a:pt x="108541" y="103861"/>
                    </a:lnTo>
                    <a:lnTo>
                      <a:pt x="111661" y="92494"/>
                    </a:lnTo>
                    <a:lnTo>
                      <a:pt x="0" y="0"/>
                    </a:lnTo>
                    <a:lnTo>
                      <a:pt x="34323" y="1337"/>
                    </a:lnTo>
                    <a:lnTo>
                      <a:pt x="201592" y="150553"/>
                    </a:lnTo>
                    <a:close/>
                  </a:path>
                </a:pathLst>
              </a:custGeom>
              <a:solidFill>
                <a:srgbClr val="6E3E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>
                <a:off x="1345229" y="5674625"/>
                <a:ext cx="949009" cy="878803"/>
              </a:xfrm>
              <a:custGeom>
                <a:rect b="b" l="l" r="r" t="t"/>
                <a:pathLst>
                  <a:path extrusionOk="0" h="878803" w="949009">
                    <a:moveTo>
                      <a:pt x="215299" y="276813"/>
                    </a:moveTo>
                    <a:lnTo>
                      <a:pt x="215856" y="201369"/>
                    </a:lnTo>
                    <a:lnTo>
                      <a:pt x="167269" y="207833"/>
                    </a:lnTo>
                    <a:lnTo>
                      <a:pt x="0" y="58617"/>
                    </a:lnTo>
                    <a:lnTo>
                      <a:pt x="334" y="27191"/>
                    </a:lnTo>
                    <a:lnTo>
                      <a:pt x="36106" y="43238"/>
                    </a:lnTo>
                    <a:lnTo>
                      <a:pt x="54048" y="50927"/>
                    </a:lnTo>
                    <a:lnTo>
                      <a:pt x="57502" y="13261"/>
                    </a:lnTo>
                    <a:lnTo>
                      <a:pt x="57614" y="0"/>
                    </a:lnTo>
                    <a:lnTo>
                      <a:pt x="60177" y="2006"/>
                    </a:lnTo>
                    <a:lnTo>
                      <a:pt x="60288" y="2117"/>
                    </a:lnTo>
                    <a:lnTo>
                      <a:pt x="947895" y="678326"/>
                    </a:lnTo>
                    <a:lnTo>
                      <a:pt x="949009" y="878803"/>
                    </a:lnTo>
                    <a:lnTo>
                      <a:pt x="215299" y="276813"/>
                    </a:lnTo>
                    <a:close/>
                  </a:path>
                </a:pathLst>
              </a:custGeom>
              <a:solidFill>
                <a:srgbClr val="8F5D4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3"/>
              <p:cNvSpPr/>
              <p:nvPr/>
            </p:nvSpPr>
            <p:spPr>
              <a:xfrm>
                <a:off x="1284606" y="5698361"/>
                <a:ext cx="60956" cy="34880"/>
              </a:xfrm>
              <a:custGeom>
                <a:rect b="b" l="l" r="r" t="t"/>
                <a:pathLst>
                  <a:path extrusionOk="0" h="34880" w="60956">
                    <a:moveTo>
                      <a:pt x="60957" y="3455"/>
                    </a:moveTo>
                    <a:lnTo>
                      <a:pt x="60622" y="34880"/>
                    </a:lnTo>
                    <a:lnTo>
                      <a:pt x="26299" y="33543"/>
                    </a:lnTo>
                    <a:lnTo>
                      <a:pt x="0" y="11812"/>
                    </a:lnTo>
                    <a:lnTo>
                      <a:pt x="53156" y="0"/>
                    </a:lnTo>
                    <a:lnTo>
                      <a:pt x="60957" y="3455"/>
                    </a:lnTo>
                    <a:close/>
                  </a:path>
                </a:pathLst>
              </a:custGeom>
              <a:solidFill>
                <a:srgbClr val="5B362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>
                <a:off x="827709" y="5224748"/>
                <a:ext cx="510053" cy="473613"/>
              </a:xfrm>
              <a:custGeom>
                <a:rect b="b" l="l" r="r" t="t"/>
                <a:pathLst>
                  <a:path extrusionOk="0" h="473613" w="510053">
                    <a:moveTo>
                      <a:pt x="510053" y="473613"/>
                    </a:moveTo>
                    <a:lnTo>
                      <a:pt x="504370" y="466481"/>
                    </a:lnTo>
                    <a:lnTo>
                      <a:pt x="392597" y="380785"/>
                    </a:lnTo>
                    <a:lnTo>
                      <a:pt x="379671" y="372984"/>
                    </a:lnTo>
                    <a:lnTo>
                      <a:pt x="313588" y="384908"/>
                    </a:lnTo>
                    <a:lnTo>
                      <a:pt x="7466" y="133615"/>
                    </a:lnTo>
                    <a:lnTo>
                      <a:pt x="0" y="0"/>
                    </a:lnTo>
                    <a:lnTo>
                      <a:pt x="508828" y="397055"/>
                    </a:lnTo>
                    <a:lnTo>
                      <a:pt x="510053" y="473613"/>
                    </a:lnTo>
                    <a:close/>
                  </a:path>
                </a:pathLst>
              </a:custGeom>
              <a:solidFill>
                <a:srgbClr val="8F5D4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1400614" y="5672730"/>
                <a:ext cx="2228" cy="15155"/>
              </a:xfrm>
              <a:custGeom>
                <a:rect b="b" l="l" r="r" t="t"/>
                <a:pathLst>
                  <a:path extrusionOk="0" h="15155" w="2228">
                    <a:moveTo>
                      <a:pt x="2229" y="1894"/>
                    </a:moveTo>
                    <a:lnTo>
                      <a:pt x="2117" y="15156"/>
                    </a:lnTo>
                    <a:lnTo>
                      <a:pt x="0" y="0"/>
                    </a:lnTo>
                    <a:lnTo>
                      <a:pt x="2229" y="189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905949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809322" y="4895002"/>
                <a:ext cx="1483690" cy="1457948"/>
              </a:xfrm>
              <a:custGeom>
                <a:rect b="b" l="l" r="r" t="t"/>
                <a:pathLst>
                  <a:path extrusionOk="0" h="1457948" w="1483690">
                    <a:moveTo>
                      <a:pt x="1480010" y="897381"/>
                    </a:moveTo>
                    <a:lnTo>
                      <a:pt x="-560" y="-144"/>
                    </a:lnTo>
                    <a:lnTo>
                      <a:pt x="17827" y="329602"/>
                    </a:lnTo>
                    <a:lnTo>
                      <a:pt x="526655" y="726657"/>
                    </a:lnTo>
                    <a:lnTo>
                      <a:pt x="521528" y="426999"/>
                    </a:lnTo>
                    <a:lnTo>
                      <a:pt x="595189" y="483722"/>
                    </a:lnTo>
                    <a:lnTo>
                      <a:pt x="593072" y="779479"/>
                    </a:lnTo>
                    <a:lnTo>
                      <a:pt x="595635" y="781485"/>
                    </a:lnTo>
                    <a:lnTo>
                      <a:pt x="595635" y="781485"/>
                    </a:lnTo>
                    <a:lnTo>
                      <a:pt x="1483130" y="1457804"/>
                    </a:lnTo>
                    <a:lnTo>
                      <a:pt x="1483130" y="1455687"/>
                    </a:lnTo>
                    <a:close/>
                    <a:moveTo>
                      <a:pt x="133166" y="361697"/>
                    </a:moveTo>
                    <a:lnTo>
                      <a:pt x="127371" y="357239"/>
                    </a:lnTo>
                    <a:lnTo>
                      <a:pt x="128708" y="169911"/>
                    </a:lnTo>
                    <a:lnTo>
                      <a:pt x="133500" y="173143"/>
                    </a:lnTo>
                    <a:lnTo>
                      <a:pt x="153559" y="186070"/>
                    </a:lnTo>
                    <a:lnTo>
                      <a:pt x="152221" y="336289"/>
                    </a:lnTo>
                    <a:lnTo>
                      <a:pt x="152221" y="375404"/>
                    </a:lnTo>
                    <a:close/>
                    <a:moveTo>
                      <a:pt x="188885" y="402817"/>
                    </a:moveTo>
                    <a:lnTo>
                      <a:pt x="182867" y="398248"/>
                    </a:lnTo>
                    <a:lnTo>
                      <a:pt x="184204" y="206129"/>
                    </a:lnTo>
                    <a:lnTo>
                      <a:pt x="189331" y="209472"/>
                    </a:lnTo>
                    <a:lnTo>
                      <a:pt x="210727" y="223290"/>
                    </a:lnTo>
                    <a:lnTo>
                      <a:pt x="209389" y="376741"/>
                    </a:lnTo>
                    <a:lnTo>
                      <a:pt x="209389" y="417416"/>
                    </a:lnTo>
                    <a:close/>
                    <a:moveTo>
                      <a:pt x="244604" y="444050"/>
                    </a:moveTo>
                    <a:lnTo>
                      <a:pt x="238364" y="439369"/>
                    </a:lnTo>
                    <a:lnTo>
                      <a:pt x="239701" y="242346"/>
                    </a:lnTo>
                    <a:lnTo>
                      <a:pt x="245161" y="245912"/>
                    </a:lnTo>
                    <a:lnTo>
                      <a:pt x="267449" y="260511"/>
                    </a:lnTo>
                    <a:lnTo>
                      <a:pt x="267337" y="417416"/>
                    </a:lnTo>
                    <a:lnTo>
                      <a:pt x="267337" y="417416"/>
                    </a:lnTo>
                    <a:lnTo>
                      <a:pt x="267337" y="460208"/>
                    </a:lnTo>
                    <a:close/>
                    <a:moveTo>
                      <a:pt x="300323" y="485282"/>
                    </a:moveTo>
                    <a:lnTo>
                      <a:pt x="293860" y="480378"/>
                    </a:lnTo>
                    <a:lnTo>
                      <a:pt x="295309" y="278564"/>
                    </a:lnTo>
                    <a:lnTo>
                      <a:pt x="301104" y="282241"/>
                    </a:lnTo>
                    <a:lnTo>
                      <a:pt x="325062" y="297731"/>
                    </a:lnTo>
                    <a:lnTo>
                      <a:pt x="323725" y="457534"/>
                    </a:lnTo>
                    <a:lnTo>
                      <a:pt x="323725" y="457534"/>
                    </a:lnTo>
                    <a:lnTo>
                      <a:pt x="323725" y="502109"/>
                    </a:lnTo>
                    <a:close/>
                    <a:moveTo>
                      <a:pt x="356043" y="526514"/>
                    </a:moveTo>
                    <a:lnTo>
                      <a:pt x="349467" y="521388"/>
                    </a:lnTo>
                    <a:lnTo>
                      <a:pt x="350805" y="314670"/>
                    </a:lnTo>
                    <a:lnTo>
                      <a:pt x="356823" y="318682"/>
                    </a:lnTo>
                    <a:lnTo>
                      <a:pt x="382119" y="335063"/>
                    </a:lnTo>
                    <a:lnTo>
                      <a:pt x="380893" y="497986"/>
                    </a:lnTo>
                    <a:lnTo>
                      <a:pt x="380893" y="497986"/>
                    </a:lnTo>
                    <a:lnTo>
                      <a:pt x="380893" y="544344"/>
                    </a:lnTo>
                    <a:close/>
                    <a:moveTo>
                      <a:pt x="411762" y="567746"/>
                    </a:moveTo>
                    <a:lnTo>
                      <a:pt x="404741" y="562508"/>
                    </a:lnTo>
                    <a:lnTo>
                      <a:pt x="406301" y="350776"/>
                    </a:lnTo>
                    <a:lnTo>
                      <a:pt x="412542" y="354899"/>
                    </a:lnTo>
                    <a:lnTo>
                      <a:pt x="439064" y="372172"/>
                    </a:lnTo>
                    <a:lnTo>
                      <a:pt x="437838" y="538327"/>
                    </a:lnTo>
                    <a:lnTo>
                      <a:pt x="437838" y="538327"/>
                    </a:lnTo>
                    <a:lnTo>
                      <a:pt x="437838" y="586691"/>
                    </a:lnTo>
                    <a:close/>
                    <a:moveTo>
                      <a:pt x="467481" y="608978"/>
                    </a:moveTo>
                    <a:lnTo>
                      <a:pt x="460237" y="603629"/>
                    </a:lnTo>
                    <a:lnTo>
                      <a:pt x="461798" y="387105"/>
                    </a:lnTo>
                    <a:lnTo>
                      <a:pt x="468372" y="391451"/>
                    </a:lnTo>
                    <a:lnTo>
                      <a:pt x="496232" y="409504"/>
                    </a:lnTo>
                    <a:lnTo>
                      <a:pt x="495006" y="578890"/>
                    </a:lnTo>
                    <a:lnTo>
                      <a:pt x="495006" y="578890"/>
                    </a:lnTo>
                    <a:lnTo>
                      <a:pt x="495006" y="629149"/>
                    </a:lnTo>
                    <a:close/>
                    <a:moveTo>
                      <a:pt x="635864" y="732564"/>
                    </a:moveTo>
                    <a:lnTo>
                      <a:pt x="628063" y="726769"/>
                    </a:lnTo>
                    <a:lnTo>
                      <a:pt x="632298" y="495423"/>
                    </a:lnTo>
                    <a:lnTo>
                      <a:pt x="639653" y="500326"/>
                    </a:lnTo>
                    <a:lnTo>
                      <a:pt x="671413" y="520942"/>
                    </a:lnTo>
                    <a:lnTo>
                      <a:pt x="670298" y="699912"/>
                    </a:lnTo>
                    <a:lnTo>
                      <a:pt x="670298" y="699912"/>
                    </a:lnTo>
                    <a:lnTo>
                      <a:pt x="670298" y="755631"/>
                    </a:lnTo>
                    <a:close/>
                    <a:moveTo>
                      <a:pt x="691583" y="773796"/>
                    </a:moveTo>
                    <a:lnTo>
                      <a:pt x="683449" y="767778"/>
                    </a:lnTo>
                    <a:lnTo>
                      <a:pt x="685120" y="531863"/>
                    </a:lnTo>
                    <a:lnTo>
                      <a:pt x="692809" y="536989"/>
                    </a:lnTo>
                    <a:lnTo>
                      <a:pt x="726241" y="558608"/>
                    </a:lnTo>
                    <a:lnTo>
                      <a:pt x="725126" y="740699"/>
                    </a:lnTo>
                    <a:lnTo>
                      <a:pt x="725126" y="740699"/>
                    </a:lnTo>
                    <a:lnTo>
                      <a:pt x="725126" y="797978"/>
                    </a:lnTo>
                    <a:close/>
                    <a:moveTo>
                      <a:pt x="747303" y="815028"/>
                    </a:moveTo>
                    <a:lnTo>
                      <a:pt x="738945" y="808899"/>
                    </a:lnTo>
                    <a:lnTo>
                      <a:pt x="740727" y="568080"/>
                    </a:lnTo>
                    <a:lnTo>
                      <a:pt x="748640" y="573430"/>
                    </a:lnTo>
                    <a:lnTo>
                      <a:pt x="783075" y="595717"/>
                    </a:lnTo>
                    <a:lnTo>
                      <a:pt x="781960" y="781039"/>
                    </a:lnTo>
                    <a:lnTo>
                      <a:pt x="781960" y="781039"/>
                    </a:lnTo>
                    <a:lnTo>
                      <a:pt x="781960" y="840102"/>
                    </a:lnTo>
                    <a:close/>
                    <a:moveTo>
                      <a:pt x="803022" y="856260"/>
                    </a:moveTo>
                    <a:lnTo>
                      <a:pt x="794441" y="849908"/>
                    </a:lnTo>
                    <a:lnTo>
                      <a:pt x="796224" y="604744"/>
                    </a:lnTo>
                    <a:lnTo>
                      <a:pt x="804471" y="610204"/>
                    </a:lnTo>
                    <a:lnTo>
                      <a:pt x="840242" y="633495"/>
                    </a:lnTo>
                    <a:lnTo>
                      <a:pt x="839128" y="822049"/>
                    </a:lnTo>
                    <a:lnTo>
                      <a:pt x="839128" y="822049"/>
                    </a:lnTo>
                    <a:lnTo>
                      <a:pt x="839128" y="882894"/>
                    </a:lnTo>
                    <a:close/>
                    <a:moveTo>
                      <a:pt x="858741" y="897381"/>
                    </a:moveTo>
                    <a:lnTo>
                      <a:pt x="849826" y="891029"/>
                    </a:lnTo>
                    <a:lnTo>
                      <a:pt x="851720" y="640515"/>
                    </a:lnTo>
                    <a:lnTo>
                      <a:pt x="860301" y="646199"/>
                    </a:lnTo>
                    <a:lnTo>
                      <a:pt x="897299" y="670381"/>
                    </a:lnTo>
                    <a:lnTo>
                      <a:pt x="896184" y="862055"/>
                    </a:lnTo>
                    <a:lnTo>
                      <a:pt x="896184" y="862055"/>
                    </a:lnTo>
                    <a:lnTo>
                      <a:pt x="896184" y="924683"/>
                    </a:lnTo>
                    <a:close/>
                    <a:moveTo>
                      <a:pt x="914460" y="938613"/>
                    </a:moveTo>
                    <a:lnTo>
                      <a:pt x="905434" y="932038"/>
                    </a:lnTo>
                    <a:lnTo>
                      <a:pt x="907216" y="676733"/>
                    </a:lnTo>
                    <a:lnTo>
                      <a:pt x="916020" y="682528"/>
                    </a:lnTo>
                    <a:lnTo>
                      <a:pt x="954466" y="707601"/>
                    </a:lnTo>
                    <a:lnTo>
                      <a:pt x="953352" y="902507"/>
                    </a:lnTo>
                    <a:lnTo>
                      <a:pt x="953352" y="902507"/>
                    </a:lnTo>
                    <a:lnTo>
                      <a:pt x="953352" y="966918"/>
                    </a:lnTo>
                    <a:close/>
                    <a:moveTo>
                      <a:pt x="970179" y="979845"/>
                    </a:moveTo>
                    <a:lnTo>
                      <a:pt x="960818" y="973047"/>
                    </a:lnTo>
                    <a:lnTo>
                      <a:pt x="962713" y="712839"/>
                    </a:lnTo>
                    <a:lnTo>
                      <a:pt x="971851" y="718968"/>
                    </a:lnTo>
                    <a:lnTo>
                      <a:pt x="1011523" y="744933"/>
                    </a:lnTo>
                    <a:lnTo>
                      <a:pt x="1010520" y="942959"/>
                    </a:lnTo>
                    <a:lnTo>
                      <a:pt x="1010520" y="942959"/>
                    </a:lnTo>
                    <a:lnTo>
                      <a:pt x="1010520" y="1009265"/>
                    </a:lnTo>
                    <a:close/>
                    <a:moveTo>
                      <a:pt x="1025899" y="1021078"/>
                    </a:moveTo>
                    <a:lnTo>
                      <a:pt x="1016315" y="1014168"/>
                    </a:lnTo>
                    <a:lnTo>
                      <a:pt x="1018209" y="749057"/>
                    </a:lnTo>
                    <a:lnTo>
                      <a:pt x="1027681" y="755297"/>
                    </a:lnTo>
                    <a:lnTo>
                      <a:pt x="1068691" y="782154"/>
                    </a:lnTo>
                    <a:lnTo>
                      <a:pt x="1067576" y="983411"/>
                    </a:lnTo>
                    <a:lnTo>
                      <a:pt x="1067576" y="983411"/>
                    </a:lnTo>
                    <a:lnTo>
                      <a:pt x="1067576" y="1051500"/>
                    </a:lnTo>
                    <a:close/>
                    <a:moveTo>
                      <a:pt x="1124633" y="1093624"/>
                    </a:moveTo>
                    <a:lnTo>
                      <a:pt x="1082063" y="1062310"/>
                    </a:lnTo>
                    <a:lnTo>
                      <a:pt x="1072257" y="1055289"/>
                    </a:lnTo>
                    <a:lnTo>
                      <a:pt x="1074152" y="785274"/>
                    </a:lnTo>
                    <a:lnTo>
                      <a:pt x="1083958" y="791737"/>
                    </a:lnTo>
                    <a:lnTo>
                      <a:pt x="1126193" y="819374"/>
                    </a:lnTo>
                    <a:lnTo>
                      <a:pt x="1125190" y="1023864"/>
                    </a:lnTo>
                    <a:lnTo>
                      <a:pt x="1125190" y="1023864"/>
                    </a:lnTo>
                    <a:close/>
                    <a:moveTo>
                      <a:pt x="1182246" y="1135859"/>
                    </a:moveTo>
                    <a:lnTo>
                      <a:pt x="1137671" y="1103542"/>
                    </a:lnTo>
                    <a:lnTo>
                      <a:pt x="1127642" y="1096299"/>
                    </a:lnTo>
                    <a:lnTo>
                      <a:pt x="1129648" y="821492"/>
                    </a:lnTo>
                    <a:lnTo>
                      <a:pt x="1139677" y="828066"/>
                    </a:lnTo>
                    <a:lnTo>
                      <a:pt x="1183138" y="856706"/>
                    </a:lnTo>
                    <a:lnTo>
                      <a:pt x="1188598" y="1063758"/>
                    </a:lnTo>
                    <a:lnTo>
                      <a:pt x="1188598" y="1063758"/>
                    </a:lnTo>
                    <a:close/>
                  </a:path>
                </a:pathLst>
              </a:custGeom>
              <a:solidFill>
                <a:srgbClr val="C6A98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937253" y="5064834"/>
                <a:ext cx="26076" cy="205492"/>
              </a:xfrm>
              <a:custGeom>
                <a:rect b="b" l="l" r="r" t="t"/>
                <a:pathLst>
                  <a:path extrusionOk="0" h="205492" w="26076">
                    <a:moveTo>
                      <a:pt x="24851" y="166266"/>
                    </a:moveTo>
                    <a:lnTo>
                      <a:pt x="24851" y="205492"/>
                    </a:lnTo>
                    <a:lnTo>
                      <a:pt x="5683" y="191674"/>
                    </a:lnTo>
                    <a:lnTo>
                      <a:pt x="0" y="187328"/>
                    </a:lnTo>
                    <a:lnTo>
                      <a:pt x="1337" y="0"/>
                    </a:lnTo>
                    <a:lnTo>
                      <a:pt x="6129" y="3232"/>
                    </a:lnTo>
                    <a:lnTo>
                      <a:pt x="26077" y="16047"/>
                    </a:lnTo>
                    <a:lnTo>
                      <a:pt x="24851" y="16626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993083" y="5101051"/>
                <a:ext cx="27859" cy="211510"/>
              </a:xfrm>
              <a:custGeom>
                <a:rect b="b" l="l" r="r" t="t"/>
                <a:pathLst>
                  <a:path extrusionOk="0" h="211510" w="27859">
                    <a:moveTo>
                      <a:pt x="26522" y="170501"/>
                    </a:moveTo>
                    <a:lnTo>
                      <a:pt x="26522" y="211510"/>
                    </a:lnTo>
                    <a:lnTo>
                      <a:pt x="6018" y="196689"/>
                    </a:lnTo>
                    <a:lnTo>
                      <a:pt x="0" y="192120"/>
                    </a:lnTo>
                    <a:lnTo>
                      <a:pt x="1449" y="0"/>
                    </a:lnTo>
                    <a:lnTo>
                      <a:pt x="6575" y="3343"/>
                    </a:lnTo>
                    <a:lnTo>
                      <a:pt x="27860" y="17161"/>
                    </a:lnTo>
                    <a:lnTo>
                      <a:pt x="26522" y="17050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3"/>
              <p:cNvSpPr/>
              <p:nvPr/>
            </p:nvSpPr>
            <p:spPr>
              <a:xfrm>
                <a:off x="1049025" y="5137269"/>
                <a:ext cx="29419" cy="217527"/>
              </a:xfrm>
              <a:custGeom>
                <a:rect b="b" l="l" r="r" t="t"/>
                <a:pathLst>
                  <a:path extrusionOk="0" h="217527" w="29419">
                    <a:moveTo>
                      <a:pt x="28194" y="174735"/>
                    </a:moveTo>
                    <a:lnTo>
                      <a:pt x="28082" y="217528"/>
                    </a:lnTo>
                    <a:lnTo>
                      <a:pt x="6241" y="201704"/>
                    </a:lnTo>
                    <a:lnTo>
                      <a:pt x="0" y="197023"/>
                    </a:lnTo>
                    <a:lnTo>
                      <a:pt x="1449" y="0"/>
                    </a:lnTo>
                    <a:lnTo>
                      <a:pt x="6798" y="3566"/>
                    </a:lnTo>
                    <a:lnTo>
                      <a:pt x="29420" y="18165"/>
                    </a:lnTo>
                    <a:lnTo>
                      <a:pt x="28194" y="174735"/>
                    </a:lnTo>
                    <a:lnTo>
                      <a:pt x="28194" y="17473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>
                <a:off x="1104968" y="5173375"/>
                <a:ext cx="31091" cy="223656"/>
              </a:xfrm>
              <a:custGeom>
                <a:rect b="b" l="l" r="r" t="t"/>
                <a:pathLst>
                  <a:path extrusionOk="0" h="223656" w="31091">
                    <a:moveTo>
                      <a:pt x="29754" y="179081"/>
                    </a:moveTo>
                    <a:lnTo>
                      <a:pt x="29754" y="223657"/>
                    </a:lnTo>
                    <a:lnTo>
                      <a:pt x="6463" y="206830"/>
                    </a:lnTo>
                    <a:lnTo>
                      <a:pt x="0" y="201926"/>
                    </a:lnTo>
                    <a:lnTo>
                      <a:pt x="1449" y="0"/>
                    </a:lnTo>
                    <a:lnTo>
                      <a:pt x="7132" y="3789"/>
                    </a:lnTo>
                    <a:lnTo>
                      <a:pt x="31091" y="19279"/>
                    </a:lnTo>
                    <a:lnTo>
                      <a:pt x="29865" y="179081"/>
                    </a:lnTo>
                    <a:lnTo>
                      <a:pt x="29754" y="17908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3"/>
              <p:cNvSpPr/>
              <p:nvPr/>
            </p:nvSpPr>
            <p:spPr>
              <a:xfrm>
                <a:off x="1160910" y="5209593"/>
                <a:ext cx="32651" cy="229674"/>
              </a:xfrm>
              <a:custGeom>
                <a:rect b="b" l="l" r="r" t="t"/>
                <a:pathLst>
                  <a:path extrusionOk="0" h="229674" w="32651">
                    <a:moveTo>
                      <a:pt x="31426" y="183316"/>
                    </a:moveTo>
                    <a:lnTo>
                      <a:pt x="31314" y="229675"/>
                    </a:lnTo>
                    <a:lnTo>
                      <a:pt x="6686" y="211844"/>
                    </a:lnTo>
                    <a:lnTo>
                      <a:pt x="0" y="206718"/>
                    </a:lnTo>
                    <a:lnTo>
                      <a:pt x="1449" y="0"/>
                    </a:lnTo>
                    <a:lnTo>
                      <a:pt x="7466" y="4012"/>
                    </a:lnTo>
                    <a:lnTo>
                      <a:pt x="32651" y="20282"/>
                    </a:lnTo>
                    <a:lnTo>
                      <a:pt x="31426" y="183316"/>
                    </a:lnTo>
                    <a:lnTo>
                      <a:pt x="31426" y="18331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3"/>
              <p:cNvSpPr/>
              <p:nvPr/>
            </p:nvSpPr>
            <p:spPr>
              <a:xfrm>
                <a:off x="1216852" y="5245810"/>
                <a:ext cx="34323" cy="235692"/>
              </a:xfrm>
              <a:custGeom>
                <a:rect b="b" l="l" r="r" t="t"/>
                <a:pathLst>
                  <a:path extrusionOk="0" h="235692" w="34323">
                    <a:moveTo>
                      <a:pt x="32986" y="187439"/>
                    </a:moveTo>
                    <a:lnTo>
                      <a:pt x="32874" y="235692"/>
                    </a:lnTo>
                    <a:lnTo>
                      <a:pt x="6909" y="216859"/>
                    </a:lnTo>
                    <a:lnTo>
                      <a:pt x="0" y="211621"/>
                    </a:lnTo>
                    <a:lnTo>
                      <a:pt x="1449" y="0"/>
                    </a:lnTo>
                    <a:lnTo>
                      <a:pt x="7801" y="4123"/>
                    </a:lnTo>
                    <a:lnTo>
                      <a:pt x="34323" y="21396"/>
                    </a:lnTo>
                    <a:lnTo>
                      <a:pt x="33097" y="187551"/>
                    </a:lnTo>
                    <a:lnTo>
                      <a:pt x="32986" y="1874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3"/>
              <p:cNvSpPr/>
              <p:nvPr/>
            </p:nvSpPr>
            <p:spPr>
              <a:xfrm>
                <a:off x="1272682" y="5282027"/>
                <a:ext cx="35994" cy="241709"/>
              </a:xfrm>
              <a:custGeom>
                <a:rect b="b" l="l" r="r" t="t"/>
                <a:pathLst>
                  <a:path extrusionOk="0" h="241709" w="35994">
                    <a:moveTo>
                      <a:pt x="34769" y="191674"/>
                    </a:moveTo>
                    <a:lnTo>
                      <a:pt x="34657" y="241710"/>
                    </a:lnTo>
                    <a:lnTo>
                      <a:pt x="7243" y="221762"/>
                    </a:lnTo>
                    <a:lnTo>
                      <a:pt x="0" y="216525"/>
                    </a:lnTo>
                    <a:lnTo>
                      <a:pt x="1560" y="0"/>
                    </a:lnTo>
                    <a:lnTo>
                      <a:pt x="8135" y="4346"/>
                    </a:lnTo>
                    <a:lnTo>
                      <a:pt x="35995" y="22399"/>
                    </a:lnTo>
                    <a:lnTo>
                      <a:pt x="34880" y="191785"/>
                    </a:lnTo>
                    <a:lnTo>
                      <a:pt x="34769" y="19167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3"/>
              <p:cNvSpPr/>
              <p:nvPr/>
            </p:nvSpPr>
            <p:spPr>
              <a:xfrm>
                <a:off x="1440508" y="5390680"/>
                <a:ext cx="40897" cy="259762"/>
              </a:xfrm>
              <a:custGeom>
                <a:rect b="b" l="l" r="r" t="t"/>
                <a:pathLst>
                  <a:path extrusionOk="0" h="259762" w="40897">
                    <a:moveTo>
                      <a:pt x="39672" y="204378"/>
                    </a:moveTo>
                    <a:lnTo>
                      <a:pt x="39449" y="259763"/>
                    </a:lnTo>
                    <a:lnTo>
                      <a:pt x="7912" y="236807"/>
                    </a:lnTo>
                    <a:lnTo>
                      <a:pt x="0" y="231012"/>
                    </a:lnTo>
                    <a:lnTo>
                      <a:pt x="1672" y="0"/>
                    </a:lnTo>
                    <a:lnTo>
                      <a:pt x="9027" y="4792"/>
                    </a:lnTo>
                    <a:lnTo>
                      <a:pt x="40898" y="25519"/>
                    </a:lnTo>
                    <a:lnTo>
                      <a:pt x="39672" y="204489"/>
                    </a:lnTo>
                    <a:lnTo>
                      <a:pt x="39672" y="2043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3"/>
              <p:cNvSpPr/>
              <p:nvPr/>
            </p:nvSpPr>
            <p:spPr>
              <a:xfrm>
                <a:off x="1496451" y="5426786"/>
                <a:ext cx="42458" cy="266003"/>
              </a:xfrm>
              <a:custGeom>
                <a:rect b="b" l="l" r="r" t="t"/>
                <a:pathLst>
                  <a:path extrusionOk="0" h="266003" w="42458">
                    <a:moveTo>
                      <a:pt x="41232" y="208724"/>
                    </a:moveTo>
                    <a:lnTo>
                      <a:pt x="41009" y="266004"/>
                    </a:lnTo>
                    <a:lnTo>
                      <a:pt x="8135" y="241933"/>
                    </a:lnTo>
                    <a:lnTo>
                      <a:pt x="0" y="235915"/>
                    </a:lnTo>
                    <a:lnTo>
                      <a:pt x="1672" y="0"/>
                    </a:lnTo>
                    <a:lnTo>
                      <a:pt x="9361" y="5126"/>
                    </a:lnTo>
                    <a:lnTo>
                      <a:pt x="42458" y="26745"/>
                    </a:lnTo>
                    <a:lnTo>
                      <a:pt x="41344" y="208836"/>
                    </a:lnTo>
                    <a:lnTo>
                      <a:pt x="41232" y="20872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>
                <a:off x="1552393" y="5463003"/>
                <a:ext cx="44129" cy="272021"/>
              </a:xfrm>
              <a:custGeom>
                <a:rect b="b" l="l" r="r" t="t"/>
                <a:pathLst>
                  <a:path extrusionOk="0" h="272021" w="44129">
                    <a:moveTo>
                      <a:pt x="42904" y="212959"/>
                    </a:moveTo>
                    <a:lnTo>
                      <a:pt x="42681" y="272021"/>
                    </a:lnTo>
                    <a:lnTo>
                      <a:pt x="8246" y="246948"/>
                    </a:lnTo>
                    <a:lnTo>
                      <a:pt x="0" y="240818"/>
                    </a:lnTo>
                    <a:lnTo>
                      <a:pt x="1672" y="0"/>
                    </a:lnTo>
                    <a:lnTo>
                      <a:pt x="9695" y="5238"/>
                    </a:lnTo>
                    <a:lnTo>
                      <a:pt x="44130" y="27748"/>
                    </a:lnTo>
                    <a:lnTo>
                      <a:pt x="43015" y="213070"/>
                    </a:lnTo>
                    <a:lnTo>
                      <a:pt x="42904" y="21295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1608223" y="5499221"/>
                <a:ext cx="45801" cy="278038"/>
              </a:xfrm>
              <a:custGeom>
                <a:rect b="b" l="l" r="r" t="t"/>
                <a:pathLst>
                  <a:path extrusionOk="0" h="278038" w="45801">
                    <a:moveTo>
                      <a:pt x="44575" y="217193"/>
                    </a:moveTo>
                    <a:lnTo>
                      <a:pt x="44352" y="278039"/>
                    </a:lnTo>
                    <a:lnTo>
                      <a:pt x="8581" y="251851"/>
                    </a:lnTo>
                    <a:lnTo>
                      <a:pt x="0" y="245610"/>
                    </a:lnTo>
                    <a:lnTo>
                      <a:pt x="1783" y="0"/>
                    </a:lnTo>
                    <a:lnTo>
                      <a:pt x="10029" y="5461"/>
                    </a:lnTo>
                    <a:lnTo>
                      <a:pt x="45801" y="28751"/>
                    </a:lnTo>
                    <a:lnTo>
                      <a:pt x="44687" y="217305"/>
                    </a:lnTo>
                    <a:lnTo>
                      <a:pt x="44575" y="21719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3"/>
              <p:cNvSpPr/>
              <p:nvPr/>
            </p:nvSpPr>
            <p:spPr>
              <a:xfrm>
                <a:off x="1664165" y="5535438"/>
                <a:ext cx="47472" cy="284056"/>
              </a:xfrm>
              <a:custGeom>
                <a:rect b="b" l="l" r="r" t="t"/>
                <a:pathLst>
                  <a:path extrusionOk="0" h="284056" w="47472">
                    <a:moveTo>
                      <a:pt x="46247" y="221428"/>
                    </a:moveTo>
                    <a:lnTo>
                      <a:pt x="45913" y="284057"/>
                    </a:lnTo>
                    <a:lnTo>
                      <a:pt x="8804" y="256866"/>
                    </a:lnTo>
                    <a:lnTo>
                      <a:pt x="0" y="250402"/>
                    </a:lnTo>
                    <a:lnTo>
                      <a:pt x="1783" y="0"/>
                    </a:lnTo>
                    <a:lnTo>
                      <a:pt x="10364" y="5683"/>
                    </a:lnTo>
                    <a:lnTo>
                      <a:pt x="47473" y="29866"/>
                    </a:lnTo>
                    <a:lnTo>
                      <a:pt x="46358" y="221540"/>
                    </a:lnTo>
                    <a:lnTo>
                      <a:pt x="46247" y="22142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>
                <a:off x="1720107" y="5571544"/>
                <a:ext cx="49032" cy="290185"/>
              </a:xfrm>
              <a:custGeom>
                <a:rect b="b" l="l" r="r" t="t"/>
                <a:pathLst>
                  <a:path extrusionOk="0" h="290185" w="49032">
                    <a:moveTo>
                      <a:pt x="47918" y="225774"/>
                    </a:moveTo>
                    <a:lnTo>
                      <a:pt x="47584" y="290186"/>
                    </a:lnTo>
                    <a:lnTo>
                      <a:pt x="9026" y="261992"/>
                    </a:lnTo>
                    <a:lnTo>
                      <a:pt x="0" y="255417"/>
                    </a:lnTo>
                    <a:lnTo>
                      <a:pt x="1894" y="0"/>
                    </a:lnTo>
                    <a:lnTo>
                      <a:pt x="10698" y="5906"/>
                    </a:lnTo>
                    <a:lnTo>
                      <a:pt x="49033" y="30980"/>
                    </a:lnTo>
                    <a:lnTo>
                      <a:pt x="48030" y="225886"/>
                    </a:lnTo>
                    <a:lnTo>
                      <a:pt x="47918" y="22577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>
                <a:off x="1776049" y="5607762"/>
                <a:ext cx="50704" cy="296203"/>
              </a:xfrm>
              <a:custGeom>
                <a:rect b="b" l="l" r="r" t="t"/>
                <a:pathLst>
                  <a:path extrusionOk="0" h="296203" w="50704">
                    <a:moveTo>
                      <a:pt x="49479" y="230009"/>
                    </a:moveTo>
                    <a:lnTo>
                      <a:pt x="49256" y="296203"/>
                    </a:lnTo>
                    <a:lnTo>
                      <a:pt x="9361" y="267006"/>
                    </a:lnTo>
                    <a:lnTo>
                      <a:pt x="0" y="260209"/>
                    </a:lnTo>
                    <a:lnTo>
                      <a:pt x="1894" y="0"/>
                    </a:lnTo>
                    <a:lnTo>
                      <a:pt x="11032" y="6129"/>
                    </a:lnTo>
                    <a:lnTo>
                      <a:pt x="50704" y="32094"/>
                    </a:lnTo>
                    <a:lnTo>
                      <a:pt x="49590" y="230120"/>
                    </a:lnTo>
                    <a:lnTo>
                      <a:pt x="49479" y="23000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>
                <a:off x="1831991" y="5643979"/>
                <a:ext cx="52264" cy="302332"/>
              </a:xfrm>
              <a:custGeom>
                <a:rect b="b" l="l" r="r" t="t"/>
                <a:pathLst>
                  <a:path extrusionOk="0" h="302332" w="52264">
                    <a:moveTo>
                      <a:pt x="51150" y="234244"/>
                    </a:moveTo>
                    <a:lnTo>
                      <a:pt x="50816" y="302332"/>
                    </a:lnTo>
                    <a:lnTo>
                      <a:pt x="9584" y="272021"/>
                    </a:lnTo>
                    <a:lnTo>
                      <a:pt x="0" y="265112"/>
                    </a:lnTo>
                    <a:lnTo>
                      <a:pt x="1895" y="0"/>
                    </a:lnTo>
                    <a:lnTo>
                      <a:pt x="11255" y="6241"/>
                    </a:lnTo>
                    <a:lnTo>
                      <a:pt x="52265" y="33097"/>
                    </a:lnTo>
                    <a:lnTo>
                      <a:pt x="51262" y="234355"/>
                    </a:lnTo>
                    <a:lnTo>
                      <a:pt x="51150" y="23424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>
                <a:off x="1887822" y="5680197"/>
                <a:ext cx="54047" cy="308349"/>
              </a:xfrm>
              <a:custGeom>
                <a:rect b="b" l="l" r="r" t="t"/>
                <a:pathLst>
                  <a:path extrusionOk="0" h="308349" w="54047">
                    <a:moveTo>
                      <a:pt x="52933" y="238590"/>
                    </a:moveTo>
                    <a:lnTo>
                      <a:pt x="52822" y="238478"/>
                    </a:lnTo>
                    <a:lnTo>
                      <a:pt x="52487" y="308350"/>
                    </a:lnTo>
                    <a:lnTo>
                      <a:pt x="9807" y="277036"/>
                    </a:lnTo>
                    <a:lnTo>
                      <a:pt x="0" y="270015"/>
                    </a:lnTo>
                    <a:lnTo>
                      <a:pt x="2006" y="0"/>
                    </a:lnTo>
                    <a:lnTo>
                      <a:pt x="11701" y="6463"/>
                    </a:lnTo>
                    <a:lnTo>
                      <a:pt x="54048" y="34100"/>
                    </a:lnTo>
                    <a:lnTo>
                      <a:pt x="52933" y="23859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1943876" y="5716414"/>
                <a:ext cx="55496" cy="314367"/>
              </a:xfrm>
              <a:custGeom>
                <a:rect b="b" l="l" r="r" t="t"/>
                <a:pathLst>
                  <a:path extrusionOk="0" h="314367" w="55496">
                    <a:moveTo>
                      <a:pt x="54382" y="242713"/>
                    </a:moveTo>
                    <a:lnTo>
                      <a:pt x="54048" y="314368"/>
                    </a:lnTo>
                    <a:lnTo>
                      <a:pt x="9918" y="281939"/>
                    </a:lnTo>
                    <a:lnTo>
                      <a:pt x="0" y="274807"/>
                    </a:lnTo>
                    <a:lnTo>
                      <a:pt x="1895" y="0"/>
                    </a:lnTo>
                    <a:lnTo>
                      <a:pt x="11924" y="6575"/>
                    </a:lnTo>
                    <a:lnTo>
                      <a:pt x="55496" y="35103"/>
                    </a:lnTo>
                    <a:lnTo>
                      <a:pt x="54493" y="242824"/>
                    </a:lnTo>
                    <a:lnTo>
                      <a:pt x="54382" y="24271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BDA38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1961260" y="6009832"/>
                <a:ext cx="11143" cy="111"/>
              </a:xfrm>
              <a:custGeom>
                <a:rect b="b" l="l" r="r" t="t"/>
                <a:pathLst>
                  <a:path extrusionOk="0" h="111" w="11143">
                    <a:moveTo>
                      <a:pt x="0" y="111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7C5B4C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1953794" y="5722989"/>
                <a:ext cx="45578" cy="307792"/>
              </a:xfrm>
              <a:custGeom>
                <a:rect b="b" l="l" r="r" t="t"/>
                <a:pathLst>
                  <a:path extrusionOk="0" h="307792" w="45578">
                    <a:moveTo>
                      <a:pt x="44130" y="307793"/>
                    </a:moveTo>
                    <a:lnTo>
                      <a:pt x="0" y="275364"/>
                    </a:lnTo>
                    <a:lnTo>
                      <a:pt x="2006" y="0"/>
                    </a:lnTo>
                    <a:lnTo>
                      <a:pt x="45578" y="28528"/>
                    </a:lnTo>
                    <a:lnTo>
                      <a:pt x="44464" y="236138"/>
                    </a:lnTo>
                    <a:lnTo>
                      <a:pt x="44130" y="307793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1954351" y="5722989"/>
                <a:ext cx="45021" cy="236249"/>
              </a:xfrm>
              <a:custGeom>
                <a:rect b="b" l="l" r="r" t="t"/>
                <a:pathLst>
                  <a:path extrusionOk="0" h="236249" w="45021">
                    <a:moveTo>
                      <a:pt x="44018" y="236249"/>
                    </a:moveTo>
                    <a:lnTo>
                      <a:pt x="43907" y="236138"/>
                    </a:lnTo>
                    <a:lnTo>
                      <a:pt x="0" y="209393"/>
                    </a:lnTo>
                    <a:lnTo>
                      <a:pt x="1449" y="0"/>
                    </a:lnTo>
                    <a:lnTo>
                      <a:pt x="45021" y="28528"/>
                    </a:lnTo>
                    <a:lnTo>
                      <a:pt x="44018" y="236249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1943876" y="5716414"/>
                <a:ext cx="11923" cy="281939"/>
              </a:xfrm>
              <a:custGeom>
                <a:rect b="b" l="l" r="r" t="t"/>
                <a:pathLst>
                  <a:path extrusionOk="0" h="281939" w="11923">
                    <a:moveTo>
                      <a:pt x="11924" y="6575"/>
                    </a:moveTo>
                    <a:lnTo>
                      <a:pt x="9918" y="281939"/>
                    </a:lnTo>
                    <a:lnTo>
                      <a:pt x="0" y="274807"/>
                    </a:lnTo>
                    <a:lnTo>
                      <a:pt x="1895" y="0"/>
                    </a:lnTo>
                    <a:lnTo>
                      <a:pt x="11924" y="6575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1897629" y="5686660"/>
                <a:ext cx="44129" cy="301886"/>
              </a:xfrm>
              <a:custGeom>
                <a:rect b="b" l="l" r="r" t="t"/>
                <a:pathLst>
                  <a:path extrusionOk="0" h="301886" w="44129">
                    <a:moveTo>
                      <a:pt x="0" y="270572"/>
                    </a:moveTo>
                    <a:lnTo>
                      <a:pt x="446" y="205827"/>
                    </a:lnTo>
                    <a:lnTo>
                      <a:pt x="1894" y="0"/>
                    </a:lnTo>
                    <a:lnTo>
                      <a:pt x="44130" y="28083"/>
                    </a:lnTo>
                    <a:lnTo>
                      <a:pt x="43015" y="232015"/>
                    </a:lnTo>
                    <a:lnTo>
                      <a:pt x="42681" y="301887"/>
                    </a:lnTo>
                    <a:lnTo>
                      <a:pt x="0" y="270572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1897963" y="5686660"/>
                <a:ext cx="43906" cy="232126"/>
              </a:xfrm>
              <a:custGeom>
                <a:rect b="b" l="l" r="r" t="t"/>
                <a:pathLst>
                  <a:path extrusionOk="0" h="232126" w="43906">
                    <a:moveTo>
                      <a:pt x="42792" y="232126"/>
                    </a:moveTo>
                    <a:lnTo>
                      <a:pt x="42681" y="232015"/>
                    </a:lnTo>
                    <a:lnTo>
                      <a:pt x="111" y="205827"/>
                    </a:lnTo>
                    <a:lnTo>
                      <a:pt x="0" y="205715"/>
                    </a:lnTo>
                    <a:lnTo>
                      <a:pt x="1560" y="0"/>
                    </a:lnTo>
                    <a:lnTo>
                      <a:pt x="43907" y="27637"/>
                    </a:lnTo>
                    <a:lnTo>
                      <a:pt x="42792" y="232126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1887822" y="5680197"/>
                <a:ext cx="11701" cy="277035"/>
              </a:xfrm>
              <a:custGeom>
                <a:rect b="b" l="l" r="r" t="t"/>
                <a:pathLst>
                  <a:path extrusionOk="0" h="277035" w="11701">
                    <a:moveTo>
                      <a:pt x="10252" y="212290"/>
                    </a:moveTo>
                    <a:lnTo>
                      <a:pt x="9807" y="277036"/>
                    </a:lnTo>
                    <a:lnTo>
                      <a:pt x="0" y="270015"/>
                    </a:lnTo>
                    <a:lnTo>
                      <a:pt x="2006" y="0"/>
                    </a:lnTo>
                    <a:lnTo>
                      <a:pt x="11701" y="6463"/>
                    </a:lnTo>
                    <a:lnTo>
                      <a:pt x="10252" y="212290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1841575" y="5650220"/>
                <a:ext cx="42569" cy="296091"/>
              </a:xfrm>
              <a:custGeom>
                <a:rect b="b" l="l" r="r" t="t"/>
                <a:pathLst>
                  <a:path extrusionOk="0" h="296091" w="42569">
                    <a:moveTo>
                      <a:pt x="0" y="265781"/>
                    </a:moveTo>
                    <a:lnTo>
                      <a:pt x="446" y="202261"/>
                    </a:lnTo>
                    <a:lnTo>
                      <a:pt x="1672" y="0"/>
                    </a:lnTo>
                    <a:lnTo>
                      <a:pt x="42569" y="27748"/>
                    </a:lnTo>
                    <a:lnTo>
                      <a:pt x="41567" y="228003"/>
                    </a:lnTo>
                    <a:lnTo>
                      <a:pt x="41232" y="296092"/>
                    </a:lnTo>
                    <a:lnTo>
                      <a:pt x="0" y="265781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1841798" y="5650220"/>
                <a:ext cx="42457" cy="228114"/>
              </a:xfrm>
              <a:custGeom>
                <a:rect b="b" l="l" r="r" t="t"/>
                <a:pathLst>
                  <a:path extrusionOk="0" h="228114" w="42457">
                    <a:moveTo>
                      <a:pt x="41455" y="228114"/>
                    </a:moveTo>
                    <a:lnTo>
                      <a:pt x="41344" y="228003"/>
                    </a:lnTo>
                    <a:lnTo>
                      <a:pt x="223" y="202261"/>
                    </a:lnTo>
                    <a:lnTo>
                      <a:pt x="0" y="202149"/>
                    </a:lnTo>
                    <a:lnTo>
                      <a:pt x="1449" y="0"/>
                    </a:lnTo>
                    <a:lnTo>
                      <a:pt x="42458" y="26857"/>
                    </a:lnTo>
                    <a:lnTo>
                      <a:pt x="41455" y="228114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1831991" y="5643979"/>
                <a:ext cx="11255" cy="272021"/>
              </a:xfrm>
              <a:custGeom>
                <a:rect b="b" l="l" r="r" t="t"/>
                <a:pathLst>
                  <a:path extrusionOk="0" h="272021" w="11255">
                    <a:moveTo>
                      <a:pt x="10029" y="208501"/>
                    </a:moveTo>
                    <a:lnTo>
                      <a:pt x="9584" y="272021"/>
                    </a:lnTo>
                    <a:lnTo>
                      <a:pt x="0" y="265112"/>
                    </a:lnTo>
                    <a:lnTo>
                      <a:pt x="1895" y="0"/>
                    </a:lnTo>
                    <a:lnTo>
                      <a:pt x="11255" y="6241"/>
                    </a:lnTo>
                    <a:lnTo>
                      <a:pt x="10029" y="208501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1785410" y="5613891"/>
                <a:ext cx="41120" cy="290074"/>
              </a:xfrm>
              <a:custGeom>
                <a:rect b="b" l="l" r="r" t="t"/>
                <a:pathLst>
                  <a:path extrusionOk="0" h="290074" w="41120">
                    <a:moveTo>
                      <a:pt x="39895" y="290074"/>
                    </a:moveTo>
                    <a:lnTo>
                      <a:pt x="0" y="260877"/>
                    </a:lnTo>
                    <a:lnTo>
                      <a:pt x="334" y="198806"/>
                    </a:lnTo>
                    <a:lnTo>
                      <a:pt x="1672" y="0"/>
                    </a:lnTo>
                    <a:lnTo>
                      <a:pt x="41121" y="27302"/>
                    </a:lnTo>
                    <a:lnTo>
                      <a:pt x="40118" y="223880"/>
                    </a:lnTo>
                    <a:lnTo>
                      <a:pt x="39895" y="290074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1785522" y="5613891"/>
                <a:ext cx="41232" cy="223991"/>
              </a:xfrm>
              <a:custGeom>
                <a:rect b="b" l="l" r="r" t="t"/>
                <a:pathLst>
                  <a:path extrusionOk="0" h="223991" w="41232">
                    <a:moveTo>
                      <a:pt x="40118" y="223991"/>
                    </a:moveTo>
                    <a:lnTo>
                      <a:pt x="40006" y="223880"/>
                    </a:lnTo>
                    <a:lnTo>
                      <a:pt x="223" y="198806"/>
                    </a:lnTo>
                    <a:lnTo>
                      <a:pt x="0" y="198583"/>
                    </a:lnTo>
                    <a:lnTo>
                      <a:pt x="1560" y="0"/>
                    </a:lnTo>
                    <a:lnTo>
                      <a:pt x="41232" y="25965"/>
                    </a:lnTo>
                    <a:lnTo>
                      <a:pt x="40118" y="223991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1776049" y="5607762"/>
                <a:ext cx="11032" cy="267006"/>
              </a:xfrm>
              <a:custGeom>
                <a:rect b="b" l="l" r="r" t="t"/>
                <a:pathLst>
                  <a:path extrusionOk="0" h="267006" w="11032">
                    <a:moveTo>
                      <a:pt x="9361" y="267006"/>
                    </a:moveTo>
                    <a:lnTo>
                      <a:pt x="0" y="260209"/>
                    </a:lnTo>
                    <a:lnTo>
                      <a:pt x="1894" y="0"/>
                    </a:lnTo>
                    <a:lnTo>
                      <a:pt x="11032" y="6129"/>
                    </a:lnTo>
                    <a:lnTo>
                      <a:pt x="9695" y="204935"/>
                    </a:lnTo>
                    <a:lnTo>
                      <a:pt x="9361" y="267006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1729134" y="5577451"/>
                <a:ext cx="39783" cy="284279"/>
              </a:xfrm>
              <a:custGeom>
                <a:rect b="b" l="l" r="r" t="t"/>
                <a:pathLst>
                  <a:path extrusionOk="0" h="284279" w="39783">
                    <a:moveTo>
                      <a:pt x="38558" y="284279"/>
                    </a:moveTo>
                    <a:lnTo>
                      <a:pt x="0" y="256085"/>
                    </a:lnTo>
                    <a:lnTo>
                      <a:pt x="446" y="195240"/>
                    </a:lnTo>
                    <a:lnTo>
                      <a:pt x="1672" y="0"/>
                    </a:lnTo>
                    <a:lnTo>
                      <a:pt x="39783" y="26857"/>
                    </a:lnTo>
                    <a:lnTo>
                      <a:pt x="38892" y="219868"/>
                    </a:lnTo>
                    <a:lnTo>
                      <a:pt x="38558" y="284279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1729245" y="5577451"/>
                <a:ext cx="39894" cy="219979"/>
              </a:xfrm>
              <a:custGeom>
                <a:rect b="b" l="l" r="r" t="t"/>
                <a:pathLst>
                  <a:path extrusionOk="0" h="219979" w="39894">
                    <a:moveTo>
                      <a:pt x="38892" y="219979"/>
                    </a:moveTo>
                    <a:lnTo>
                      <a:pt x="38781" y="219868"/>
                    </a:lnTo>
                    <a:lnTo>
                      <a:pt x="334" y="195240"/>
                    </a:lnTo>
                    <a:lnTo>
                      <a:pt x="0" y="195017"/>
                    </a:lnTo>
                    <a:lnTo>
                      <a:pt x="1560" y="0"/>
                    </a:lnTo>
                    <a:lnTo>
                      <a:pt x="39895" y="25074"/>
                    </a:lnTo>
                    <a:lnTo>
                      <a:pt x="38892" y="219979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1720107" y="5571544"/>
                <a:ext cx="10698" cy="261991"/>
              </a:xfrm>
              <a:custGeom>
                <a:rect b="b" l="l" r="r" t="t"/>
                <a:pathLst>
                  <a:path extrusionOk="0" h="261991" w="10698">
                    <a:moveTo>
                      <a:pt x="9026" y="261992"/>
                    </a:moveTo>
                    <a:lnTo>
                      <a:pt x="0" y="255417"/>
                    </a:lnTo>
                    <a:lnTo>
                      <a:pt x="1894" y="0"/>
                    </a:lnTo>
                    <a:lnTo>
                      <a:pt x="10698" y="5906"/>
                    </a:lnTo>
                    <a:lnTo>
                      <a:pt x="9472" y="201146"/>
                    </a:lnTo>
                    <a:lnTo>
                      <a:pt x="9026" y="261992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1672969" y="5541122"/>
                <a:ext cx="38334" cy="278373"/>
              </a:xfrm>
              <a:custGeom>
                <a:rect b="b" l="l" r="r" t="t"/>
                <a:pathLst>
                  <a:path extrusionOk="0" h="278373" w="38334">
                    <a:moveTo>
                      <a:pt x="37109" y="278373"/>
                    </a:moveTo>
                    <a:lnTo>
                      <a:pt x="0" y="251182"/>
                    </a:lnTo>
                    <a:lnTo>
                      <a:pt x="334" y="191563"/>
                    </a:lnTo>
                    <a:lnTo>
                      <a:pt x="1560" y="0"/>
                    </a:lnTo>
                    <a:lnTo>
                      <a:pt x="38335" y="26411"/>
                    </a:lnTo>
                    <a:lnTo>
                      <a:pt x="37443" y="215745"/>
                    </a:lnTo>
                    <a:lnTo>
                      <a:pt x="37109" y="278373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1673080" y="5541122"/>
                <a:ext cx="38557" cy="215856"/>
              </a:xfrm>
              <a:custGeom>
                <a:rect b="b" l="l" r="r" t="t"/>
                <a:pathLst>
                  <a:path extrusionOk="0" h="215856" w="38557">
                    <a:moveTo>
                      <a:pt x="37443" y="215856"/>
                    </a:moveTo>
                    <a:lnTo>
                      <a:pt x="37332" y="215745"/>
                    </a:lnTo>
                    <a:lnTo>
                      <a:pt x="223" y="191563"/>
                    </a:lnTo>
                    <a:lnTo>
                      <a:pt x="0" y="191340"/>
                    </a:lnTo>
                    <a:lnTo>
                      <a:pt x="1449" y="0"/>
                    </a:lnTo>
                    <a:lnTo>
                      <a:pt x="38558" y="24182"/>
                    </a:lnTo>
                    <a:lnTo>
                      <a:pt x="37443" y="215856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1664165" y="5535438"/>
                <a:ext cx="10363" cy="256865"/>
              </a:xfrm>
              <a:custGeom>
                <a:rect b="b" l="l" r="r" t="t"/>
                <a:pathLst>
                  <a:path extrusionOk="0" h="256865" w="10363">
                    <a:moveTo>
                      <a:pt x="8804" y="256866"/>
                    </a:moveTo>
                    <a:lnTo>
                      <a:pt x="0" y="250402"/>
                    </a:lnTo>
                    <a:lnTo>
                      <a:pt x="1783" y="0"/>
                    </a:lnTo>
                    <a:lnTo>
                      <a:pt x="10364" y="5683"/>
                    </a:lnTo>
                    <a:lnTo>
                      <a:pt x="9138" y="197246"/>
                    </a:lnTo>
                    <a:lnTo>
                      <a:pt x="8804" y="256866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1616804" y="5504681"/>
                <a:ext cx="36886" cy="272578"/>
              </a:xfrm>
              <a:custGeom>
                <a:rect b="b" l="l" r="r" t="t"/>
                <a:pathLst>
                  <a:path extrusionOk="0" h="272578" w="36886">
                    <a:moveTo>
                      <a:pt x="35772" y="272578"/>
                    </a:moveTo>
                    <a:lnTo>
                      <a:pt x="0" y="246390"/>
                    </a:lnTo>
                    <a:lnTo>
                      <a:pt x="446" y="188108"/>
                    </a:lnTo>
                    <a:lnTo>
                      <a:pt x="1449" y="0"/>
                    </a:lnTo>
                    <a:lnTo>
                      <a:pt x="36886" y="26077"/>
                    </a:lnTo>
                    <a:lnTo>
                      <a:pt x="35995" y="211733"/>
                    </a:lnTo>
                    <a:lnTo>
                      <a:pt x="35772" y="272578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1616804" y="5504681"/>
                <a:ext cx="37220" cy="211844"/>
              </a:xfrm>
              <a:custGeom>
                <a:rect b="b" l="l" r="r" t="t"/>
                <a:pathLst>
                  <a:path extrusionOk="0" h="211844" w="37220">
                    <a:moveTo>
                      <a:pt x="36106" y="211844"/>
                    </a:moveTo>
                    <a:lnTo>
                      <a:pt x="35995" y="211733"/>
                    </a:lnTo>
                    <a:lnTo>
                      <a:pt x="446" y="188108"/>
                    </a:lnTo>
                    <a:lnTo>
                      <a:pt x="0" y="187885"/>
                    </a:lnTo>
                    <a:lnTo>
                      <a:pt x="1449" y="0"/>
                    </a:lnTo>
                    <a:lnTo>
                      <a:pt x="37220" y="23291"/>
                    </a:lnTo>
                    <a:lnTo>
                      <a:pt x="36106" y="211844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1608223" y="5499221"/>
                <a:ext cx="10029" cy="251850"/>
              </a:xfrm>
              <a:custGeom>
                <a:rect b="b" l="l" r="r" t="t"/>
                <a:pathLst>
                  <a:path extrusionOk="0" h="251850" w="10029">
                    <a:moveTo>
                      <a:pt x="8581" y="251851"/>
                    </a:moveTo>
                    <a:lnTo>
                      <a:pt x="0" y="245610"/>
                    </a:lnTo>
                    <a:lnTo>
                      <a:pt x="1783" y="0"/>
                    </a:lnTo>
                    <a:lnTo>
                      <a:pt x="10029" y="5461"/>
                    </a:lnTo>
                    <a:lnTo>
                      <a:pt x="9026" y="193569"/>
                    </a:lnTo>
                    <a:lnTo>
                      <a:pt x="8581" y="251851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1560639" y="5468241"/>
                <a:ext cx="35325" cy="266783"/>
              </a:xfrm>
              <a:custGeom>
                <a:rect b="b" l="l" r="r" t="t"/>
                <a:pathLst>
                  <a:path extrusionOk="0" h="266783" w="35325">
                    <a:moveTo>
                      <a:pt x="34435" y="266784"/>
                    </a:moveTo>
                    <a:lnTo>
                      <a:pt x="0" y="241710"/>
                    </a:lnTo>
                    <a:lnTo>
                      <a:pt x="446" y="184653"/>
                    </a:lnTo>
                    <a:lnTo>
                      <a:pt x="1449" y="0"/>
                    </a:lnTo>
                    <a:lnTo>
                      <a:pt x="35326" y="25631"/>
                    </a:lnTo>
                    <a:lnTo>
                      <a:pt x="34657" y="207721"/>
                    </a:lnTo>
                    <a:lnTo>
                      <a:pt x="34435" y="266784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1560528" y="5468241"/>
                <a:ext cx="35994" cy="207832"/>
              </a:xfrm>
              <a:custGeom>
                <a:rect b="b" l="l" r="r" t="t"/>
                <a:pathLst>
                  <a:path extrusionOk="0" h="207832" w="35994">
                    <a:moveTo>
                      <a:pt x="34880" y="207833"/>
                    </a:moveTo>
                    <a:lnTo>
                      <a:pt x="34769" y="207721"/>
                    </a:lnTo>
                    <a:lnTo>
                      <a:pt x="557" y="184653"/>
                    </a:lnTo>
                    <a:lnTo>
                      <a:pt x="0" y="184319"/>
                    </a:lnTo>
                    <a:lnTo>
                      <a:pt x="1560" y="0"/>
                    </a:lnTo>
                    <a:lnTo>
                      <a:pt x="35995" y="22511"/>
                    </a:lnTo>
                    <a:lnTo>
                      <a:pt x="34880" y="207833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1552393" y="5463003"/>
                <a:ext cx="9695" cy="246947"/>
              </a:xfrm>
              <a:custGeom>
                <a:rect b="b" l="l" r="r" t="t"/>
                <a:pathLst>
                  <a:path extrusionOk="0" h="246947" w="9695">
                    <a:moveTo>
                      <a:pt x="8246" y="246948"/>
                    </a:moveTo>
                    <a:lnTo>
                      <a:pt x="0" y="240818"/>
                    </a:lnTo>
                    <a:lnTo>
                      <a:pt x="1672" y="0"/>
                    </a:lnTo>
                    <a:lnTo>
                      <a:pt x="9695" y="5238"/>
                    </a:lnTo>
                    <a:lnTo>
                      <a:pt x="8692" y="189891"/>
                    </a:lnTo>
                    <a:lnTo>
                      <a:pt x="8246" y="246948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1504586" y="5431912"/>
                <a:ext cx="33765" cy="260877"/>
              </a:xfrm>
              <a:custGeom>
                <a:rect b="b" l="l" r="r" t="t"/>
                <a:pathLst>
                  <a:path extrusionOk="0" h="260877" w="33765">
                    <a:moveTo>
                      <a:pt x="32874" y="260877"/>
                    </a:moveTo>
                    <a:lnTo>
                      <a:pt x="0" y="236807"/>
                    </a:lnTo>
                    <a:lnTo>
                      <a:pt x="223" y="181087"/>
                    </a:lnTo>
                    <a:lnTo>
                      <a:pt x="1226" y="0"/>
                    </a:lnTo>
                    <a:lnTo>
                      <a:pt x="33766" y="25185"/>
                    </a:lnTo>
                    <a:lnTo>
                      <a:pt x="33097" y="203598"/>
                    </a:lnTo>
                    <a:lnTo>
                      <a:pt x="32874" y="260877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1504251" y="5431912"/>
                <a:ext cx="34657" cy="203709"/>
              </a:xfrm>
              <a:custGeom>
                <a:rect b="b" l="l" r="r" t="t"/>
                <a:pathLst>
                  <a:path extrusionOk="0" h="203709" w="34657">
                    <a:moveTo>
                      <a:pt x="33543" y="203709"/>
                    </a:moveTo>
                    <a:lnTo>
                      <a:pt x="33432" y="203598"/>
                    </a:lnTo>
                    <a:lnTo>
                      <a:pt x="557" y="181087"/>
                    </a:lnTo>
                    <a:lnTo>
                      <a:pt x="0" y="180642"/>
                    </a:lnTo>
                    <a:lnTo>
                      <a:pt x="1560" y="0"/>
                    </a:lnTo>
                    <a:lnTo>
                      <a:pt x="34657" y="21619"/>
                    </a:lnTo>
                    <a:lnTo>
                      <a:pt x="33543" y="203709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>
                <a:off x="1496451" y="5426786"/>
                <a:ext cx="9360" cy="241932"/>
              </a:xfrm>
              <a:custGeom>
                <a:rect b="b" l="l" r="r" t="t"/>
                <a:pathLst>
                  <a:path extrusionOk="0" h="241932" w="9360">
                    <a:moveTo>
                      <a:pt x="8135" y="241933"/>
                    </a:moveTo>
                    <a:lnTo>
                      <a:pt x="0" y="235915"/>
                    </a:lnTo>
                    <a:lnTo>
                      <a:pt x="1672" y="0"/>
                    </a:lnTo>
                    <a:lnTo>
                      <a:pt x="9361" y="5126"/>
                    </a:lnTo>
                    <a:lnTo>
                      <a:pt x="8358" y="186214"/>
                    </a:lnTo>
                    <a:lnTo>
                      <a:pt x="8135" y="241933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1448421" y="5395472"/>
                <a:ext cx="32317" cy="254971"/>
              </a:xfrm>
              <a:custGeom>
                <a:rect b="b" l="l" r="r" t="t"/>
                <a:pathLst>
                  <a:path extrusionOk="0" h="254971" w="32317">
                    <a:moveTo>
                      <a:pt x="31537" y="254971"/>
                    </a:moveTo>
                    <a:lnTo>
                      <a:pt x="0" y="232015"/>
                    </a:lnTo>
                    <a:lnTo>
                      <a:pt x="223" y="177521"/>
                    </a:lnTo>
                    <a:lnTo>
                      <a:pt x="1114" y="0"/>
                    </a:lnTo>
                    <a:lnTo>
                      <a:pt x="32317" y="24851"/>
                    </a:lnTo>
                    <a:lnTo>
                      <a:pt x="31760" y="199586"/>
                    </a:lnTo>
                    <a:lnTo>
                      <a:pt x="31537" y="254971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1447975" y="5395472"/>
                <a:ext cx="33431" cy="199697"/>
              </a:xfrm>
              <a:custGeom>
                <a:rect b="b" l="l" r="r" t="t"/>
                <a:pathLst>
                  <a:path extrusionOk="0" h="199697" w="33431">
                    <a:moveTo>
                      <a:pt x="32206" y="199698"/>
                    </a:moveTo>
                    <a:lnTo>
                      <a:pt x="32206" y="199586"/>
                    </a:lnTo>
                    <a:lnTo>
                      <a:pt x="669" y="177521"/>
                    </a:lnTo>
                    <a:lnTo>
                      <a:pt x="0" y="177076"/>
                    </a:lnTo>
                    <a:lnTo>
                      <a:pt x="1560" y="0"/>
                    </a:lnTo>
                    <a:lnTo>
                      <a:pt x="33432" y="20728"/>
                    </a:lnTo>
                    <a:lnTo>
                      <a:pt x="32206" y="199698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1440508" y="5390680"/>
                <a:ext cx="9026" cy="236806"/>
              </a:xfrm>
              <a:custGeom>
                <a:rect b="b" l="l" r="r" t="t"/>
                <a:pathLst>
                  <a:path extrusionOk="0" h="236806" w="9026">
                    <a:moveTo>
                      <a:pt x="7912" y="236807"/>
                    </a:moveTo>
                    <a:lnTo>
                      <a:pt x="0" y="231012"/>
                    </a:lnTo>
                    <a:lnTo>
                      <a:pt x="1672" y="0"/>
                    </a:lnTo>
                    <a:lnTo>
                      <a:pt x="9027" y="4792"/>
                    </a:lnTo>
                    <a:lnTo>
                      <a:pt x="8135" y="182313"/>
                    </a:lnTo>
                    <a:lnTo>
                      <a:pt x="7912" y="236807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1279926" y="5286374"/>
                <a:ext cx="27971" cy="237363"/>
              </a:xfrm>
              <a:custGeom>
                <a:rect b="b" l="l" r="r" t="t"/>
                <a:pathLst>
                  <a:path extrusionOk="0" h="237363" w="27971">
                    <a:moveTo>
                      <a:pt x="27414" y="237364"/>
                    </a:moveTo>
                    <a:lnTo>
                      <a:pt x="0" y="217416"/>
                    </a:lnTo>
                    <a:lnTo>
                      <a:pt x="223" y="167046"/>
                    </a:lnTo>
                    <a:lnTo>
                      <a:pt x="892" y="0"/>
                    </a:lnTo>
                    <a:lnTo>
                      <a:pt x="27971" y="23514"/>
                    </a:lnTo>
                    <a:lnTo>
                      <a:pt x="27525" y="187328"/>
                    </a:lnTo>
                    <a:lnTo>
                      <a:pt x="27414" y="237364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1279257" y="5286374"/>
                <a:ext cx="29419" cy="187439"/>
              </a:xfrm>
              <a:custGeom>
                <a:rect b="b" l="l" r="r" t="t"/>
                <a:pathLst>
                  <a:path extrusionOk="0" h="187439" w="29419">
                    <a:moveTo>
                      <a:pt x="29420" y="18053"/>
                    </a:moveTo>
                    <a:lnTo>
                      <a:pt x="28305" y="187439"/>
                    </a:lnTo>
                    <a:lnTo>
                      <a:pt x="28194" y="187328"/>
                    </a:lnTo>
                    <a:lnTo>
                      <a:pt x="892" y="167046"/>
                    </a:lnTo>
                    <a:lnTo>
                      <a:pt x="0" y="166266"/>
                    </a:lnTo>
                    <a:lnTo>
                      <a:pt x="1560" y="0"/>
                    </a:lnTo>
                    <a:lnTo>
                      <a:pt x="29420" y="18053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1272682" y="5282027"/>
                <a:ext cx="8134" cy="221762"/>
              </a:xfrm>
              <a:custGeom>
                <a:rect b="b" l="l" r="r" t="t"/>
                <a:pathLst>
                  <a:path extrusionOk="0" h="221762" w="8134">
                    <a:moveTo>
                      <a:pt x="7243" y="221762"/>
                    </a:moveTo>
                    <a:lnTo>
                      <a:pt x="0" y="216525"/>
                    </a:lnTo>
                    <a:lnTo>
                      <a:pt x="1560" y="0"/>
                    </a:lnTo>
                    <a:lnTo>
                      <a:pt x="8135" y="4346"/>
                    </a:lnTo>
                    <a:lnTo>
                      <a:pt x="7466" y="171392"/>
                    </a:lnTo>
                    <a:lnTo>
                      <a:pt x="7243" y="221762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1223761" y="5249933"/>
                <a:ext cx="26522" cy="231568"/>
              </a:xfrm>
              <a:custGeom>
                <a:rect b="b" l="l" r="r" t="t"/>
                <a:pathLst>
                  <a:path extrusionOk="0" h="231568" w="26522">
                    <a:moveTo>
                      <a:pt x="25965" y="231569"/>
                    </a:moveTo>
                    <a:lnTo>
                      <a:pt x="0" y="212736"/>
                    </a:lnTo>
                    <a:lnTo>
                      <a:pt x="223" y="163480"/>
                    </a:lnTo>
                    <a:lnTo>
                      <a:pt x="892" y="0"/>
                    </a:lnTo>
                    <a:lnTo>
                      <a:pt x="26522" y="23179"/>
                    </a:lnTo>
                    <a:lnTo>
                      <a:pt x="26077" y="183316"/>
                    </a:lnTo>
                    <a:lnTo>
                      <a:pt x="25965" y="231569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1222981" y="5249933"/>
                <a:ext cx="28193" cy="183427"/>
              </a:xfrm>
              <a:custGeom>
                <a:rect b="b" l="l" r="r" t="t"/>
                <a:pathLst>
                  <a:path extrusionOk="0" h="183427" w="28193">
                    <a:moveTo>
                      <a:pt x="28194" y="17273"/>
                    </a:moveTo>
                    <a:lnTo>
                      <a:pt x="26968" y="183428"/>
                    </a:lnTo>
                    <a:lnTo>
                      <a:pt x="26857" y="183316"/>
                    </a:lnTo>
                    <a:lnTo>
                      <a:pt x="1003" y="163480"/>
                    </a:lnTo>
                    <a:lnTo>
                      <a:pt x="0" y="162700"/>
                    </a:lnTo>
                    <a:lnTo>
                      <a:pt x="1672" y="0"/>
                    </a:lnTo>
                    <a:lnTo>
                      <a:pt x="28194" y="17273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1216852" y="5245810"/>
                <a:ext cx="7800" cy="216859"/>
              </a:xfrm>
              <a:custGeom>
                <a:rect b="b" l="l" r="r" t="t"/>
                <a:pathLst>
                  <a:path extrusionOk="0" h="216859" w="7800">
                    <a:moveTo>
                      <a:pt x="6909" y="216859"/>
                    </a:moveTo>
                    <a:lnTo>
                      <a:pt x="0" y="211621"/>
                    </a:lnTo>
                    <a:lnTo>
                      <a:pt x="1449" y="0"/>
                    </a:lnTo>
                    <a:lnTo>
                      <a:pt x="7801" y="4123"/>
                    </a:lnTo>
                    <a:lnTo>
                      <a:pt x="7132" y="167603"/>
                    </a:lnTo>
                    <a:lnTo>
                      <a:pt x="6909" y="216859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1167596" y="5213604"/>
                <a:ext cx="24962" cy="225662"/>
              </a:xfrm>
              <a:custGeom>
                <a:rect b="b" l="l" r="r" t="t"/>
                <a:pathLst>
                  <a:path extrusionOk="0" h="225662" w="24962">
                    <a:moveTo>
                      <a:pt x="24628" y="225663"/>
                    </a:moveTo>
                    <a:lnTo>
                      <a:pt x="0" y="207833"/>
                    </a:lnTo>
                    <a:lnTo>
                      <a:pt x="111" y="160026"/>
                    </a:lnTo>
                    <a:lnTo>
                      <a:pt x="780" y="0"/>
                    </a:lnTo>
                    <a:lnTo>
                      <a:pt x="24962" y="22733"/>
                    </a:lnTo>
                    <a:lnTo>
                      <a:pt x="24739" y="179304"/>
                    </a:lnTo>
                    <a:lnTo>
                      <a:pt x="24628" y="225663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>
                <a:off x="1166704" y="5213604"/>
                <a:ext cx="26856" cy="179304"/>
              </a:xfrm>
              <a:custGeom>
                <a:rect b="b" l="l" r="r" t="t"/>
                <a:pathLst>
                  <a:path extrusionOk="0" h="179304" w="26856">
                    <a:moveTo>
                      <a:pt x="26857" y="16270"/>
                    </a:moveTo>
                    <a:lnTo>
                      <a:pt x="25631" y="179304"/>
                    </a:lnTo>
                    <a:lnTo>
                      <a:pt x="25631" y="179304"/>
                    </a:lnTo>
                    <a:lnTo>
                      <a:pt x="1003" y="160026"/>
                    </a:lnTo>
                    <a:lnTo>
                      <a:pt x="0" y="159134"/>
                    </a:lnTo>
                    <a:lnTo>
                      <a:pt x="1672" y="0"/>
                    </a:lnTo>
                    <a:lnTo>
                      <a:pt x="26857" y="16270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>
                <a:off x="1160910" y="5209593"/>
                <a:ext cx="7466" cy="211844"/>
              </a:xfrm>
              <a:custGeom>
                <a:rect b="b" l="l" r="r" t="t"/>
                <a:pathLst>
                  <a:path extrusionOk="0" h="211844" w="7466">
                    <a:moveTo>
                      <a:pt x="6686" y="211844"/>
                    </a:moveTo>
                    <a:lnTo>
                      <a:pt x="0" y="206718"/>
                    </a:lnTo>
                    <a:lnTo>
                      <a:pt x="1449" y="0"/>
                    </a:lnTo>
                    <a:lnTo>
                      <a:pt x="7466" y="4012"/>
                    </a:lnTo>
                    <a:lnTo>
                      <a:pt x="6798" y="164037"/>
                    </a:lnTo>
                    <a:lnTo>
                      <a:pt x="6686" y="211844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>
                <a:off x="1111431" y="5177164"/>
                <a:ext cx="23624" cy="219867"/>
              </a:xfrm>
              <a:custGeom>
                <a:rect b="b" l="l" r="r" t="t"/>
                <a:pathLst>
                  <a:path extrusionOk="0" h="219867" w="23624">
                    <a:moveTo>
                      <a:pt x="23291" y="219868"/>
                    </a:moveTo>
                    <a:lnTo>
                      <a:pt x="0" y="203041"/>
                    </a:lnTo>
                    <a:lnTo>
                      <a:pt x="111" y="156459"/>
                    </a:lnTo>
                    <a:lnTo>
                      <a:pt x="669" y="0"/>
                    </a:lnTo>
                    <a:lnTo>
                      <a:pt x="23625" y="22288"/>
                    </a:lnTo>
                    <a:lnTo>
                      <a:pt x="23291" y="175293"/>
                    </a:lnTo>
                    <a:lnTo>
                      <a:pt x="23291" y="219868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1110428" y="5177164"/>
                <a:ext cx="25630" cy="175292"/>
              </a:xfrm>
              <a:custGeom>
                <a:rect b="b" l="l" r="r" t="t"/>
                <a:pathLst>
                  <a:path extrusionOk="0" h="175292" w="25630">
                    <a:moveTo>
                      <a:pt x="25631" y="15490"/>
                    </a:moveTo>
                    <a:lnTo>
                      <a:pt x="24405" y="175293"/>
                    </a:lnTo>
                    <a:lnTo>
                      <a:pt x="24294" y="175293"/>
                    </a:lnTo>
                    <a:lnTo>
                      <a:pt x="1114" y="156459"/>
                    </a:lnTo>
                    <a:lnTo>
                      <a:pt x="0" y="155568"/>
                    </a:lnTo>
                    <a:lnTo>
                      <a:pt x="1672" y="0"/>
                    </a:lnTo>
                    <a:lnTo>
                      <a:pt x="25631" y="15490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1104968" y="5173375"/>
                <a:ext cx="7132" cy="206829"/>
              </a:xfrm>
              <a:custGeom>
                <a:rect b="b" l="l" r="r" t="t"/>
                <a:pathLst>
                  <a:path extrusionOk="0" h="206829" w="7132">
                    <a:moveTo>
                      <a:pt x="6463" y="206830"/>
                    </a:moveTo>
                    <a:lnTo>
                      <a:pt x="0" y="201926"/>
                    </a:lnTo>
                    <a:lnTo>
                      <a:pt x="1449" y="0"/>
                    </a:lnTo>
                    <a:lnTo>
                      <a:pt x="7132" y="3789"/>
                    </a:lnTo>
                    <a:lnTo>
                      <a:pt x="6575" y="160248"/>
                    </a:lnTo>
                    <a:lnTo>
                      <a:pt x="6463" y="206830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1055266" y="5140835"/>
                <a:ext cx="22176" cy="213961"/>
              </a:xfrm>
              <a:custGeom>
                <a:rect b="b" l="l" r="r" t="t"/>
                <a:pathLst>
                  <a:path extrusionOk="0" h="213961" w="22176">
                    <a:moveTo>
                      <a:pt x="21842" y="213962"/>
                    </a:moveTo>
                    <a:lnTo>
                      <a:pt x="0" y="198137"/>
                    </a:lnTo>
                    <a:lnTo>
                      <a:pt x="111" y="153005"/>
                    </a:lnTo>
                    <a:lnTo>
                      <a:pt x="557" y="0"/>
                    </a:lnTo>
                    <a:lnTo>
                      <a:pt x="22176" y="21842"/>
                    </a:lnTo>
                    <a:lnTo>
                      <a:pt x="21953" y="171169"/>
                    </a:lnTo>
                    <a:lnTo>
                      <a:pt x="21842" y="213962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>
                <a:off x="1054152" y="5140835"/>
                <a:ext cx="24293" cy="171169"/>
              </a:xfrm>
              <a:custGeom>
                <a:rect b="b" l="l" r="r" t="t"/>
                <a:pathLst>
                  <a:path extrusionOk="0" h="171169" w="24293">
                    <a:moveTo>
                      <a:pt x="24294" y="14598"/>
                    </a:moveTo>
                    <a:lnTo>
                      <a:pt x="23068" y="171169"/>
                    </a:lnTo>
                    <a:lnTo>
                      <a:pt x="23068" y="171169"/>
                    </a:lnTo>
                    <a:lnTo>
                      <a:pt x="1226" y="153005"/>
                    </a:lnTo>
                    <a:lnTo>
                      <a:pt x="0" y="151890"/>
                    </a:lnTo>
                    <a:lnTo>
                      <a:pt x="1672" y="0"/>
                    </a:lnTo>
                    <a:lnTo>
                      <a:pt x="24294" y="14598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1049025" y="5137269"/>
                <a:ext cx="6797" cy="201703"/>
              </a:xfrm>
              <a:custGeom>
                <a:rect b="b" l="l" r="r" t="t"/>
                <a:pathLst>
                  <a:path extrusionOk="0" h="201703" w="6797">
                    <a:moveTo>
                      <a:pt x="6241" y="201704"/>
                    </a:moveTo>
                    <a:lnTo>
                      <a:pt x="0" y="197023"/>
                    </a:lnTo>
                    <a:lnTo>
                      <a:pt x="1449" y="0"/>
                    </a:lnTo>
                    <a:lnTo>
                      <a:pt x="6798" y="3566"/>
                    </a:lnTo>
                    <a:lnTo>
                      <a:pt x="6352" y="156571"/>
                    </a:lnTo>
                    <a:lnTo>
                      <a:pt x="6241" y="201704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>
                <a:off x="999101" y="5104395"/>
                <a:ext cx="20616" cy="208166"/>
              </a:xfrm>
              <a:custGeom>
                <a:rect b="b" l="l" r="r" t="t"/>
                <a:pathLst>
                  <a:path extrusionOk="0" h="208166" w="20616">
                    <a:moveTo>
                      <a:pt x="20505" y="208167"/>
                    </a:moveTo>
                    <a:lnTo>
                      <a:pt x="0" y="193346"/>
                    </a:lnTo>
                    <a:lnTo>
                      <a:pt x="111" y="149439"/>
                    </a:lnTo>
                    <a:lnTo>
                      <a:pt x="557" y="0"/>
                    </a:lnTo>
                    <a:lnTo>
                      <a:pt x="20616" y="21508"/>
                    </a:lnTo>
                    <a:lnTo>
                      <a:pt x="20505" y="167158"/>
                    </a:lnTo>
                    <a:lnTo>
                      <a:pt x="20505" y="208167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3"/>
              <p:cNvSpPr/>
              <p:nvPr/>
            </p:nvSpPr>
            <p:spPr>
              <a:xfrm>
                <a:off x="997987" y="5104395"/>
                <a:ext cx="22956" cy="167157"/>
              </a:xfrm>
              <a:custGeom>
                <a:rect b="b" l="l" r="r" t="t"/>
                <a:pathLst>
                  <a:path extrusionOk="0" h="167157" w="22956">
                    <a:moveTo>
                      <a:pt x="22956" y="13818"/>
                    </a:moveTo>
                    <a:lnTo>
                      <a:pt x="21619" y="167158"/>
                    </a:lnTo>
                    <a:lnTo>
                      <a:pt x="1226" y="149439"/>
                    </a:lnTo>
                    <a:lnTo>
                      <a:pt x="0" y="148324"/>
                    </a:lnTo>
                    <a:lnTo>
                      <a:pt x="1672" y="0"/>
                    </a:lnTo>
                    <a:lnTo>
                      <a:pt x="22956" y="13818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>
                <a:off x="993083" y="5101051"/>
                <a:ext cx="6574" cy="196688"/>
              </a:xfrm>
              <a:custGeom>
                <a:rect b="b" l="l" r="r" t="t"/>
                <a:pathLst>
                  <a:path extrusionOk="0" h="196688" w="6574">
                    <a:moveTo>
                      <a:pt x="6018" y="196689"/>
                    </a:moveTo>
                    <a:lnTo>
                      <a:pt x="0" y="192120"/>
                    </a:lnTo>
                    <a:lnTo>
                      <a:pt x="1449" y="0"/>
                    </a:lnTo>
                    <a:lnTo>
                      <a:pt x="6575" y="3343"/>
                    </a:lnTo>
                    <a:lnTo>
                      <a:pt x="6129" y="152782"/>
                    </a:lnTo>
                    <a:lnTo>
                      <a:pt x="6018" y="196689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3"/>
              <p:cNvSpPr/>
              <p:nvPr/>
            </p:nvSpPr>
            <p:spPr>
              <a:xfrm>
                <a:off x="942936" y="5068066"/>
                <a:ext cx="19167" cy="202260"/>
              </a:xfrm>
              <a:custGeom>
                <a:rect b="b" l="l" r="r" t="t"/>
                <a:pathLst>
                  <a:path extrusionOk="0" h="202260" w="19167">
                    <a:moveTo>
                      <a:pt x="19167" y="202261"/>
                    </a:moveTo>
                    <a:lnTo>
                      <a:pt x="0" y="188442"/>
                    </a:lnTo>
                    <a:lnTo>
                      <a:pt x="111" y="145984"/>
                    </a:lnTo>
                    <a:lnTo>
                      <a:pt x="446" y="0"/>
                    </a:lnTo>
                    <a:lnTo>
                      <a:pt x="19167" y="21062"/>
                    </a:lnTo>
                    <a:lnTo>
                      <a:pt x="19167" y="163034"/>
                    </a:lnTo>
                    <a:lnTo>
                      <a:pt x="19167" y="202261"/>
                    </a:lnTo>
                    <a:close/>
                  </a:path>
                </a:pathLst>
              </a:custGeom>
              <a:solidFill>
                <a:srgbClr val="3524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>
                <a:off x="941710" y="5068066"/>
                <a:ext cx="21619" cy="163034"/>
              </a:xfrm>
              <a:custGeom>
                <a:rect b="b" l="l" r="r" t="t"/>
                <a:pathLst>
                  <a:path extrusionOk="0" h="163034" w="21619">
                    <a:moveTo>
                      <a:pt x="21619" y="12816"/>
                    </a:moveTo>
                    <a:lnTo>
                      <a:pt x="20393" y="163034"/>
                    </a:lnTo>
                    <a:lnTo>
                      <a:pt x="1337" y="145984"/>
                    </a:lnTo>
                    <a:lnTo>
                      <a:pt x="0" y="144759"/>
                    </a:lnTo>
                    <a:lnTo>
                      <a:pt x="1672" y="0"/>
                    </a:lnTo>
                    <a:lnTo>
                      <a:pt x="21619" y="12816"/>
                    </a:lnTo>
                    <a:close/>
                  </a:path>
                </a:pathLst>
              </a:custGeom>
              <a:solidFill>
                <a:srgbClr val="7E6D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3"/>
              <p:cNvSpPr/>
              <p:nvPr/>
            </p:nvSpPr>
            <p:spPr>
              <a:xfrm>
                <a:off x="937253" y="5064834"/>
                <a:ext cx="6129" cy="191673"/>
              </a:xfrm>
              <a:custGeom>
                <a:rect b="b" l="l" r="r" t="t"/>
                <a:pathLst>
                  <a:path extrusionOk="0" h="191673" w="6129">
                    <a:moveTo>
                      <a:pt x="5683" y="191674"/>
                    </a:moveTo>
                    <a:lnTo>
                      <a:pt x="0" y="187328"/>
                    </a:lnTo>
                    <a:lnTo>
                      <a:pt x="1337" y="0"/>
                    </a:lnTo>
                    <a:lnTo>
                      <a:pt x="6129" y="3232"/>
                    </a:lnTo>
                    <a:lnTo>
                      <a:pt x="5795" y="149216"/>
                    </a:lnTo>
                    <a:lnTo>
                      <a:pt x="5683" y="191674"/>
                    </a:lnTo>
                    <a:close/>
                  </a:path>
                </a:pathLst>
              </a:custGeom>
              <a:solidFill>
                <a:srgbClr val="F2DE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3"/>
              <p:cNvSpPr/>
              <p:nvPr/>
            </p:nvSpPr>
            <p:spPr>
              <a:xfrm>
                <a:off x="1968726" y="6134977"/>
                <a:ext cx="25407" cy="76335"/>
              </a:xfrm>
              <a:custGeom>
                <a:rect b="b" l="l" r="r" t="t"/>
                <a:pathLst>
                  <a:path extrusionOk="0" h="76335" w="25407">
                    <a:moveTo>
                      <a:pt x="25074" y="76335"/>
                    </a:moveTo>
                    <a:lnTo>
                      <a:pt x="0" y="56722"/>
                    </a:lnTo>
                    <a:lnTo>
                      <a:pt x="334" y="0"/>
                    </a:lnTo>
                    <a:lnTo>
                      <a:pt x="25408" y="19390"/>
                    </a:lnTo>
                    <a:lnTo>
                      <a:pt x="25074" y="76335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>
                <a:off x="1916016" y="6094413"/>
                <a:ext cx="25073" cy="75109"/>
              </a:xfrm>
              <a:custGeom>
                <a:rect b="b" l="l" r="r" t="t"/>
                <a:pathLst>
                  <a:path extrusionOk="0" h="75109" w="25073">
                    <a:moveTo>
                      <a:pt x="24628" y="75110"/>
                    </a:moveTo>
                    <a:lnTo>
                      <a:pt x="0" y="55831"/>
                    </a:lnTo>
                    <a:lnTo>
                      <a:pt x="334" y="0"/>
                    </a:lnTo>
                    <a:lnTo>
                      <a:pt x="25074" y="19056"/>
                    </a:lnTo>
                    <a:lnTo>
                      <a:pt x="24628" y="75110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1863306" y="6053850"/>
                <a:ext cx="24627" cy="73883"/>
              </a:xfrm>
              <a:custGeom>
                <a:rect b="b" l="l" r="r" t="t"/>
                <a:pathLst>
                  <a:path extrusionOk="0" h="73883" w="24627">
                    <a:moveTo>
                      <a:pt x="24294" y="73884"/>
                    </a:moveTo>
                    <a:lnTo>
                      <a:pt x="0" y="54939"/>
                    </a:lnTo>
                    <a:lnTo>
                      <a:pt x="446" y="0"/>
                    </a:lnTo>
                    <a:lnTo>
                      <a:pt x="24628" y="18722"/>
                    </a:lnTo>
                    <a:lnTo>
                      <a:pt x="24294" y="73884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>
                <a:off x="1810595" y="6013286"/>
                <a:ext cx="24293" cy="72657"/>
              </a:xfrm>
              <a:custGeom>
                <a:rect b="b" l="l" r="r" t="t"/>
                <a:pathLst>
                  <a:path extrusionOk="0" h="72657" w="24293">
                    <a:moveTo>
                      <a:pt x="23848" y="72658"/>
                    </a:moveTo>
                    <a:lnTo>
                      <a:pt x="0" y="54048"/>
                    </a:lnTo>
                    <a:lnTo>
                      <a:pt x="446" y="0"/>
                    </a:lnTo>
                    <a:lnTo>
                      <a:pt x="24294" y="18499"/>
                    </a:lnTo>
                    <a:lnTo>
                      <a:pt x="23848" y="72658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3"/>
              <p:cNvSpPr/>
              <p:nvPr/>
            </p:nvSpPr>
            <p:spPr>
              <a:xfrm>
                <a:off x="1757885" y="5972723"/>
                <a:ext cx="23847" cy="71432"/>
              </a:xfrm>
              <a:custGeom>
                <a:rect b="b" l="l" r="r" t="t"/>
                <a:pathLst>
                  <a:path extrusionOk="0" h="71432" w="23847">
                    <a:moveTo>
                      <a:pt x="23514" y="71432"/>
                    </a:moveTo>
                    <a:lnTo>
                      <a:pt x="0" y="53045"/>
                    </a:lnTo>
                    <a:lnTo>
                      <a:pt x="446" y="0"/>
                    </a:lnTo>
                    <a:lnTo>
                      <a:pt x="23848" y="18165"/>
                    </a:lnTo>
                    <a:lnTo>
                      <a:pt x="23514" y="71432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3"/>
              <p:cNvSpPr/>
              <p:nvPr/>
            </p:nvSpPr>
            <p:spPr>
              <a:xfrm>
                <a:off x="1705286" y="5932159"/>
                <a:ext cx="23402" cy="70094"/>
              </a:xfrm>
              <a:custGeom>
                <a:rect b="b" l="l" r="r" t="t"/>
                <a:pathLst>
                  <a:path extrusionOk="0" h="70094" w="23402">
                    <a:moveTo>
                      <a:pt x="22956" y="70095"/>
                    </a:moveTo>
                    <a:lnTo>
                      <a:pt x="0" y="52153"/>
                    </a:lnTo>
                    <a:lnTo>
                      <a:pt x="334" y="0"/>
                    </a:lnTo>
                    <a:lnTo>
                      <a:pt x="23402" y="17830"/>
                    </a:lnTo>
                    <a:lnTo>
                      <a:pt x="22956" y="70095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3"/>
              <p:cNvSpPr/>
              <p:nvPr/>
            </p:nvSpPr>
            <p:spPr>
              <a:xfrm>
                <a:off x="1652576" y="5891595"/>
                <a:ext cx="22956" cy="68868"/>
              </a:xfrm>
              <a:custGeom>
                <a:rect b="b" l="l" r="r" t="t"/>
                <a:pathLst>
                  <a:path extrusionOk="0" h="68868" w="22956">
                    <a:moveTo>
                      <a:pt x="22622" y="68869"/>
                    </a:moveTo>
                    <a:lnTo>
                      <a:pt x="0" y="51262"/>
                    </a:lnTo>
                    <a:lnTo>
                      <a:pt x="334" y="0"/>
                    </a:lnTo>
                    <a:lnTo>
                      <a:pt x="22956" y="17496"/>
                    </a:lnTo>
                    <a:lnTo>
                      <a:pt x="22622" y="68869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3"/>
              <p:cNvSpPr/>
              <p:nvPr/>
            </p:nvSpPr>
            <p:spPr>
              <a:xfrm>
                <a:off x="1599865" y="5851032"/>
                <a:ext cx="22621" cy="67643"/>
              </a:xfrm>
              <a:custGeom>
                <a:rect b="b" l="l" r="r" t="t"/>
                <a:pathLst>
                  <a:path extrusionOk="0" h="67643" w="22621">
                    <a:moveTo>
                      <a:pt x="22176" y="67643"/>
                    </a:moveTo>
                    <a:lnTo>
                      <a:pt x="0" y="50370"/>
                    </a:lnTo>
                    <a:lnTo>
                      <a:pt x="334" y="0"/>
                    </a:lnTo>
                    <a:lnTo>
                      <a:pt x="22622" y="17161"/>
                    </a:lnTo>
                    <a:lnTo>
                      <a:pt x="22176" y="67643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>
                <a:off x="1547155" y="5810468"/>
                <a:ext cx="22176" cy="66417"/>
              </a:xfrm>
              <a:custGeom>
                <a:rect b="b" l="l" r="r" t="t"/>
                <a:pathLst>
                  <a:path extrusionOk="0" h="66417" w="22176">
                    <a:moveTo>
                      <a:pt x="21842" y="66417"/>
                    </a:moveTo>
                    <a:lnTo>
                      <a:pt x="0" y="49479"/>
                    </a:lnTo>
                    <a:lnTo>
                      <a:pt x="334" y="0"/>
                    </a:lnTo>
                    <a:lnTo>
                      <a:pt x="22176" y="16939"/>
                    </a:lnTo>
                    <a:lnTo>
                      <a:pt x="21842" y="66417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1494445" y="5769905"/>
                <a:ext cx="21841" cy="65191"/>
              </a:xfrm>
              <a:custGeom>
                <a:rect b="b" l="l" r="r" t="t"/>
                <a:pathLst>
                  <a:path extrusionOk="0" h="65191" w="21841">
                    <a:moveTo>
                      <a:pt x="21508" y="65191"/>
                    </a:moveTo>
                    <a:lnTo>
                      <a:pt x="0" y="48476"/>
                    </a:lnTo>
                    <a:lnTo>
                      <a:pt x="446" y="0"/>
                    </a:lnTo>
                    <a:lnTo>
                      <a:pt x="21842" y="16604"/>
                    </a:lnTo>
                    <a:lnTo>
                      <a:pt x="21508" y="65191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>
                <a:off x="1441846" y="5729453"/>
                <a:ext cx="21284" cy="63854"/>
              </a:xfrm>
              <a:custGeom>
                <a:rect b="b" l="l" r="r" t="t"/>
                <a:pathLst>
                  <a:path extrusionOk="0" h="63854" w="21284">
                    <a:moveTo>
                      <a:pt x="20950" y="63854"/>
                    </a:moveTo>
                    <a:lnTo>
                      <a:pt x="0" y="47473"/>
                    </a:lnTo>
                    <a:lnTo>
                      <a:pt x="334" y="0"/>
                    </a:lnTo>
                    <a:lnTo>
                      <a:pt x="21285" y="16159"/>
                    </a:lnTo>
                    <a:lnTo>
                      <a:pt x="20950" y="63854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>
                <a:off x="1293410" y="5617791"/>
                <a:ext cx="18387" cy="55273"/>
              </a:xfrm>
              <a:custGeom>
                <a:rect b="b" l="l" r="r" t="t"/>
                <a:pathLst>
                  <a:path extrusionOk="0" h="55273" w="18387">
                    <a:moveTo>
                      <a:pt x="18164" y="55274"/>
                    </a:moveTo>
                    <a:lnTo>
                      <a:pt x="0" y="41121"/>
                    </a:lnTo>
                    <a:lnTo>
                      <a:pt x="334" y="0"/>
                    </a:lnTo>
                    <a:lnTo>
                      <a:pt x="18387" y="14041"/>
                    </a:lnTo>
                    <a:lnTo>
                      <a:pt x="18164" y="55274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1255298" y="5588483"/>
                <a:ext cx="18053" cy="54270"/>
              </a:xfrm>
              <a:custGeom>
                <a:rect b="b" l="l" r="r" t="t"/>
                <a:pathLst>
                  <a:path extrusionOk="0" h="54270" w="18053">
                    <a:moveTo>
                      <a:pt x="17830" y="54270"/>
                    </a:moveTo>
                    <a:lnTo>
                      <a:pt x="0" y="40341"/>
                    </a:lnTo>
                    <a:lnTo>
                      <a:pt x="223" y="0"/>
                    </a:lnTo>
                    <a:lnTo>
                      <a:pt x="18053" y="13707"/>
                    </a:lnTo>
                    <a:lnTo>
                      <a:pt x="17830" y="54270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1217075" y="5559063"/>
                <a:ext cx="17830" cy="53490"/>
              </a:xfrm>
              <a:custGeom>
                <a:rect b="b" l="l" r="r" t="t"/>
                <a:pathLst>
                  <a:path extrusionOk="0" h="53490" w="17830">
                    <a:moveTo>
                      <a:pt x="17607" y="53490"/>
                    </a:moveTo>
                    <a:lnTo>
                      <a:pt x="0" y="39783"/>
                    </a:lnTo>
                    <a:lnTo>
                      <a:pt x="334" y="0"/>
                    </a:lnTo>
                    <a:lnTo>
                      <a:pt x="17830" y="13595"/>
                    </a:lnTo>
                    <a:lnTo>
                      <a:pt x="17607" y="53490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>
                <a:off x="1178963" y="5529644"/>
                <a:ext cx="17495" cy="52598"/>
              </a:xfrm>
              <a:custGeom>
                <a:rect b="b" l="l" r="r" t="t"/>
                <a:pathLst>
                  <a:path extrusionOk="0" h="52598" w="17495">
                    <a:moveTo>
                      <a:pt x="17273" y="52599"/>
                    </a:moveTo>
                    <a:lnTo>
                      <a:pt x="0" y="39115"/>
                    </a:lnTo>
                    <a:lnTo>
                      <a:pt x="223" y="0"/>
                    </a:lnTo>
                    <a:lnTo>
                      <a:pt x="17496" y="13373"/>
                    </a:lnTo>
                    <a:lnTo>
                      <a:pt x="17273" y="52599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1140851" y="5500335"/>
                <a:ext cx="17161" cy="51707"/>
              </a:xfrm>
              <a:custGeom>
                <a:rect b="b" l="l" r="r" t="t"/>
                <a:pathLst>
                  <a:path extrusionOk="0" h="51707" w="17161">
                    <a:moveTo>
                      <a:pt x="16939" y="51707"/>
                    </a:moveTo>
                    <a:lnTo>
                      <a:pt x="0" y="38446"/>
                    </a:lnTo>
                    <a:lnTo>
                      <a:pt x="223" y="0"/>
                    </a:lnTo>
                    <a:lnTo>
                      <a:pt x="17162" y="13150"/>
                    </a:lnTo>
                    <a:lnTo>
                      <a:pt x="16939" y="51707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>
                <a:off x="1102627" y="5471027"/>
                <a:ext cx="16938" cy="50704"/>
              </a:xfrm>
              <a:custGeom>
                <a:rect b="b" l="l" r="r" t="t"/>
                <a:pathLst>
                  <a:path extrusionOk="0" h="50704" w="16938">
                    <a:moveTo>
                      <a:pt x="16716" y="50705"/>
                    </a:moveTo>
                    <a:lnTo>
                      <a:pt x="0" y="37666"/>
                    </a:lnTo>
                    <a:lnTo>
                      <a:pt x="334" y="0"/>
                    </a:lnTo>
                    <a:lnTo>
                      <a:pt x="16939" y="12816"/>
                    </a:lnTo>
                    <a:lnTo>
                      <a:pt x="16716" y="50705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>
                <a:off x="1064515" y="5441607"/>
                <a:ext cx="16604" cy="49924"/>
              </a:xfrm>
              <a:custGeom>
                <a:rect b="b" l="l" r="r" t="t"/>
                <a:pathLst>
                  <a:path extrusionOk="0" h="49924" w="16604">
                    <a:moveTo>
                      <a:pt x="16381" y="49924"/>
                    </a:moveTo>
                    <a:lnTo>
                      <a:pt x="0" y="37109"/>
                    </a:lnTo>
                    <a:lnTo>
                      <a:pt x="223" y="0"/>
                    </a:lnTo>
                    <a:lnTo>
                      <a:pt x="16604" y="12704"/>
                    </a:lnTo>
                    <a:lnTo>
                      <a:pt x="16381" y="49924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1026403" y="5412187"/>
                <a:ext cx="16270" cy="49032"/>
              </a:xfrm>
              <a:custGeom>
                <a:rect b="b" l="l" r="r" t="t"/>
                <a:pathLst>
                  <a:path extrusionOk="0" h="49032" w="16270">
                    <a:moveTo>
                      <a:pt x="16047" y="49033"/>
                    </a:moveTo>
                    <a:lnTo>
                      <a:pt x="0" y="36440"/>
                    </a:lnTo>
                    <a:lnTo>
                      <a:pt x="223" y="0"/>
                    </a:lnTo>
                    <a:lnTo>
                      <a:pt x="16270" y="12481"/>
                    </a:lnTo>
                    <a:lnTo>
                      <a:pt x="16047" y="49033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>
                <a:off x="988180" y="5382879"/>
                <a:ext cx="16047" cy="48030"/>
              </a:xfrm>
              <a:custGeom>
                <a:rect b="b" l="l" r="r" t="t"/>
                <a:pathLst>
                  <a:path extrusionOk="0" h="48030" w="16047">
                    <a:moveTo>
                      <a:pt x="15824" y="48030"/>
                    </a:moveTo>
                    <a:lnTo>
                      <a:pt x="0" y="35772"/>
                    </a:lnTo>
                    <a:lnTo>
                      <a:pt x="334" y="0"/>
                    </a:lnTo>
                    <a:lnTo>
                      <a:pt x="16047" y="12258"/>
                    </a:lnTo>
                    <a:lnTo>
                      <a:pt x="15824" y="48030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>
                <a:off x="950068" y="5353459"/>
                <a:ext cx="15712" cy="47249"/>
              </a:xfrm>
              <a:custGeom>
                <a:rect b="b" l="l" r="r" t="t"/>
                <a:pathLst>
                  <a:path extrusionOk="0" h="47249" w="15712">
                    <a:moveTo>
                      <a:pt x="15490" y="47250"/>
                    </a:moveTo>
                    <a:lnTo>
                      <a:pt x="0" y="35103"/>
                    </a:lnTo>
                    <a:lnTo>
                      <a:pt x="223" y="0"/>
                    </a:lnTo>
                    <a:lnTo>
                      <a:pt x="15713" y="12035"/>
                    </a:lnTo>
                    <a:lnTo>
                      <a:pt x="15490" y="47250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>
                <a:off x="911956" y="5324151"/>
                <a:ext cx="15378" cy="46246"/>
              </a:xfrm>
              <a:custGeom>
                <a:rect b="b" l="l" r="r" t="t"/>
                <a:pathLst>
                  <a:path extrusionOk="0" h="46246" w="15378">
                    <a:moveTo>
                      <a:pt x="15156" y="46247"/>
                    </a:moveTo>
                    <a:lnTo>
                      <a:pt x="0" y="34434"/>
                    </a:lnTo>
                    <a:lnTo>
                      <a:pt x="223" y="0"/>
                    </a:lnTo>
                    <a:lnTo>
                      <a:pt x="15378" y="11701"/>
                    </a:lnTo>
                    <a:lnTo>
                      <a:pt x="15156" y="46247"/>
                    </a:lnTo>
                    <a:close/>
                  </a:path>
                </a:pathLst>
              </a:custGeom>
              <a:solidFill>
                <a:srgbClr val="4F2418"/>
              </a:solidFill>
              <a:ln cap="flat" cmpd="sng" w="9525">
                <a:solidFill>
                  <a:srgbClr val="FAE0C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>
                <a:off x="1983993" y="6264134"/>
                <a:ext cx="5794" cy="17050"/>
              </a:xfrm>
              <a:custGeom>
                <a:rect b="b" l="l" r="r" t="t"/>
                <a:pathLst>
                  <a:path extrusionOk="0" h="17050" w="5794">
                    <a:moveTo>
                      <a:pt x="5795" y="17050"/>
                    </a:moveTo>
                    <a:lnTo>
                      <a:pt x="0" y="12816"/>
                    </a:lnTo>
                    <a:lnTo>
                      <a:pt x="0" y="0"/>
                    </a:lnTo>
                    <a:lnTo>
                      <a:pt x="5683" y="4235"/>
                    </a:lnTo>
                    <a:lnTo>
                      <a:pt x="5795" y="17050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>
                <a:off x="1939195" y="6226913"/>
                <a:ext cx="5794" cy="17050"/>
              </a:xfrm>
              <a:custGeom>
                <a:rect b="b" l="l" r="r" t="t"/>
                <a:pathLst>
                  <a:path extrusionOk="0" h="17050" w="5794">
                    <a:moveTo>
                      <a:pt x="5795" y="17050"/>
                    </a:moveTo>
                    <a:lnTo>
                      <a:pt x="111" y="12816"/>
                    </a:lnTo>
                    <a:lnTo>
                      <a:pt x="0" y="0"/>
                    </a:lnTo>
                    <a:lnTo>
                      <a:pt x="5683" y="4235"/>
                    </a:lnTo>
                    <a:lnTo>
                      <a:pt x="5795" y="17050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1890720" y="6188133"/>
                <a:ext cx="5794" cy="17050"/>
              </a:xfrm>
              <a:custGeom>
                <a:rect b="b" l="l" r="r" t="t"/>
                <a:pathLst>
                  <a:path extrusionOk="0" h="17050" w="5794">
                    <a:moveTo>
                      <a:pt x="5795" y="17050"/>
                    </a:moveTo>
                    <a:lnTo>
                      <a:pt x="111" y="12704"/>
                    </a:lnTo>
                    <a:lnTo>
                      <a:pt x="0" y="0"/>
                    </a:lnTo>
                    <a:lnTo>
                      <a:pt x="5683" y="4235"/>
                    </a:lnTo>
                    <a:lnTo>
                      <a:pt x="5795" y="17050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1844027" y="6151024"/>
                <a:ext cx="5906" cy="17161"/>
              </a:xfrm>
              <a:custGeom>
                <a:rect b="b" l="l" r="r" t="t"/>
                <a:pathLst>
                  <a:path extrusionOk="0" h="17161" w="5906">
                    <a:moveTo>
                      <a:pt x="5906" y="17161"/>
                    </a:moveTo>
                    <a:lnTo>
                      <a:pt x="111" y="12815"/>
                    </a:lnTo>
                    <a:lnTo>
                      <a:pt x="0" y="0"/>
                    </a:lnTo>
                    <a:lnTo>
                      <a:pt x="5795" y="4346"/>
                    </a:lnTo>
                    <a:lnTo>
                      <a:pt x="5906" y="17161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1797446" y="6115029"/>
                <a:ext cx="5906" cy="17050"/>
              </a:xfrm>
              <a:custGeom>
                <a:rect b="b" l="l" r="r" t="t"/>
                <a:pathLst>
                  <a:path extrusionOk="0" h="17050" w="5906">
                    <a:moveTo>
                      <a:pt x="5906" y="17050"/>
                    </a:moveTo>
                    <a:lnTo>
                      <a:pt x="111" y="12704"/>
                    </a:lnTo>
                    <a:lnTo>
                      <a:pt x="0" y="0"/>
                    </a:lnTo>
                    <a:lnTo>
                      <a:pt x="5795" y="4235"/>
                    </a:lnTo>
                    <a:lnTo>
                      <a:pt x="5906" y="17050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1750976" y="6077475"/>
                <a:ext cx="5794" cy="17050"/>
              </a:xfrm>
              <a:custGeom>
                <a:rect b="b" l="l" r="r" t="t"/>
                <a:pathLst>
                  <a:path extrusionOk="0" h="17050" w="5794">
                    <a:moveTo>
                      <a:pt x="5795" y="17050"/>
                    </a:moveTo>
                    <a:lnTo>
                      <a:pt x="111" y="12704"/>
                    </a:lnTo>
                    <a:lnTo>
                      <a:pt x="0" y="0"/>
                    </a:lnTo>
                    <a:lnTo>
                      <a:pt x="5683" y="4235"/>
                    </a:lnTo>
                    <a:lnTo>
                      <a:pt x="5795" y="17050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>
                <a:off x="1704395" y="6036131"/>
                <a:ext cx="5794" cy="17050"/>
              </a:xfrm>
              <a:custGeom>
                <a:rect b="b" l="l" r="r" t="t"/>
                <a:pathLst>
                  <a:path extrusionOk="0" h="17050" w="5794">
                    <a:moveTo>
                      <a:pt x="5795" y="17050"/>
                    </a:moveTo>
                    <a:lnTo>
                      <a:pt x="111" y="12704"/>
                    </a:lnTo>
                    <a:lnTo>
                      <a:pt x="0" y="0"/>
                    </a:lnTo>
                    <a:lnTo>
                      <a:pt x="5683" y="4235"/>
                    </a:lnTo>
                    <a:lnTo>
                      <a:pt x="5795" y="17050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>
                <a:off x="1657813" y="6001139"/>
                <a:ext cx="5794" cy="17050"/>
              </a:xfrm>
              <a:custGeom>
                <a:rect b="b" l="l" r="r" t="t"/>
                <a:pathLst>
                  <a:path extrusionOk="0" h="17050" w="5794">
                    <a:moveTo>
                      <a:pt x="5795" y="17050"/>
                    </a:moveTo>
                    <a:lnTo>
                      <a:pt x="111" y="12815"/>
                    </a:lnTo>
                    <a:lnTo>
                      <a:pt x="0" y="0"/>
                    </a:lnTo>
                    <a:lnTo>
                      <a:pt x="5683" y="4235"/>
                    </a:lnTo>
                    <a:lnTo>
                      <a:pt x="5795" y="17050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3"/>
              <p:cNvSpPr/>
              <p:nvPr/>
            </p:nvSpPr>
            <p:spPr>
              <a:xfrm>
                <a:off x="1611232" y="5967931"/>
                <a:ext cx="5794" cy="17050"/>
              </a:xfrm>
              <a:custGeom>
                <a:rect b="b" l="l" r="r" t="t"/>
                <a:pathLst>
                  <a:path extrusionOk="0" h="17050" w="5794">
                    <a:moveTo>
                      <a:pt x="5795" y="17050"/>
                    </a:moveTo>
                    <a:lnTo>
                      <a:pt x="111" y="12704"/>
                    </a:lnTo>
                    <a:lnTo>
                      <a:pt x="0" y="0"/>
                    </a:lnTo>
                    <a:lnTo>
                      <a:pt x="5683" y="4235"/>
                    </a:lnTo>
                    <a:lnTo>
                      <a:pt x="5795" y="17050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>
                <a:off x="1139179" y="5582800"/>
                <a:ext cx="3900" cy="11143"/>
              </a:xfrm>
              <a:custGeom>
                <a:rect b="b" l="l" r="r" t="t"/>
                <a:pathLst>
                  <a:path extrusionOk="0" h="11143" w="3900">
                    <a:moveTo>
                      <a:pt x="3900" y="11144"/>
                    </a:moveTo>
                    <a:lnTo>
                      <a:pt x="111" y="8358"/>
                    </a:lnTo>
                    <a:lnTo>
                      <a:pt x="0" y="0"/>
                    </a:lnTo>
                    <a:lnTo>
                      <a:pt x="3789" y="2786"/>
                    </a:lnTo>
                    <a:lnTo>
                      <a:pt x="3900" y="11144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>
                <a:off x="1108422" y="5556723"/>
                <a:ext cx="3900" cy="11255"/>
              </a:xfrm>
              <a:custGeom>
                <a:rect b="b" l="l" r="r" t="t"/>
                <a:pathLst>
                  <a:path extrusionOk="0" h="11255" w="3900">
                    <a:moveTo>
                      <a:pt x="3900" y="11255"/>
                    </a:moveTo>
                    <a:lnTo>
                      <a:pt x="111" y="8469"/>
                    </a:lnTo>
                    <a:lnTo>
                      <a:pt x="0" y="0"/>
                    </a:lnTo>
                    <a:lnTo>
                      <a:pt x="3789" y="2786"/>
                    </a:lnTo>
                    <a:lnTo>
                      <a:pt x="3900" y="11255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1077665" y="5530869"/>
                <a:ext cx="3900" cy="11143"/>
              </a:xfrm>
              <a:custGeom>
                <a:rect b="b" l="l" r="r" t="t"/>
                <a:pathLst>
                  <a:path extrusionOk="0" h="11143" w="3900">
                    <a:moveTo>
                      <a:pt x="3900" y="11144"/>
                    </a:moveTo>
                    <a:lnTo>
                      <a:pt x="111" y="8358"/>
                    </a:lnTo>
                    <a:lnTo>
                      <a:pt x="0" y="0"/>
                    </a:lnTo>
                    <a:lnTo>
                      <a:pt x="3789" y="2786"/>
                    </a:lnTo>
                    <a:lnTo>
                      <a:pt x="3900" y="11144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>
                <a:off x="1046908" y="5505239"/>
                <a:ext cx="3900" cy="11143"/>
              </a:xfrm>
              <a:custGeom>
                <a:rect b="b" l="l" r="r" t="t"/>
                <a:pathLst>
                  <a:path extrusionOk="0" h="11143" w="3900">
                    <a:moveTo>
                      <a:pt x="3900" y="11144"/>
                    </a:moveTo>
                    <a:lnTo>
                      <a:pt x="111" y="8358"/>
                    </a:lnTo>
                    <a:lnTo>
                      <a:pt x="0" y="0"/>
                    </a:lnTo>
                    <a:lnTo>
                      <a:pt x="3789" y="2786"/>
                    </a:lnTo>
                    <a:lnTo>
                      <a:pt x="3900" y="11144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3"/>
              <p:cNvSpPr/>
              <p:nvPr/>
            </p:nvSpPr>
            <p:spPr>
              <a:xfrm>
                <a:off x="1016263" y="5482171"/>
                <a:ext cx="3900" cy="11143"/>
              </a:xfrm>
              <a:custGeom>
                <a:rect b="b" l="l" r="r" t="t"/>
                <a:pathLst>
                  <a:path extrusionOk="0" h="11143" w="3900">
                    <a:moveTo>
                      <a:pt x="3900" y="11144"/>
                    </a:moveTo>
                    <a:lnTo>
                      <a:pt x="111" y="8358"/>
                    </a:lnTo>
                    <a:lnTo>
                      <a:pt x="0" y="0"/>
                    </a:lnTo>
                    <a:lnTo>
                      <a:pt x="3789" y="2675"/>
                    </a:lnTo>
                    <a:lnTo>
                      <a:pt x="3900" y="11144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985506" y="5458992"/>
                <a:ext cx="3900" cy="11143"/>
              </a:xfrm>
              <a:custGeom>
                <a:rect b="b" l="l" r="r" t="t"/>
                <a:pathLst>
                  <a:path extrusionOk="0" h="11143" w="3900">
                    <a:moveTo>
                      <a:pt x="3900" y="11144"/>
                    </a:moveTo>
                    <a:lnTo>
                      <a:pt x="111" y="8358"/>
                    </a:lnTo>
                    <a:lnTo>
                      <a:pt x="0" y="0"/>
                    </a:lnTo>
                    <a:lnTo>
                      <a:pt x="3789" y="2786"/>
                    </a:lnTo>
                    <a:lnTo>
                      <a:pt x="3900" y="11144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954860" y="5434587"/>
                <a:ext cx="3788" cy="11143"/>
              </a:xfrm>
              <a:custGeom>
                <a:rect b="b" l="l" r="r" t="t"/>
                <a:pathLst>
                  <a:path extrusionOk="0" h="11143" w="3788">
                    <a:moveTo>
                      <a:pt x="3789" y="11144"/>
                    </a:moveTo>
                    <a:lnTo>
                      <a:pt x="111" y="8358"/>
                    </a:lnTo>
                    <a:lnTo>
                      <a:pt x="0" y="0"/>
                    </a:lnTo>
                    <a:lnTo>
                      <a:pt x="3677" y="2674"/>
                    </a:lnTo>
                    <a:lnTo>
                      <a:pt x="3789" y="11144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>
                <a:off x="924103" y="5411853"/>
                <a:ext cx="3900" cy="11143"/>
              </a:xfrm>
              <a:custGeom>
                <a:rect b="b" l="l" r="r" t="t"/>
                <a:pathLst>
                  <a:path extrusionOk="0" h="11143" w="3900">
                    <a:moveTo>
                      <a:pt x="3900" y="11144"/>
                    </a:moveTo>
                    <a:lnTo>
                      <a:pt x="111" y="8358"/>
                    </a:lnTo>
                    <a:lnTo>
                      <a:pt x="0" y="0"/>
                    </a:lnTo>
                    <a:lnTo>
                      <a:pt x="3789" y="2786"/>
                    </a:lnTo>
                    <a:lnTo>
                      <a:pt x="3900" y="11144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3"/>
              <p:cNvSpPr/>
              <p:nvPr/>
            </p:nvSpPr>
            <p:spPr>
              <a:xfrm>
                <a:off x="893457" y="5390234"/>
                <a:ext cx="3900" cy="11143"/>
              </a:xfrm>
              <a:custGeom>
                <a:rect b="b" l="l" r="r" t="t"/>
                <a:pathLst>
                  <a:path extrusionOk="0" h="11143" w="3900">
                    <a:moveTo>
                      <a:pt x="3900" y="11144"/>
                    </a:moveTo>
                    <a:lnTo>
                      <a:pt x="111" y="8358"/>
                    </a:lnTo>
                    <a:lnTo>
                      <a:pt x="0" y="0"/>
                    </a:lnTo>
                    <a:lnTo>
                      <a:pt x="3789" y="2786"/>
                    </a:lnTo>
                    <a:lnTo>
                      <a:pt x="3900" y="11144"/>
                    </a:lnTo>
                    <a:close/>
                  </a:path>
                </a:pathLst>
              </a:custGeom>
              <a:solidFill>
                <a:srgbClr val="4F241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3"/>
              <p:cNvSpPr/>
              <p:nvPr/>
            </p:nvSpPr>
            <p:spPr>
              <a:xfrm>
                <a:off x="1331410" y="5322145"/>
                <a:ext cx="73549" cy="395717"/>
              </a:xfrm>
              <a:custGeom>
                <a:rect b="b" l="l" r="r" t="t"/>
                <a:pathLst>
                  <a:path extrusionOk="0" h="395717" w="73549">
                    <a:moveTo>
                      <a:pt x="73549" y="56722"/>
                    </a:moveTo>
                    <a:lnTo>
                      <a:pt x="71432" y="352480"/>
                    </a:lnTo>
                    <a:lnTo>
                      <a:pt x="69203" y="350585"/>
                    </a:lnTo>
                    <a:lnTo>
                      <a:pt x="30980" y="80793"/>
                    </a:lnTo>
                    <a:lnTo>
                      <a:pt x="46136" y="332198"/>
                    </a:lnTo>
                    <a:lnTo>
                      <a:pt x="49924" y="395718"/>
                    </a:lnTo>
                    <a:lnTo>
                      <a:pt x="14153" y="379671"/>
                    </a:lnTo>
                    <a:lnTo>
                      <a:pt x="6352" y="376216"/>
                    </a:lnTo>
                    <a:lnTo>
                      <a:pt x="5126" y="299658"/>
                    </a:lnTo>
                    <a:lnTo>
                      <a:pt x="0" y="0"/>
                    </a:lnTo>
                    <a:lnTo>
                      <a:pt x="73549" y="56722"/>
                    </a:lnTo>
                    <a:close/>
                  </a:path>
                </a:pathLst>
              </a:custGeom>
              <a:solidFill>
                <a:srgbClr val="825B4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3"/>
              <p:cNvSpPr/>
              <p:nvPr/>
            </p:nvSpPr>
            <p:spPr>
              <a:xfrm>
                <a:off x="1377546" y="5654343"/>
                <a:ext cx="25296" cy="71209"/>
              </a:xfrm>
              <a:custGeom>
                <a:rect b="b" l="l" r="r" t="t"/>
                <a:pathLst>
                  <a:path extrusionOk="0" h="71209" w="25296">
                    <a:moveTo>
                      <a:pt x="25296" y="20282"/>
                    </a:moveTo>
                    <a:lnTo>
                      <a:pt x="25185" y="33543"/>
                    </a:lnTo>
                    <a:lnTo>
                      <a:pt x="21730" y="71209"/>
                    </a:lnTo>
                    <a:lnTo>
                      <a:pt x="3789" y="63520"/>
                    </a:lnTo>
                    <a:lnTo>
                      <a:pt x="0" y="0"/>
                    </a:lnTo>
                    <a:lnTo>
                      <a:pt x="23068" y="18387"/>
                    </a:lnTo>
                    <a:lnTo>
                      <a:pt x="25296" y="20282"/>
                    </a:lnTo>
                    <a:close/>
                  </a:path>
                </a:pathLst>
              </a:custGeom>
              <a:solidFill>
                <a:srgbClr val="341A1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3"/>
              <p:cNvSpPr/>
              <p:nvPr/>
            </p:nvSpPr>
            <p:spPr>
              <a:xfrm>
                <a:off x="1362390" y="5402938"/>
                <a:ext cx="38223" cy="269792"/>
              </a:xfrm>
              <a:custGeom>
                <a:rect b="b" l="l" r="r" t="t"/>
                <a:pathLst>
                  <a:path extrusionOk="0" h="269792" w="38223">
                    <a:moveTo>
                      <a:pt x="38223" y="269792"/>
                    </a:moveTo>
                    <a:lnTo>
                      <a:pt x="15156" y="251405"/>
                    </a:lnTo>
                    <a:lnTo>
                      <a:pt x="0" y="0"/>
                    </a:lnTo>
                    <a:lnTo>
                      <a:pt x="38223" y="269792"/>
                    </a:lnTo>
                    <a:close/>
                  </a:path>
                </a:pathLst>
              </a:custGeom>
              <a:solidFill>
                <a:srgbClr val="7550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>
                <a:off x="1273908" y="5782274"/>
                <a:ext cx="145092" cy="195351"/>
              </a:xfrm>
              <a:custGeom>
                <a:rect b="b" l="l" r="r" t="t"/>
                <a:pathLst>
                  <a:path extrusionOk="0" h="195351" w="145092">
                    <a:moveTo>
                      <a:pt x="145093" y="112776"/>
                    </a:moveTo>
                    <a:lnTo>
                      <a:pt x="144536" y="195351"/>
                    </a:lnTo>
                    <a:lnTo>
                      <a:pt x="0" y="65860"/>
                    </a:lnTo>
                    <a:lnTo>
                      <a:pt x="2897" y="0"/>
                    </a:lnTo>
                    <a:lnTo>
                      <a:pt x="145093" y="112776"/>
                    </a:lnTo>
                    <a:close/>
                  </a:path>
                </a:pathLst>
              </a:custGeom>
              <a:solidFill>
                <a:srgbClr val="8C63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3"/>
              <p:cNvSpPr/>
              <p:nvPr/>
            </p:nvSpPr>
            <p:spPr>
              <a:xfrm>
                <a:off x="1418444" y="5875994"/>
                <a:ext cx="142641" cy="101631"/>
              </a:xfrm>
              <a:custGeom>
                <a:rect b="b" l="l" r="r" t="t"/>
                <a:pathLst>
                  <a:path extrusionOk="0" h="101631" w="142641">
                    <a:moveTo>
                      <a:pt x="142641" y="0"/>
                    </a:moveTo>
                    <a:lnTo>
                      <a:pt x="142084" y="78787"/>
                    </a:lnTo>
                    <a:lnTo>
                      <a:pt x="0" y="101632"/>
                    </a:lnTo>
                    <a:lnTo>
                      <a:pt x="557" y="19056"/>
                    </a:lnTo>
                    <a:lnTo>
                      <a:pt x="63186" y="10698"/>
                    </a:lnTo>
                    <a:lnTo>
                      <a:pt x="94054" y="6463"/>
                    </a:lnTo>
                    <a:lnTo>
                      <a:pt x="142641" y="0"/>
                    </a:lnTo>
                    <a:close/>
                  </a:path>
                </a:pathLst>
              </a:custGeom>
              <a:solidFill>
                <a:srgbClr val="7143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1090592" y="5632390"/>
                <a:ext cx="119461" cy="163591"/>
              </a:xfrm>
              <a:custGeom>
                <a:rect b="b" l="l" r="r" t="t"/>
                <a:pathLst>
                  <a:path extrusionOk="0" h="163591" w="119461">
                    <a:moveTo>
                      <a:pt x="119462" y="99849"/>
                    </a:moveTo>
                    <a:lnTo>
                      <a:pt x="119016" y="163591"/>
                    </a:lnTo>
                    <a:lnTo>
                      <a:pt x="334" y="54493"/>
                    </a:lnTo>
                    <a:lnTo>
                      <a:pt x="0" y="0"/>
                    </a:lnTo>
                    <a:lnTo>
                      <a:pt x="119462" y="99849"/>
                    </a:lnTo>
                    <a:close/>
                  </a:path>
                </a:pathLst>
              </a:custGeom>
              <a:solidFill>
                <a:srgbClr val="7645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1090592" y="5625035"/>
                <a:ext cx="131385" cy="170946"/>
              </a:xfrm>
              <a:custGeom>
                <a:rect b="b" l="l" r="r" t="t"/>
                <a:pathLst>
                  <a:path extrusionOk="0" h="170946" w="131385">
                    <a:moveTo>
                      <a:pt x="131386" y="100852"/>
                    </a:moveTo>
                    <a:lnTo>
                      <a:pt x="130940" y="170946"/>
                    </a:lnTo>
                    <a:lnTo>
                      <a:pt x="119016" y="170946"/>
                    </a:lnTo>
                    <a:lnTo>
                      <a:pt x="119462" y="107204"/>
                    </a:lnTo>
                    <a:lnTo>
                      <a:pt x="0" y="7355"/>
                    </a:lnTo>
                    <a:lnTo>
                      <a:pt x="15490" y="0"/>
                    </a:lnTo>
                    <a:lnTo>
                      <a:pt x="131386" y="100852"/>
                    </a:lnTo>
                    <a:close/>
                  </a:path>
                </a:pathLst>
              </a:custGeom>
              <a:solidFill>
                <a:srgbClr val="915F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1103296" y="5597732"/>
                <a:ext cx="117010" cy="27302"/>
              </a:xfrm>
              <a:custGeom>
                <a:rect b="b" l="l" r="r" t="t"/>
                <a:pathLst>
                  <a:path extrusionOk="0" h="27302" w="117010">
                    <a:moveTo>
                      <a:pt x="117010" y="7801"/>
                    </a:moveTo>
                    <a:lnTo>
                      <a:pt x="47584" y="19724"/>
                    </a:lnTo>
                    <a:lnTo>
                      <a:pt x="47473" y="19724"/>
                    </a:lnTo>
                    <a:lnTo>
                      <a:pt x="2786" y="27302"/>
                    </a:lnTo>
                    <a:lnTo>
                      <a:pt x="0" y="18722"/>
                    </a:lnTo>
                    <a:lnTo>
                      <a:pt x="38001" y="11924"/>
                    </a:lnTo>
                    <a:lnTo>
                      <a:pt x="104083" y="0"/>
                    </a:lnTo>
                    <a:lnTo>
                      <a:pt x="117010" y="7801"/>
                    </a:lnTo>
                    <a:close/>
                  </a:path>
                </a:pathLst>
              </a:custGeom>
              <a:solidFill>
                <a:srgbClr val="875B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3"/>
              <p:cNvSpPr/>
              <p:nvPr/>
            </p:nvSpPr>
            <p:spPr>
              <a:xfrm>
                <a:off x="1106082" y="5617457"/>
                <a:ext cx="313364" cy="257422"/>
              </a:xfrm>
              <a:custGeom>
                <a:rect b="b" l="l" r="r" t="t"/>
                <a:pathLst>
                  <a:path extrusionOk="0" h="257422" w="313364">
                    <a:moveTo>
                      <a:pt x="313365" y="218308"/>
                    </a:moveTo>
                    <a:lnTo>
                      <a:pt x="310356" y="257423"/>
                    </a:lnTo>
                    <a:lnTo>
                      <a:pt x="179416" y="163257"/>
                    </a:lnTo>
                    <a:lnTo>
                      <a:pt x="168272" y="155234"/>
                    </a:lnTo>
                    <a:lnTo>
                      <a:pt x="119239" y="119351"/>
                    </a:lnTo>
                    <a:lnTo>
                      <a:pt x="115896" y="117233"/>
                    </a:lnTo>
                    <a:lnTo>
                      <a:pt x="115896" y="108430"/>
                    </a:lnTo>
                    <a:lnTo>
                      <a:pt x="0" y="7578"/>
                    </a:lnTo>
                    <a:lnTo>
                      <a:pt x="44687" y="0"/>
                    </a:lnTo>
                    <a:lnTo>
                      <a:pt x="44798" y="0"/>
                    </a:lnTo>
                    <a:lnTo>
                      <a:pt x="55608" y="8804"/>
                    </a:lnTo>
                    <a:lnTo>
                      <a:pt x="154899" y="90265"/>
                    </a:lnTo>
                    <a:lnTo>
                      <a:pt x="288403" y="199809"/>
                    </a:lnTo>
                    <a:lnTo>
                      <a:pt x="313365" y="218308"/>
                    </a:lnTo>
                    <a:close/>
                  </a:path>
                </a:pathLst>
              </a:custGeom>
              <a:solidFill>
                <a:srgbClr val="7243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3"/>
              <p:cNvSpPr/>
              <p:nvPr/>
            </p:nvSpPr>
            <p:spPr>
              <a:xfrm>
                <a:off x="1161690" y="5622026"/>
                <a:ext cx="260877" cy="213738"/>
              </a:xfrm>
              <a:custGeom>
                <a:rect b="b" l="l" r="r" t="t"/>
                <a:pathLst>
                  <a:path extrusionOk="0" h="213738" w="260877">
                    <a:moveTo>
                      <a:pt x="260877" y="202372"/>
                    </a:moveTo>
                    <a:lnTo>
                      <a:pt x="257757" y="213739"/>
                    </a:lnTo>
                    <a:lnTo>
                      <a:pt x="232795" y="195240"/>
                    </a:lnTo>
                    <a:lnTo>
                      <a:pt x="99292" y="85696"/>
                    </a:lnTo>
                    <a:lnTo>
                      <a:pt x="0" y="4235"/>
                    </a:lnTo>
                    <a:lnTo>
                      <a:pt x="16493" y="0"/>
                    </a:lnTo>
                    <a:lnTo>
                      <a:pt x="116787" y="83022"/>
                    </a:lnTo>
                    <a:lnTo>
                      <a:pt x="122917" y="88148"/>
                    </a:lnTo>
                    <a:lnTo>
                      <a:pt x="149216" y="109878"/>
                    </a:lnTo>
                    <a:lnTo>
                      <a:pt x="260877" y="202372"/>
                    </a:lnTo>
                    <a:close/>
                  </a:path>
                </a:pathLst>
              </a:custGeom>
              <a:solidFill>
                <a:srgbClr val="B28A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1278477" y="5691229"/>
                <a:ext cx="59285" cy="18944"/>
              </a:xfrm>
              <a:custGeom>
                <a:rect b="b" l="l" r="r" t="t"/>
                <a:pathLst>
                  <a:path extrusionOk="0" h="18944" w="59285">
                    <a:moveTo>
                      <a:pt x="59285" y="7132"/>
                    </a:moveTo>
                    <a:lnTo>
                      <a:pt x="6129" y="18944"/>
                    </a:lnTo>
                    <a:lnTo>
                      <a:pt x="0" y="13818"/>
                    </a:lnTo>
                    <a:lnTo>
                      <a:pt x="53602" y="0"/>
                    </a:lnTo>
                    <a:lnTo>
                      <a:pt x="59285" y="7132"/>
                    </a:lnTo>
                    <a:close/>
                  </a:path>
                </a:pathLst>
              </a:custGeom>
              <a:solidFill>
                <a:srgbClr val="9A68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1416326" y="5835765"/>
                <a:ext cx="56499" cy="50370"/>
              </a:xfrm>
              <a:custGeom>
                <a:rect b="b" l="l" r="r" t="t"/>
                <a:pathLst>
                  <a:path extrusionOk="0" h="50370" w="56499">
                    <a:moveTo>
                      <a:pt x="56499" y="43795"/>
                    </a:moveTo>
                    <a:lnTo>
                      <a:pt x="0" y="50370"/>
                    </a:lnTo>
                    <a:lnTo>
                      <a:pt x="111" y="39115"/>
                    </a:lnTo>
                    <a:lnTo>
                      <a:pt x="3120" y="0"/>
                    </a:lnTo>
                    <a:lnTo>
                      <a:pt x="56499" y="43795"/>
                    </a:lnTo>
                    <a:close/>
                  </a:path>
                </a:pathLst>
              </a:custGeom>
              <a:solidFill>
                <a:srgbClr val="6E3E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3"/>
              <p:cNvSpPr/>
              <p:nvPr/>
            </p:nvSpPr>
            <p:spPr>
              <a:xfrm>
                <a:off x="1276806" y="5780714"/>
                <a:ext cx="204823" cy="114335"/>
              </a:xfrm>
              <a:custGeom>
                <a:rect b="b" l="l" r="r" t="t"/>
                <a:pathLst>
                  <a:path extrusionOk="0" h="114335" w="204823">
                    <a:moveTo>
                      <a:pt x="204824" y="105978"/>
                    </a:moveTo>
                    <a:lnTo>
                      <a:pt x="142195" y="114336"/>
                    </a:lnTo>
                    <a:lnTo>
                      <a:pt x="0" y="1560"/>
                    </a:lnTo>
                    <a:lnTo>
                      <a:pt x="8692" y="0"/>
                    </a:lnTo>
                    <a:lnTo>
                      <a:pt x="139632" y="94165"/>
                    </a:lnTo>
                    <a:lnTo>
                      <a:pt x="139521" y="105421"/>
                    </a:lnTo>
                    <a:lnTo>
                      <a:pt x="196020" y="98846"/>
                    </a:lnTo>
                    <a:lnTo>
                      <a:pt x="204824" y="105978"/>
                    </a:lnTo>
                    <a:close/>
                  </a:path>
                </a:pathLst>
              </a:custGeom>
              <a:solidFill>
                <a:srgbClr val="B28A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3"/>
              <p:cNvSpPr/>
              <p:nvPr/>
            </p:nvSpPr>
            <p:spPr>
              <a:xfrm>
                <a:off x="1150880" y="5605533"/>
                <a:ext cx="181198" cy="99514"/>
              </a:xfrm>
              <a:custGeom>
                <a:rect b="b" l="l" r="r" t="t"/>
                <a:pathLst>
                  <a:path extrusionOk="0" h="99514" w="181198">
                    <a:moveTo>
                      <a:pt x="181199" y="85696"/>
                    </a:moveTo>
                    <a:lnTo>
                      <a:pt x="127597" y="99514"/>
                    </a:lnTo>
                    <a:lnTo>
                      <a:pt x="27302" y="16493"/>
                    </a:lnTo>
                    <a:lnTo>
                      <a:pt x="10810" y="20728"/>
                    </a:lnTo>
                    <a:lnTo>
                      <a:pt x="0" y="11924"/>
                    </a:lnTo>
                    <a:lnTo>
                      <a:pt x="69426" y="0"/>
                    </a:lnTo>
                    <a:lnTo>
                      <a:pt x="181199" y="85696"/>
                    </a:lnTo>
                    <a:close/>
                  </a:path>
                </a:pathLst>
              </a:custGeom>
              <a:gradFill>
                <a:gsLst>
                  <a:gs pos="0">
                    <a:srgbClr val="5B362F"/>
                  </a:gs>
                  <a:gs pos="96000">
                    <a:srgbClr val="8F5D4E"/>
                  </a:gs>
                  <a:gs pos="100000">
                    <a:srgbClr val="8F5D4E"/>
                  </a:gs>
                </a:gsLst>
                <a:lin ang="246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3"/>
              <p:cNvSpPr/>
              <p:nvPr/>
            </p:nvSpPr>
            <p:spPr>
              <a:xfrm>
                <a:off x="1082791" y="5616454"/>
                <a:ext cx="23290" cy="15935"/>
              </a:xfrm>
              <a:custGeom>
                <a:rect b="b" l="l" r="r" t="t"/>
                <a:pathLst>
                  <a:path extrusionOk="0" h="15935" w="23290">
                    <a:moveTo>
                      <a:pt x="23291" y="8581"/>
                    </a:moveTo>
                    <a:lnTo>
                      <a:pt x="7801" y="15936"/>
                    </a:lnTo>
                    <a:lnTo>
                      <a:pt x="0" y="6463"/>
                    </a:lnTo>
                    <a:lnTo>
                      <a:pt x="20505" y="0"/>
                    </a:lnTo>
                    <a:lnTo>
                      <a:pt x="23291" y="8581"/>
                    </a:lnTo>
                    <a:close/>
                  </a:path>
                </a:pathLst>
              </a:custGeom>
              <a:solidFill>
                <a:srgbClr val="875B5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1472826" y="5870868"/>
                <a:ext cx="88259" cy="15824"/>
              </a:xfrm>
              <a:custGeom>
                <a:rect b="b" l="l" r="r" t="t"/>
                <a:pathLst>
                  <a:path extrusionOk="0" h="15824" w="88259">
                    <a:moveTo>
                      <a:pt x="0" y="8692"/>
                    </a:moveTo>
                    <a:lnTo>
                      <a:pt x="82910" y="0"/>
                    </a:lnTo>
                    <a:lnTo>
                      <a:pt x="88259" y="5126"/>
                    </a:lnTo>
                    <a:lnTo>
                      <a:pt x="8804" y="15824"/>
                    </a:lnTo>
                    <a:lnTo>
                      <a:pt x="0" y="8692"/>
                    </a:lnTo>
                    <a:close/>
                  </a:path>
                </a:pathLst>
              </a:custGeom>
              <a:solidFill>
                <a:srgbClr val="B28A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>
                <a:off x="868830" y="4917512"/>
                <a:ext cx="1571058" cy="835453"/>
              </a:xfrm>
              <a:custGeom>
                <a:rect b="b" l="l" r="r" t="t"/>
                <a:pathLst>
                  <a:path extrusionOk="0" h="835453" w="1571058">
                    <a:moveTo>
                      <a:pt x="1571058" y="827541"/>
                    </a:moveTo>
                    <a:lnTo>
                      <a:pt x="1569498" y="835454"/>
                    </a:lnTo>
                    <a:lnTo>
                      <a:pt x="1458060" y="834674"/>
                    </a:lnTo>
                    <a:lnTo>
                      <a:pt x="69426" y="19948"/>
                    </a:lnTo>
                    <a:lnTo>
                      <a:pt x="0" y="0"/>
                    </a:lnTo>
                    <a:lnTo>
                      <a:pt x="64746" y="13261"/>
                    </a:lnTo>
                    <a:lnTo>
                      <a:pt x="64746" y="13261"/>
                    </a:lnTo>
                    <a:lnTo>
                      <a:pt x="75555" y="15490"/>
                    </a:lnTo>
                    <a:lnTo>
                      <a:pt x="75667" y="15490"/>
                    </a:lnTo>
                    <a:lnTo>
                      <a:pt x="108318" y="34546"/>
                    </a:lnTo>
                    <a:lnTo>
                      <a:pt x="1463520" y="826761"/>
                    </a:lnTo>
                    <a:lnTo>
                      <a:pt x="1571058" y="827541"/>
                    </a:lnTo>
                    <a:close/>
                  </a:path>
                </a:pathLst>
              </a:custGeom>
              <a:solidFill>
                <a:srgbClr val="DDAB9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>
                <a:off x="868830" y="4917512"/>
                <a:ext cx="1458059" cy="864984"/>
              </a:xfrm>
              <a:custGeom>
                <a:rect b="b" l="l" r="r" t="t"/>
                <a:pathLst>
                  <a:path extrusionOk="0" h="864984" w="1458059">
                    <a:moveTo>
                      <a:pt x="1458060" y="834674"/>
                    </a:moveTo>
                    <a:lnTo>
                      <a:pt x="1457837" y="864985"/>
                    </a:lnTo>
                    <a:lnTo>
                      <a:pt x="1436218" y="864873"/>
                    </a:lnTo>
                    <a:lnTo>
                      <a:pt x="0" y="0"/>
                    </a:lnTo>
                    <a:lnTo>
                      <a:pt x="69426" y="19948"/>
                    </a:lnTo>
                    <a:lnTo>
                      <a:pt x="1458060" y="834674"/>
                    </a:lnTo>
                    <a:close/>
                  </a:path>
                </a:pathLst>
              </a:custGeom>
              <a:gradFill>
                <a:gsLst>
                  <a:gs pos="0">
                    <a:srgbClr val="5B362F"/>
                  </a:gs>
                  <a:gs pos="38000">
                    <a:srgbClr val="5B362F"/>
                  </a:gs>
                  <a:gs pos="44000">
                    <a:srgbClr val="8F5D4E"/>
                  </a:gs>
                  <a:gs pos="100000">
                    <a:srgbClr val="8F5D4E"/>
                  </a:gs>
                </a:gsLst>
                <a:lin ang="1804728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3"/>
              <p:cNvSpPr/>
              <p:nvPr/>
            </p:nvSpPr>
            <p:spPr>
              <a:xfrm>
                <a:off x="2326667" y="5752186"/>
                <a:ext cx="111661" cy="31091"/>
              </a:xfrm>
              <a:custGeom>
                <a:rect b="b" l="l" r="r" t="t"/>
                <a:pathLst>
                  <a:path extrusionOk="0" h="31091" w="111661">
                    <a:moveTo>
                      <a:pt x="111661" y="780"/>
                    </a:moveTo>
                    <a:lnTo>
                      <a:pt x="105755" y="31091"/>
                    </a:lnTo>
                    <a:lnTo>
                      <a:pt x="0" y="30311"/>
                    </a:lnTo>
                    <a:lnTo>
                      <a:pt x="223" y="0"/>
                    </a:lnTo>
                    <a:lnTo>
                      <a:pt x="111661" y="780"/>
                    </a:lnTo>
                    <a:close/>
                  </a:path>
                </a:pathLst>
              </a:custGeom>
              <a:solidFill>
                <a:srgbClr val="8046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>
                <a:off x="826372" y="4777546"/>
                <a:ext cx="606559" cy="128822"/>
              </a:xfrm>
              <a:custGeom>
                <a:rect b="b" l="l" r="r" t="t"/>
                <a:pathLst>
                  <a:path extrusionOk="0" h="128822" w="606559">
                    <a:moveTo>
                      <a:pt x="555855" y="8581"/>
                    </a:moveTo>
                    <a:lnTo>
                      <a:pt x="92494" y="87814"/>
                    </a:lnTo>
                    <a:lnTo>
                      <a:pt x="224103" y="95168"/>
                    </a:lnTo>
                    <a:lnTo>
                      <a:pt x="107315" y="128823"/>
                    </a:lnTo>
                    <a:lnTo>
                      <a:pt x="39895" y="114001"/>
                    </a:lnTo>
                    <a:lnTo>
                      <a:pt x="11367" y="119573"/>
                    </a:lnTo>
                    <a:lnTo>
                      <a:pt x="0" y="110993"/>
                    </a:lnTo>
                    <a:lnTo>
                      <a:pt x="40229" y="104418"/>
                    </a:lnTo>
                    <a:lnTo>
                      <a:pt x="108095" y="118348"/>
                    </a:lnTo>
                    <a:lnTo>
                      <a:pt x="193346" y="98177"/>
                    </a:lnTo>
                    <a:lnTo>
                      <a:pt x="50593" y="90822"/>
                    </a:lnTo>
                    <a:lnTo>
                      <a:pt x="557415" y="0"/>
                    </a:lnTo>
                    <a:lnTo>
                      <a:pt x="606559" y="12704"/>
                    </a:lnTo>
                    <a:lnTo>
                      <a:pt x="555855" y="8581"/>
                    </a:lnTo>
                    <a:close/>
                  </a:path>
                </a:pathLst>
              </a:custGeom>
              <a:solidFill>
                <a:srgbClr val="E6C6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>
                <a:off x="837738" y="4891547"/>
                <a:ext cx="95948" cy="39226"/>
              </a:xfrm>
              <a:custGeom>
                <a:rect b="b" l="l" r="r" t="t"/>
                <a:pathLst>
                  <a:path extrusionOk="0" h="39226" w="95948">
                    <a:moveTo>
                      <a:pt x="95948" y="14821"/>
                    </a:moveTo>
                    <a:lnTo>
                      <a:pt x="95837" y="39226"/>
                    </a:lnTo>
                    <a:lnTo>
                      <a:pt x="31091" y="25965"/>
                    </a:lnTo>
                    <a:lnTo>
                      <a:pt x="10921" y="13818"/>
                    </a:lnTo>
                    <a:lnTo>
                      <a:pt x="0" y="5572"/>
                    </a:lnTo>
                    <a:lnTo>
                      <a:pt x="28528" y="0"/>
                    </a:lnTo>
                    <a:lnTo>
                      <a:pt x="95948" y="14821"/>
                    </a:lnTo>
                    <a:close/>
                  </a:path>
                </a:pathLst>
              </a:custGeom>
              <a:solidFill>
                <a:srgbClr val="8663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944496" y="4870708"/>
                <a:ext cx="320608" cy="81350"/>
              </a:xfrm>
              <a:custGeom>
                <a:rect b="b" l="l" r="r" t="t"/>
                <a:pathLst>
                  <a:path extrusionOk="0" h="81350" w="320608">
                    <a:moveTo>
                      <a:pt x="320608" y="22845"/>
                    </a:moveTo>
                    <a:lnTo>
                      <a:pt x="32651" y="81350"/>
                    </a:lnTo>
                    <a:lnTo>
                      <a:pt x="0" y="62294"/>
                    </a:lnTo>
                    <a:lnTo>
                      <a:pt x="319828" y="0"/>
                    </a:lnTo>
                    <a:lnTo>
                      <a:pt x="320608" y="22845"/>
                    </a:lnTo>
                    <a:close/>
                  </a:path>
                </a:pathLst>
              </a:custGeom>
              <a:solidFill>
                <a:srgbClr val="A2746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918865" y="4786127"/>
                <a:ext cx="514065" cy="146875"/>
              </a:xfrm>
              <a:custGeom>
                <a:rect b="b" l="l" r="r" t="t"/>
                <a:pathLst>
                  <a:path extrusionOk="0" h="146875" w="514065">
                    <a:moveTo>
                      <a:pt x="344010" y="40675"/>
                    </a:moveTo>
                    <a:lnTo>
                      <a:pt x="345459" y="84582"/>
                    </a:lnTo>
                    <a:lnTo>
                      <a:pt x="25631" y="146876"/>
                    </a:lnTo>
                    <a:lnTo>
                      <a:pt x="25519" y="146876"/>
                    </a:lnTo>
                    <a:lnTo>
                      <a:pt x="14710" y="144647"/>
                    </a:lnTo>
                    <a:lnTo>
                      <a:pt x="14821" y="120242"/>
                    </a:lnTo>
                    <a:lnTo>
                      <a:pt x="131609" y="86588"/>
                    </a:lnTo>
                    <a:lnTo>
                      <a:pt x="0" y="79233"/>
                    </a:lnTo>
                    <a:lnTo>
                      <a:pt x="463361" y="0"/>
                    </a:lnTo>
                    <a:lnTo>
                      <a:pt x="514065" y="4123"/>
                    </a:lnTo>
                    <a:lnTo>
                      <a:pt x="344010" y="40675"/>
                    </a:lnTo>
                    <a:close/>
                  </a:path>
                </a:pathLst>
              </a:custGeom>
              <a:solidFill>
                <a:srgbClr val="AA7D7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866601" y="4868368"/>
                <a:ext cx="153116" cy="27525"/>
              </a:xfrm>
              <a:custGeom>
                <a:rect b="b" l="l" r="r" t="t"/>
                <a:pathLst>
                  <a:path extrusionOk="0" h="27525" w="153116">
                    <a:moveTo>
                      <a:pt x="153116" y="7355"/>
                    </a:moveTo>
                    <a:lnTo>
                      <a:pt x="67866" y="27525"/>
                    </a:lnTo>
                    <a:lnTo>
                      <a:pt x="0" y="13595"/>
                    </a:lnTo>
                    <a:lnTo>
                      <a:pt x="10364" y="0"/>
                    </a:lnTo>
                    <a:lnTo>
                      <a:pt x="153116" y="7355"/>
                    </a:lnTo>
                    <a:close/>
                  </a:path>
                </a:pathLst>
              </a:custGeom>
              <a:solidFill>
                <a:srgbClr val="DFAA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1262876" y="4738877"/>
                <a:ext cx="459237" cy="176518"/>
              </a:xfrm>
              <a:custGeom>
                <a:rect b="b" l="l" r="r" t="t"/>
                <a:pathLst>
                  <a:path extrusionOk="0" h="176518" w="459237">
                    <a:moveTo>
                      <a:pt x="459238" y="102523"/>
                    </a:moveTo>
                    <a:lnTo>
                      <a:pt x="457789" y="102969"/>
                    </a:lnTo>
                    <a:lnTo>
                      <a:pt x="423912" y="112330"/>
                    </a:lnTo>
                    <a:lnTo>
                      <a:pt x="353594" y="131609"/>
                    </a:lnTo>
                    <a:lnTo>
                      <a:pt x="315705" y="142084"/>
                    </a:lnTo>
                    <a:lnTo>
                      <a:pt x="191005" y="176518"/>
                    </a:lnTo>
                    <a:lnTo>
                      <a:pt x="191005" y="176518"/>
                    </a:lnTo>
                    <a:lnTo>
                      <a:pt x="0" y="87925"/>
                    </a:lnTo>
                    <a:lnTo>
                      <a:pt x="170055" y="51373"/>
                    </a:lnTo>
                    <a:lnTo>
                      <a:pt x="458569" y="0"/>
                    </a:lnTo>
                    <a:lnTo>
                      <a:pt x="459238" y="102523"/>
                    </a:lnTo>
                    <a:close/>
                  </a:path>
                </a:pathLst>
              </a:custGeom>
              <a:solidFill>
                <a:srgbClr val="9B6A5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721556" y="4739991"/>
                <a:ext cx="2683436" cy="112664"/>
              </a:xfrm>
              <a:custGeom>
                <a:rect b="b" l="l" r="r" t="t"/>
                <a:pathLst>
                  <a:path extrusionOk="0" h="112664" w="2683436">
                    <a:moveTo>
                      <a:pt x="2682876" y="13006"/>
                    </a:moveTo>
                    <a:cubicBezTo>
                      <a:pt x="2682096" y="15569"/>
                      <a:pt x="2677192" y="112521"/>
                      <a:pt x="2677192" y="112521"/>
                    </a:cubicBezTo>
                    <a:lnTo>
                      <a:pt x="1311850" y="106725"/>
                    </a:lnTo>
                    <a:lnTo>
                      <a:pt x="1261925" y="106725"/>
                    </a:lnTo>
                    <a:lnTo>
                      <a:pt x="797338" y="104385"/>
                    </a:lnTo>
                    <a:lnTo>
                      <a:pt x="797338" y="104385"/>
                    </a:lnTo>
                    <a:lnTo>
                      <a:pt x="705179" y="104385"/>
                    </a:lnTo>
                    <a:lnTo>
                      <a:pt x="704511" y="104385"/>
                    </a:lnTo>
                    <a:lnTo>
                      <a:pt x="633190" y="104385"/>
                    </a:lnTo>
                    <a:lnTo>
                      <a:pt x="558861" y="104385"/>
                    </a:lnTo>
                    <a:lnTo>
                      <a:pt x="92157" y="102380"/>
                    </a:lnTo>
                    <a:lnTo>
                      <a:pt x="108" y="102380"/>
                    </a:lnTo>
                    <a:lnTo>
                      <a:pt x="-560" y="-144"/>
                    </a:lnTo>
                    <a:close/>
                  </a:path>
                </a:pathLst>
              </a:custGeom>
              <a:solidFill>
                <a:srgbClr val="8A59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4399816" y="4753141"/>
                <a:ext cx="488596" cy="169386"/>
              </a:xfrm>
              <a:custGeom>
                <a:rect b="b" l="l" r="r" t="t"/>
                <a:pathLst>
                  <a:path extrusionOk="0" h="169386" w="488596">
                    <a:moveTo>
                      <a:pt x="488036" y="93019"/>
                    </a:moveTo>
                    <a:lnTo>
                      <a:pt x="386516" y="145283"/>
                    </a:lnTo>
                    <a:lnTo>
                      <a:pt x="338931" y="169243"/>
                    </a:lnTo>
                    <a:lnTo>
                      <a:pt x="338931" y="169243"/>
                    </a:lnTo>
                    <a:lnTo>
                      <a:pt x="238637" y="148404"/>
                    </a:lnTo>
                    <a:lnTo>
                      <a:pt x="238637" y="148404"/>
                    </a:lnTo>
                    <a:lnTo>
                      <a:pt x="200525" y="140603"/>
                    </a:lnTo>
                    <a:lnTo>
                      <a:pt x="200525" y="140603"/>
                    </a:lnTo>
                    <a:lnTo>
                      <a:pt x="187041" y="137706"/>
                    </a:lnTo>
                    <a:lnTo>
                      <a:pt x="172888" y="134808"/>
                    </a:lnTo>
                    <a:lnTo>
                      <a:pt x="135333" y="127007"/>
                    </a:lnTo>
                    <a:lnTo>
                      <a:pt x="135333" y="127007"/>
                    </a:lnTo>
                    <a:lnTo>
                      <a:pt x="-510" y="98925"/>
                    </a:lnTo>
                    <a:cubicBezTo>
                      <a:pt x="-510" y="98925"/>
                      <a:pt x="-510" y="97365"/>
                      <a:pt x="-510" y="94579"/>
                    </a:cubicBezTo>
                    <a:cubicBezTo>
                      <a:pt x="-510" y="94579"/>
                      <a:pt x="-510" y="93576"/>
                      <a:pt x="-510" y="92907"/>
                    </a:cubicBezTo>
                    <a:lnTo>
                      <a:pt x="-510" y="92907"/>
                    </a:lnTo>
                    <a:cubicBezTo>
                      <a:pt x="-454" y="92049"/>
                      <a:pt x="-454" y="91202"/>
                      <a:pt x="-510" y="90344"/>
                    </a:cubicBezTo>
                    <a:cubicBezTo>
                      <a:pt x="-510" y="90344"/>
                      <a:pt x="-510" y="89564"/>
                      <a:pt x="-510" y="89118"/>
                    </a:cubicBezTo>
                    <a:cubicBezTo>
                      <a:pt x="-510" y="88673"/>
                      <a:pt x="-510" y="84772"/>
                      <a:pt x="-510" y="82321"/>
                    </a:cubicBezTo>
                    <a:cubicBezTo>
                      <a:pt x="-510" y="79869"/>
                      <a:pt x="-510" y="79980"/>
                      <a:pt x="-510" y="78755"/>
                    </a:cubicBezTo>
                    <a:cubicBezTo>
                      <a:pt x="-510" y="75523"/>
                      <a:pt x="-510" y="72180"/>
                      <a:pt x="-510" y="68614"/>
                    </a:cubicBezTo>
                    <a:cubicBezTo>
                      <a:pt x="-510" y="67499"/>
                      <a:pt x="-510" y="66496"/>
                      <a:pt x="-510" y="65493"/>
                    </a:cubicBezTo>
                    <a:cubicBezTo>
                      <a:pt x="-510" y="64491"/>
                      <a:pt x="-510" y="62373"/>
                      <a:pt x="-510" y="60813"/>
                    </a:cubicBezTo>
                    <a:cubicBezTo>
                      <a:pt x="-510" y="59253"/>
                      <a:pt x="-510" y="58584"/>
                      <a:pt x="-510" y="57470"/>
                    </a:cubicBezTo>
                    <a:lnTo>
                      <a:pt x="-510" y="56133"/>
                    </a:lnTo>
                    <a:cubicBezTo>
                      <a:pt x="-510" y="54461"/>
                      <a:pt x="-510" y="52789"/>
                      <a:pt x="-510" y="51118"/>
                    </a:cubicBezTo>
                    <a:lnTo>
                      <a:pt x="-510" y="46549"/>
                    </a:lnTo>
                    <a:cubicBezTo>
                      <a:pt x="-510" y="42983"/>
                      <a:pt x="-510" y="39417"/>
                      <a:pt x="-510" y="35962"/>
                    </a:cubicBezTo>
                    <a:cubicBezTo>
                      <a:pt x="-565" y="34815"/>
                      <a:pt x="-565" y="33656"/>
                      <a:pt x="-510" y="32508"/>
                    </a:cubicBezTo>
                    <a:lnTo>
                      <a:pt x="-510" y="26044"/>
                    </a:lnTo>
                    <a:cubicBezTo>
                      <a:pt x="-510" y="23481"/>
                      <a:pt x="-510" y="21030"/>
                      <a:pt x="-510" y="18689"/>
                    </a:cubicBezTo>
                    <a:cubicBezTo>
                      <a:pt x="-510" y="16349"/>
                      <a:pt x="-510" y="14789"/>
                      <a:pt x="-510" y="13006"/>
                    </a:cubicBezTo>
                    <a:cubicBezTo>
                      <a:pt x="-565" y="12037"/>
                      <a:pt x="-565" y="11078"/>
                      <a:pt x="-510" y="10109"/>
                    </a:cubicBezTo>
                    <a:lnTo>
                      <a:pt x="-510" y="9552"/>
                    </a:lnTo>
                    <a:cubicBezTo>
                      <a:pt x="-577" y="8660"/>
                      <a:pt x="-577" y="7768"/>
                      <a:pt x="-510" y="6877"/>
                    </a:cubicBezTo>
                    <a:cubicBezTo>
                      <a:pt x="-510" y="2754"/>
                      <a:pt x="-510" y="190"/>
                      <a:pt x="-510" y="-144"/>
                    </a:cubicBezTo>
                    <a:lnTo>
                      <a:pt x="177012" y="34068"/>
                    </a:lnTo>
                    <a:lnTo>
                      <a:pt x="312075" y="60144"/>
                    </a:lnTo>
                    <a:lnTo>
                      <a:pt x="312075" y="60144"/>
                    </a:lnTo>
                    <a:close/>
                  </a:path>
                </a:pathLst>
              </a:custGeom>
              <a:solidFill>
                <a:srgbClr val="D8B18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614129" y="4881518"/>
                <a:ext cx="440070" cy="11812"/>
              </a:xfrm>
              <a:custGeom>
                <a:rect b="b" l="l" r="r" t="t"/>
                <a:pathLst>
                  <a:path extrusionOk="0" h="11812" w="440070">
                    <a:moveTo>
                      <a:pt x="-560" y="-144"/>
                    </a:moveTo>
                    <a:lnTo>
                      <a:pt x="-560" y="8548"/>
                    </a:lnTo>
                    <a:lnTo>
                      <a:pt x="439510" y="11669"/>
                    </a:lnTo>
                    <a:lnTo>
                      <a:pt x="439510" y="308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9B6A58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3"/>
              <p:cNvSpPr/>
              <p:nvPr/>
            </p:nvSpPr>
            <p:spPr>
              <a:xfrm>
                <a:off x="1578581" y="4870591"/>
                <a:ext cx="38000" cy="10480"/>
              </a:xfrm>
              <a:custGeom>
                <a:rect b="b" l="l" r="r" t="t"/>
                <a:pathLst>
                  <a:path extrusionOk="0" h="10480" w="38000">
                    <a:moveTo>
                      <a:pt x="37441" y="-138"/>
                    </a:moveTo>
                    <a:lnTo>
                      <a:pt x="-560" y="10337"/>
                    </a:lnTo>
                    <a:cubicBezTo>
                      <a:pt x="1892" y="6102"/>
                      <a:pt x="10027" y="-361"/>
                      <a:pt x="37441" y="-138"/>
                    </a:cubicBezTo>
                    <a:close/>
                  </a:path>
                </a:pathLst>
              </a:custGeom>
              <a:solidFill>
                <a:srgbClr val="BFAD9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3"/>
              <p:cNvSpPr/>
              <p:nvPr/>
            </p:nvSpPr>
            <p:spPr>
              <a:xfrm rot="-5375400">
                <a:off x="1829313" y="4667152"/>
                <a:ext cx="8580" cy="440070"/>
              </a:xfrm>
              <a:custGeom>
                <a:rect b="b" l="l" r="r" t="t"/>
                <a:pathLst>
                  <a:path extrusionOk="0" h="440070" w="8580">
                    <a:moveTo>
                      <a:pt x="-561" y="-144"/>
                    </a:moveTo>
                    <a:lnTo>
                      <a:pt x="8020" y="-144"/>
                    </a:lnTo>
                    <a:lnTo>
                      <a:pt x="8020" y="439926"/>
                    </a:lnTo>
                    <a:lnTo>
                      <a:pt x="-561" y="439926"/>
                    </a:lnTo>
                    <a:close/>
                  </a:path>
                </a:pathLst>
              </a:custGeom>
              <a:solidFill>
                <a:srgbClr val="BFAD9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 rot="-5375400">
                <a:off x="1830093" y="4667597"/>
                <a:ext cx="8580" cy="440070"/>
              </a:xfrm>
              <a:custGeom>
                <a:rect b="b" l="l" r="r" t="t"/>
                <a:pathLst>
                  <a:path extrusionOk="0" h="440070" w="8580">
                    <a:moveTo>
                      <a:pt x="-560" y="-144"/>
                    </a:moveTo>
                    <a:lnTo>
                      <a:pt x="8021" y="-144"/>
                    </a:lnTo>
                    <a:lnTo>
                      <a:pt x="8021" y="439926"/>
                    </a:lnTo>
                    <a:lnTo>
                      <a:pt x="-560" y="43992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9B6A58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1616581" y="4851207"/>
                <a:ext cx="73660" cy="20393"/>
              </a:xfrm>
              <a:custGeom>
                <a:rect b="b" l="l" r="r" t="t"/>
                <a:pathLst>
                  <a:path extrusionOk="0" h="20393" w="73660">
                    <a:moveTo>
                      <a:pt x="73100" y="190"/>
                    </a:moveTo>
                    <a:cubicBezTo>
                      <a:pt x="46578" y="10220"/>
                      <a:pt x="43012" y="20249"/>
                      <a:pt x="43012" y="20249"/>
                    </a:cubicBezTo>
                    <a:lnTo>
                      <a:pt x="1557" y="19246"/>
                    </a:lnTo>
                    <a:lnTo>
                      <a:pt x="-560" y="19246"/>
                    </a:lnTo>
                    <a:lnTo>
                      <a:pt x="69646" y="-144"/>
                    </a:lnTo>
                    <a:close/>
                  </a:path>
                </a:pathLst>
              </a:custGeom>
              <a:solidFill>
                <a:srgbClr val="6653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1666394" y="4838280"/>
                <a:ext cx="54270" cy="12926"/>
              </a:xfrm>
              <a:custGeom>
                <a:rect b="b" l="l" r="r" t="t"/>
                <a:pathLst>
                  <a:path extrusionOk="0" h="12926" w="54270">
                    <a:moveTo>
                      <a:pt x="20393" y="12927"/>
                    </a:moveTo>
                    <a:lnTo>
                      <a:pt x="0" y="10698"/>
                    </a:lnTo>
                    <a:lnTo>
                      <a:pt x="2006" y="0"/>
                    </a:lnTo>
                    <a:lnTo>
                      <a:pt x="54270" y="3566"/>
                    </a:lnTo>
                    <a:lnTo>
                      <a:pt x="20393" y="12927"/>
                    </a:lnTo>
                    <a:close/>
                  </a:path>
                </a:pathLst>
              </a:custGeom>
              <a:solidFill>
                <a:srgbClr val="BFAD9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1454327" y="4882075"/>
                <a:ext cx="146764" cy="79009"/>
              </a:xfrm>
              <a:custGeom>
                <a:rect b="b" l="l" r="r" t="t"/>
                <a:pathLst>
                  <a:path extrusionOk="0" h="79009" w="146764">
                    <a:moveTo>
                      <a:pt x="146204" y="2419"/>
                    </a:moveTo>
                    <a:lnTo>
                      <a:pt x="146204" y="12003"/>
                    </a:lnTo>
                    <a:lnTo>
                      <a:pt x="104972" y="12003"/>
                    </a:lnTo>
                    <a:lnTo>
                      <a:pt x="96057" y="23147"/>
                    </a:lnTo>
                    <a:lnTo>
                      <a:pt x="96057" y="78866"/>
                    </a:lnTo>
                    <a:lnTo>
                      <a:pt x="-560" y="34291"/>
                    </a:lnTo>
                    <a:lnTo>
                      <a:pt x="124028" y="-144"/>
                    </a:lnTo>
                    <a:cubicBezTo>
                      <a:pt x="123381" y="848"/>
                      <a:pt x="123036" y="2007"/>
                      <a:pt x="123025" y="3199"/>
                    </a:cubicBezTo>
                    <a:close/>
                  </a:path>
                </a:pathLst>
              </a:custGeom>
              <a:solidFill>
                <a:srgbClr val="6653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2343939" y="4846638"/>
                <a:ext cx="690026" cy="285728"/>
              </a:xfrm>
              <a:custGeom>
                <a:rect b="b" l="l" r="r" t="t"/>
                <a:pathLst>
                  <a:path extrusionOk="0" h="285728" w="690026">
                    <a:moveTo>
                      <a:pt x="690026" y="223"/>
                    </a:moveTo>
                    <a:lnTo>
                      <a:pt x="662835" y="98846"/>
                    </a:lnTo>
                    <a:lnTo>
                      <a:pt x="3009" y="285728"/>
                    </a:lnTo>
                    <a:lnTo>
                      <a:pt x="0" y="170389"/>
                    </a:lnTo>
                    <a:lnTo>
                      <a:pt x="639991" y="0"/>
                    </a:lnTo>
                    <a:lnTo>
                      <a:pt x="690026" y="223"/>
                    </a:lnTo>
                    <a:close/>
                  </a:path>
                </a:pathLst>
              </a:custGeom>
              <a:solidFill>
                <a:srgbClr val="A263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1788976" y="5017027"/>
                <a:ext cx="557972" cy="145183"/>
              </a:xfrm>
              <a:custGeom>
                <a:rect b="b" l="l" r="r" t="t"/>
                <a:pathLst>
                  <a:path extrusionOk="0" h="145183" w="557972">
                    <a:moveTo>
                      <a:pt x="557412" y="115195"/>
                    </a:moveTo>
                    <a:cubicBezTo>
                      <a:pt x="557412" y="115195"/>
                      <a:pt x="200140" y="146955"/>
                      <a:pt x="196017" y="144949"/>
                    </a:cubicBezTo>
                    <a:lnTo>
                      <a:pt x="-560" y="53792"/>
                    </a:lnTo>
                    <a:lnTo>
                      <a:pt x="11698" y="46103"/>
                    </a:lnTo>
                    <a:lnTo>
                      <a:pt x="554403" y="-144"/>
                    </a:lnTo>
                    <a:close/>
                  </a:path>
                </a:pathLst>
              </a:custGeom>
              <a:solidFill>
                <a:srgbClr val="775C5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 rot="-5375400">
                <a:off x="1830093" y="4667597"/>
                <a:ext cx="8580" cy="440070"/>
              </a:xfrm>
              <a:custGeom>
                <a:rect b="b" l="l" r="r" t="t"/>
                <a:pathLst>
                  <a:path extrusionOk="0" h="440070" w="8580">
                    <a:moveTo>
                      <a:pt x="-560" y="-144"/>
                    </a:moveTo>
                    <a:lnTo>
                      <a:pt x="8021" y="-144"/>
                    </a:lnTo>
                    <a:lnTo>
                      <a:pt x="8021" y="439926"/>
                    </a:lnTo>
                    <a:lnTo>
                      <a:pt x="-560" y="439926"/>
                    </a:lnTo>
                    <a:close/>
                  </a:path>
                </a:pathLst>
              </a:custGeom>
              <a:solidFill>
                <a:srgbClr val="7C60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1561642" y="4904140"/>
                <a:ext cx="591738" cy="166823"/>
              </a:xfrm>
              <a:custGeom>
                <a:rect b="b" l="l" r="r" t="t"/>
                <a:pathLst>
                  <a:path extrusionOk="0" h="166823" w="591738">
                    <a:moveTo>
                      <a:pt x="197354" y="142163"/>
                    </a:moveTo>
                    <a:cubicBezTo>
                      <a:pt x="210025" y="150409"/>
                      <a:pt x="224189" y="156126"/>
                      <a:pt x="239032" y="158990"/>
                    </a:cubicBezTo>
                    <a:lnTo>
                      <a:pt x="226774" y="166679"/>
                    </a:lnTo>
                    <a:lnTo>
                      <a:pt x="-560" y="61147"/>
                    </a:lnTo>
                    <a:lnTo>
                      <a:pt x="-560" y="37299"/>
                    </a:lnTo>
                    <a:cubicBezTo>
                      <a:pt x="81124" y="41646"/>
                      <a:pt x="248617" y="23593"/>
                      <a:pt x="248617" y="23593"/>
                    </a:cubicBezTo>
                    <a:lnTo>
                      <a:pt x="500467" y="-144"/>
                    </a:lnTo>
                    <a:lnTo>
                      <a:pt x="504702" y="12560"/>
                    </a:lnTo>
                    <a:cubicBezTo>
                      <a:pt x="504702" y="12560"/>
                      <a:pt x="273022" y="27493"/>
                      <a:pt x="164481" y="38525"/>
                    </a:cubicBezTo>
                    <a:cubicBezTo>
                      <a:pt x="55939" y="49558"/>
                      <a:pt x="59394" y="64713"/>
                      <a:pt x="59394" y="64713"/>
                    </a:cubicBezTo>
                    <a:lnTo>
                      <a:pt x="144756" y="53570"/>
                    </a:lnTo>
                    <a:cubicBezTo>
                      <a:pt x="157682" y="77974"/>
                      <a:pt x="206270" y="80092"/>
                      <a:pt x="206270" y="80092"/>
                    </a:cubicBezTo>
                    <a:lnTo>
                      <a:pt x="194235" y="87781"/>
                    </a:lnTo>
                    <a:lnTo>
                      <a:pt x="208053" y="90232"/>
                    </a:lnTo>
                    <a:lnTo>
                      <a:pt x="268564" y="91347"/>
                    </a:lnTo>
                    <a:lnTo>
                      <a:pt x="272241" y="85329"/>
                    </a:lnTo>
                    <a:lnTo>
                      <a:pt x="555629" y="19915"/>
                    </a:lnTo>
                    <a:lnTo>
                      <a:pt x="591178" y="30390"/>
                    </a:lnTo>
                    <a:lnTo>
                      <a:pt x="215631" y="124778"/>
                    </a:lnTo>
                    <a:cubicBezTo>
                      <a:pt x="215631" y="124778"/>
                      <a:pt x="194792" y="129125"/>
                      <a:pt x="193900" y="136702"/>
                    </a:cubicBezTo>
                    <a:lnTo>
                      <a:pt x="193900" y="136702"/>
                    </a:lnTo>
                    <a:cubicBezTo>
                      <a:pt x="193788" y="137928"/>
                      <a:pt x="194792" y="139934"/>
                      <a:pt x="197354" y="142163"/>
                    </a:cubicBezTo>
                    <a:close/>
                  </a:path>
                </a:pathLst>
              </a:custGeom>
              <a:solidFill>
                <a:srgbClr val="7C60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1550721" y="4903471"/>
                <a:ext cx="72658" cy="61959"/>
              </a:xfrm>
              <a:custGeom>
                <a:rect b="b" l="l" r="r" t="t"/>
                <a:pathLst>
                  <a:path extrusionOk="0" h="61959" w="72658">
                    <a:moveTo>
                      <a:pt x="72098" y="27938"/>
                    </a:moveTo>
                    <a:lnTo>
                      <a:pt x="10584" y="37968"/>
                    </a:lnTo>
                    <a:lnTo>
                      <a:pt x="10584" y="61816"/>
                    </a:lnTo>
                    <a:lnTo>
                      <a:pt x="-560" y="56690"/>
                    </a:lnTo>
                    <a:lnTo>
                      <a:pt x="-560" y="971"/>
                    </a:lnTo>
                    <a:lnTo>
                      <a:pt x="65411" y="-144"/>
                    </a:lnTo>
                    <a:cubicBezTo>
                      <a:pt x="68220" y="9072"/>
                      <a:pt x="70448" y="18444"/>
                      <a:pt x="72098" y="27938"/>
                    </a:cubicBezTo>
                    <a:close/>
                  </a:path>
                </a:pathLst>
              </a:custGeom>
              <a:solidFill>
                <a:srgbClr val="7C60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1771368" y="4781112"/>
                <a:ext cx="542037" cy="62628"/>
              </a:xfrm>
              <a:custGeom>
                <a:rect b="b" l="l" r="r" t="t"/>
                <a:pathLst>
                  <a:path extrusionOk="0" h="62628" w="542037">
                    <a:moveTo>
                      <a:pt x="541477" y="1305"/>
                    </a:moveTo>
                    <a:lnTo>
                      <a:pt x="509049" y="62484"/>
                    </a:lnTo>
                    <a:lnTo>
                      <a:pt x="42345" y="60479"/>
                    </a:lnTo>
                    <a:lnTo>
                      <a:pt x="26855" y="58918"/>
                    </a:lnTo>
                    <a:cubicBezTo>
                      <a:pt x="28527" y="58361"/>
                      <a:pt x="-16272" y="47774"/>
                      <a:pt x="5347" y="39528"/>
                    </a:cubicBezTo>
                    <a:cubicBezTo>
                      <a:pt x="26966" y="31282"/>
                      <a:pt x="71207" y="39528"/>
                      <a:pt x="71207" y="39528"/>
                    </a:cubicBezTo>
                    <a:cubicBezTo>
                      <a:pt x="71207" y="39528"/>
                      <a:pt x="94498" y="36631"/>
                      <a:pt x="113777" y="35962"/>
                    </a:cubicBezTo>
                    <a:lnTo>
                      <a:pt x="116117" y="30167"/>
                    </a:lnTo>
                    <a:lnTo>
                      <a:pt x="155789" y="30167"/>
                    </a:lnTo>
                    <a:lnTo>
                      <a:pt x="155789" y="13674"/>
                    </a:lnTo>
                    <a:cubicBezTo>
                      <a:pt x="155789" y="13674"/>
                      <a:pt x="243714" y="19358"/>
                      <a:pt x="293750" y="11223"/>
                    </a:cubicBezTo>
                    <a:lnTo>
                      <a:pt x="296536" y="4982"/>
                    </a:lnTo>
                    <a:lnTo>
                      <a:pt x="341111" y="4982"/>
                    </a:lnTo>
                    <a:lnTo>
                      <a:pt x="341111" y="12449"/>
                    </a:lnTo>
                    <a:lnTo>
                      <a:pt x="485313" y="6097"/>
                    </a:lnTo>
                    <a:lnTo>
                      <a:pt x="485981" y="-144"/>
                    </a:lnTo>
                    <a:close/>
                  </a:path>
                </a:pathLst>
              </a:custGeom>
              <a:solidFill>
                <a:srgbClr val="BFAD9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2355306" y="4780293"/>
                <a:ext cx="272125" cy="64004"/>
              </a:xfrm>
              <a:custGeom>
                <a:rect b="b" l="l" r="r" t="t"/>
                <a:pathLst>
                  <a:path extrusionOk="0" h="64004" w="272125">
                    <a:moveTo>
                      <a:pt x="231789" y="28423"/>
                    </a:moveTo>
                    <a:cubicBezTo>
                      <a:pt x="193788" y="36447"/>
                      <a:pt x="111881" y="54277"/>
                      <a:pt x="70761" y="63861"/>
                    </a:cubicBezTo>
                    <a:lnTo>
                      <a:pt x="-560" y="63861"/>
                    </a:lnTo>
                    <a:lnTo>
                      <a:pt x="27968" y="2904"/>
                    </a:lnTo>
                    <a:cubicBezTo>
                      <a:pt x="27968" y="2904"/>
                      <a:pt x="88702" y="-7460"/>
                      <a:pt x="81793" y="10036"/>
                    </a:cubicBezTo>
                    <a:lnTo>
                      <a:pt x="182087" y="10816"/>
                    </a:lnTo>
                    <a:lnTo>
                      <a:pt x="175958" y="16276"/>
                    </a:lnTo>
                    <a:lnTo>
                      <a:pt x="232457" y="15385"/>
                    </a:lnTo>
                    <a:cubicBezTo>
                      <a:pt x="232457" y="15385"/>
                      <a:pt x="252294" y="6"/>
                      <a:pt x="269678" y="9701"/>
                    </a:cubicBezTo>
                    <a:cubicBezTo>
                      <a:pt x="269789" y="9479"/>
                      <a:pt x="284165" y="17391"/>
                      <a:pt x="231789" y="28423"/>
                    </a:cubicBezTo>
                    <a:close/>
                  </a:path>
                </a:pathLst>
              </a:custGeom>
              <a:solidFill>
                <a:srgbClr val="BFAD9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2519455" y="4775975"/>
                <a:ext cx="526393" cy="70773"/>
              </a:xfrm>
              <a:custGeom>
                <a:rect b="b" l="l" r="r" t="t"/>
                <a:pathLst>
                  <a:path extrusionOk="0" h="70773" w="526393">
                    <a:moveTo>
                      <a:pt x="517963" y="56143"/>
                    </a:moveTo>
                    <a:lnTo>
                      <a:pt x="464026" y="70630"/>
                    </a:lnTo>
                    <a:lnTo>
                      <a:pt x="-560" y="68401"/>
                    </a:lnTo>
                    <a:lnTo>
                      <a:pt x="248282" y="9450"/>
                    </a:lnTo>
                    <a:cubicBezTo>
                      <a:pt x="248282" y="9450"/>
                      <a:pt x="522420" y="758"/>
                      <a:pt x="525318" y="-134"/>
                    </a:cubicBezTo>
                    <a:cubicBezTo>
                      <a:pt x="528215" y="-1025"/>
                      <a:pt x="517963" y="56143"/>
                      <a:pt x="517963" y="56143"/>
                    </a:cubicBezTo>
                    <a:close/>
                  </a:path>
                </a:pathLst>
              </a:custGeom>
              <a:solidFill>
                <a:srgbClr val="BFAD9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>
                <a:off x="1551278" y="4841957"/>
                <a:ext cx="1433097" cy="222208"/>
              </a:xfrm>
              <a:custGeom>
                <a:rect b="b" l="l" r="r" t="t"/>
                <a:pathLst>
                  <a:path extrusionOk="0" h="222208" w="1433097">
                    <a:moveTo>
                      <a:pt x="967617" y="2419"/>
                    </a:moveTo>
                    <a:lnTo>
                      <a:pt x="895628" y="19469"/>
                    </a:lnTo>
                    <a:lnTo>
                      <a:pt x="891505" y="12895"/>
                    </a:lnTo>
                    <a:lnTo>
                      <a:pt x="889387" y="12895"/>
                    </a:lnTo>
                    <a:cubicBezTo>
                      <a:pt x="881140" y="12226"/>
                      <a:pt x="851721" y="9552"/>
                      <a:pt x="850161" y="8548"/>
                    </a:cubicBezTo>
                    <a:lnTo>
                      <a:pt x="850161" y="8548"/>
                    </a:lnTo>
                    <a:cubicBezTo>
                      <a:pt x="851275" y="7880"/>
                      <a:pt x="860636" y="5540"/>
                      <a:pt x="874677" y="2197"/>
                    </a:cubicBezTo>
                    <a:lnTo>
                      <a:pt x="803356" y="2197"/>
                    </a:lnTo>
                    <a:lnTo>
                      <a:pt x="800125" y="9106"/>
                    </a:lnTo>
                    <a:lnTo>
                      <a:pt x="725238" y="9106"/>
                    </a:lnTo>
                    <a:lnTo>
                      <a:pt x="729027" y="1862"/>
                    </a:lnTo>
                    <a:lnTo>
                      <a:pt x="262323" y="-144"/>
                    </a:lnTo>
                    <a:cubicBezTo>
                      <a:pt x="317262" y="5205"/>
                      <a:pt x="500802" y="22144"/>
                      <a:pt x="526321" y="24038"/>
                    </a:cubicBezTo>
                    <a:lnTo>
                      <a:pt x="242710" y="4871"/>
                    </a:lnTo>
                    <a:lnTo>
                      <a:pt x="168715" y="-32"/>
                    </a:lnTo>
                    <a:lnTo>
                      <a:pt x="135283" y="9328"/>
                    </a:lnTo>
                    <a:lnTo>
                      <a:pt x="138738" y="9328"/>
                    </a:lnTo>
                    <a:cubicBezTo>
                      <a:pt x="112215" y="19358"/>
                      <a:pt x="108650" y="29388"/>
                      <a:pt x="108650" y="29388"/>
                    </a:cubicBezTo>
                    <a:lnTo>
                      <a:pt x="67195" y="28384"/>
                    </a:lnTo>
                    <a:lnTo>
                      <a:pt x="65077" y="28384"/>
                    </a:lnTo>
                    <a:lnTo>
                      <a:pt x="27077" y="38860"/>
                    </a:lnTo>
                    <a:cubicBezTo>
                      <a:pt x="26430" y="39852"/>
                      <a:pt x="26085" y="41011"/>
                      <a:pt x="26074" y="42203"/>
                    </a:cubicBezTo>
                    <a:lnTo>
                      <a:pt x="49587" y="42203"/>
                    </a:lnTo>
                    <a:lnTo>
                      <a:pt x="49587" y="51786"/>
                    </a:lnTo>
                    <a:lnTo>
                      <a:pt x="8355" y="51786"/>
                    </a:lnTo>
                    <a:lnTo>
                      <a:pt x="-560" y="62930"/>
                    </a:lnTo>
                    <a:lnTo>
                      <a:pt x="65412" y="61816"/>
                    </a:lnTo>
                    <a:cubicBezTo>
                      <a:pt x="68142" y="71032"/>
                      <a:pt x="70304" y="80415"/>
                      <a:pt x="71875" y="89899"/>
                    </a:cubicBezTo>
                    <a:lnTo>
                      <a:pt x="10361" y="99928"/>
                    </a:lnTo>
                    <a:cubicBezTo>
                      <a:pt x="92045" y="104274"/>
                      <a:pt x="259537" y="86221"/>
                      <a:pt x="259537" y="86221"/>
                    </a:cubicBezTo>
                    <a:lnTo>
                      <a:pt x="511388" y="62485"/>
                    </a:lnTo>
                    <a:lnTo>
                      <a:pt x="515622" y="75189"/>
                    </a:lnTo>
                    <a:cubicBezTo>
                      <a:pt x="515622" y="75189"/>
                      <a:pt x="283942" y="90121"/>
                      <a:pt x="175401" y="101154"/>
                    </a:cubicBezTo>
                    <a:cubicBezTo>
                      <a:pt x="66861" y="112186"/>
                      <a:pt x="70315" y="127342"/>
                      <a:pt x="70315" y="127342"/>
                    </a:cubicBezTo>
                    <a:lnTo>
                      <a:pt x="155677" y="116198"/>
                    </a:lnTo>
                    <a:cubicBezTo>
                      <a:pt x="168603" y="140603"/>
                      <a:pt x="217191" y="142720"/>
                      <a:pt x="217191" y="142720"/>
                    </a:cubicBezTo>
                    <a:lnTo>
                      <a:pt x="205155" y="150409"/>
                    </a:lnTo>
                    <a:lnTo>
                      <a:pt x="218974" y="152861"/>
                    </a:lnTo>
                    <a:lnTo>
                      <a:pt x="279485" y="153976"/>
                    </a:lnTo>
                    <a:lnTo>
                      <a:pt x="283162" y="147958"/>
                    </a:lnTo>
                    <a:lnTo>
                      <a:pt x="566550" y="82544"/>
                    </a:lnTo>
                    <a:lnTo>
                      <a:pt x="602099" y="93019"/>
                    </a:lnTo>
                    <a:lnTo>
                      <a:pt x="226551" y="187407"/>
                    </a:lnTo>
                    <a:cubicBezTo>
                      <a:pt x="226551" y="187407"/>
                      <a:pt x="205712" y="191753"/>
                      <a:pt x="204821" y="199331"/>
                    </a:cubicBezTo>
                    <a:lnTo>
                      <a:pt x="204821" y="199331"/>
                    </a:lnTo>
                    <a:cubicBezTo>
                      <a:pt x="204821" y="201003"/>
                      <a:pt x="205490" y="203008"/>
                      <a:pt x="208053" y="205237"/>
                    </a:cubicBezTo>
                    <a:cubicBezTo>
                      <a:pt x="220734" y="213484"/>
                      <a:pt x="234887" y="219200"/>
                      <a:pt x="249731" y="222064"/>
                    </a:cubicBezTo>
                    <a:lnTo>
                      <a:pt x="792436" y="175817"/>
                    </a:lnTo>
                    <a:lnTo>
                      <a:pt x="1432538" y="5540"/>
                    </a:lnTo>
                    <a:close/>
                    <a:moveTo>
                      <a:pt x="502361" y="51006"/>
                    </a:moveTo>
                    <a:lnTo>
                      <a:pt x="62291" y="47886"/>
                    </a:lnTo>
                    <a:lnTo>
                      <a:pt x="62291" y="39194"/>
                    </a:lnTo>
                    <a:lnTo>
                      <a:pt x="502473" y="42426"/>
                    </a:lnTo>
                    <a:close/>
                  </a:path>
                </a:pathLst>
              </a:custGeom>
              <a:solidFill>
                <a:srgbClr val="BFAD9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>
                <a:off x="2277076" y="4782561"/>
                <a:ext cx="92048" cy="68423"/>
              </a:xfrm>
              <a:custGeom>
                <a:rect b="b" l="l" r="r" t="t"/>
                <a:pathLst>
                  <a:path extrusionOk="0" h="68423" w="92048">
                    <a:moveTo>
                      <a:pt x="36329" y="0"/>
                    </a:moveTo>
                    <a:lnTo>
                      <a:pt x="36106" y="31426"/>
                    </a:lnTo>
                    <a:lnTo>
                      <a:pt x="92048" y="31760"/>
                    </a:lnTo>
                    <a:lnTo>
                      <a:pt x="74998" y="68423"/>
                    </a:lnTo>
                    <a:lnTo>
                      <a:pt x="0" y="68423"/>
                    </a:lnTo>
                    <a:lnTo>
                      <a:pt x="36329" y="0"/>
                    </a:lnTo>
                    <a:close/>
                  </a:path>
                </a:pathLst>
              </a:custGeom>
              <a:solidFill>
                <a:srgbClr val="7C60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2401999" y="4794039"/>
                <a:ext cx="225439" cy="67754"/>
              </a:xfrm>
              <a:custGeom>
                <a:rect b="b" l="l" r="r" t="t"/>
                <a:pathLst>
                  <a:path extrusionOk="0" h="67754" w="225439">
                    <a:moveTo>
                      <a:pt x="225440" y="0"/>
                    </a:moveTo>
                    <a:lnTo>
                      <a:pt x="224771" y="25074"/>
                    </a:lnTo>
                    <a:lnTo>
                      <a:pt x="45467" y="67755"/>
                    </a:lnTo>
                    <a:lnTo>
                      <a:pt x="41344" y="61180"/>
                    </a:lnTo>
                    <a:lnTo>
                      <a:pt x="0" y="56611"/>
                    </a:lnTo>
                    <a:lnTo>
                      <a:pt x="225440" y="0"/>
                    </a:lnTo>
                    <a:close/>
                  </a:path>
                </a:pathLst>
              </a:custGeom>
              <a:solidFill>
                <a:srgbClr val="7C60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3"/>
              <p:cNvSpPr/>
              <p:nvPr/>
            </p:nvSpPr>
            <p:spPr>
              <a:xfrm>
                <a:off x="1794660" y="4840174"/>
                <a:ext cx="283610" cy="25742"/>
              </a:xfrm>
              <a:custGeom>
                <a:rect b="b" l="l" r="r" t="t"/>
                <a:pathLst>
                  <a:path extrusionOk="0" h="25742" w="283610">
                    <a:moveTo>
                      <a:pt x="283051" y="25599"/>
                    </a:moveTo>
                    <a:lnTo>
                      <a:pt x="-560" y="6431"/>
                    </a:lnTo>
                    <a:lnTo>
                      <a:pt x="3563" y="-144"/>
                    </a:lnTo>
                    <a:lnTo>
                      <a:pt x="19053" y="1416"/>
                    </a:lnTo>
                    <a:cubicBezTo>
                      <a:pt x="73992" y="6766"/>
                      <a:pt x="257531" y="23370"/>
                      <a:pt x="283051" y="25599"/>
                    </a:cubicBezTo>
                    <a:close/>
                  </a:path>
                </a:pathLst>
              </a:custGeom>
              <a:solidFill>
                <a:srgbClr val="7C60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3"/>
              <p:cNvSpPr/>
              <p:nvPr/>
            </p:nvSpPr>
            <p:spPr>
              <a:xfrm>
                <a:off x="4452354" y="4837054"/>
                <a:ext cx="56722" cy="12369"/>
              </a:xfrm>
              <a:custGeom>
                <a:rect b="b" l="l" r="r" t="t"/>
                <a:pathLst>
                  <a:path extrusionOk="0" h="12369" w="56722">
                    <a:moveTo>
                      <a:pt x="36552" y="12370"/>
                    </a:moveTo>
                    <a:lnTo>
                      <a:pt x="56722" y="10587"/>
                    </a:lnTo>
                    <a:lnTo>
                      <a:pt x="52153" y="0"/>
                    </a:lnTo>
                    <a:lnTo>
                      <a:pt x="0" y="2675"/>
                    </a:lnTo>
                    <a:lnTo>
                      <a:pt x="36552" y="12370"/>
                    </a:lnTo>
                    <a:close/>
                  </a:path>
                </a:pathLst>
              </a:custGeom>
              <a:solidFill>
                <a:srgbClr val="BFAD9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4584742" y="4881184"/>
                <a:ext cx="162365" cy="82464"/>
              </a:xfrm>
              <a:custGeom>
                <a:rect b="b" l="l" r="r" t="t"/>
                <a:pathLst>
                  <a:path extrusionOk="0" h="82464" w="162365">
                    <a:moveTo>
                      <a:pt x="-560" y="3088"/>
                    </a:moveTo>
                    <a:lnTo>
                      <a:pt x="2003" y="12783"/>
                    </a:lnTo>
                    <a:lnTo>
                      <a:pt x="44684" y="12783"/>
                    </a:lnTo>
                    <a:lnTo>
                      <a:pt x="56942" y="23927"/>
                    </a:lnTo>
                    <a:lnTo>
                      <a:pt x="73769" y="82320"/>
                    </a:lnTo>
                    <a:lnTo>
                      <a:pt x="161806" y="36853"/>
                    </a:lnTo>
                    <a:lnTo>
                      <a:pt x="21727" y="-144"/>
                    </a:lnTo>
                    <a:cubicBezTo>
                      <a:pt x="22630" y="848"/>
                      <a:pt x="23321" y="2029"/>
                      <a:pt x="23733" y="3311"/>
                    </a:cubicBezTo>
                    <a:close/>
                  </a:path>
                </a:pathLst>
              </a:custGeom>
              <a:solidFill>
                <a:srgbClr val="6653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156548" y="4824239"/>
                <a:ext cx="675762" cy="315259"/>
              </a:xfrm>
              <a:custGeom>
                <a:rect b="b" l="l" r="r" t="t"/>
                <a:pathLst>
                  <a:path extrusionOk="0" h="315259" w="675762">
                    <a:moveTo>
                      <a:pt x="0" y="0"/>
                    </a:moveTo>
                    <a:lnTo>
                      <a:pt x="7243" y="97509"/>
                    </a:lnTo>
                    <a:lnTo>
                      <a:pt x="674982" y="315259"/>
                    </a:lnTo>
                    <a:lnTo>
                      <a:pt x="675762" y="185099"/>
                    </a:lnTo>
                    <a:lnTo>
                      <a:pt x="48141" y="5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263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831642" y="5009449"/>
                <a:ext cx="600318" cy="174708"/>
              </a:xfrm>
              <a:custGeom>
                <a:rect b="b" l="l" r="r" t="t"/>
                <a:pathLst>
                  <a:path extrusionOk="0" h="174708" w="600318">
                    <a:moveTo>
                      <a:pt x="-560" y="129905"/>
                    </a:moveTo>
                    <a:cubicBezTo>
                      <a:pt x="-560" y="129905"/>
                      <a:pt x="396383" y="176820"/>
                      <a:pt x="400618" y="174480"/>
                    </a:cubicBezTo>
                    <a:lnTo>
                      <a:pt x="599758" y="71846"/>
                    </a:lnTo>
                    <a:lnTo>
                      <a:pt x="584714" y="62819"/>
                    </a:lnTo>
                    <a:lnTo>
                      <a:pt x="-3" y="-144"/>
                    </a:lnTo>
                    <a:close/>
                  </a:path>
                </a:pathLst>
              </a:custGeom>
              <a:solidFill>
                <a:srgbClr val="775C5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4121493" y="4876837"/>
                <a:ext cx="451659" cy="12926"/>
              </a:xfrm>
              <a:custGeom>
                <a:rect b="b" l="l" r="r" t="t"/>
                <a:pathLst>
                  <a:path extrusionOk="0" h="12926" w="451659">
                    <a:moveTo>
                      <a:pt x="0" y="0"/>
                    </a:moveTo>
                    <a:lnTo>
                      <a:pt x="1003" y="8692"/>
                    </a:lnTo>
                    <a:lnTo>
                      <a:pt x="451660" y="12927"/>
                    </a:lnTo>
                    <a:lnTo>
                      <a:pt x="449320" y="42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C60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25545" y="4896228"/>
                <a:ext cx="623720" cy="185210"/>
              </a:xfrm>
              <a:custGeom>
                <a:rect b="b" l="l" r="r" t="t"/>
                <a:pathLst>
                  <a:path extrusionOk="0" h="185210" w="623720">
                    <a:moveTo>
                      <a:pt x="432266" y="157876"/>
                    </a:moveTo>
                    <a:cubicBezTo>
                      <a:pt x="420454" y="170134"/>
                      <a:pt x="390923" y="176040"/>
                      <a:pt x="390923" y="176040"/>
                    </a:cubicBezTo>
                    <a:lnTo>
                      <a:pt x="405967" y="185067"/>
                    </a:lnTo>
                    <a:lnTo>
                      <a:pt x="623160" y="73071"/>
                    </a:lnTo>
                    <a:lnTo>
                      <a:pt x="615917" y="47663"/>
                    </a:lnTo>
                    <a:cubicBezTo>
                      <a:pt x="531001" y="50783"/>
                      <a:pt x="351696" y="28719"/>
                      <a:pt x="351696" y="28719"/>
                    </a:cubicBezTo>
                    <a:lnTo>
                      <a:pt x="88814" y="-144"/>
                    </a:lnTo>
                    <a:lnTo>
                      <a:pt x="85916" y="12783"/>
                    </a:lnTo>
                    <a:cubicBezTo>
                      <a:pt x="85916" y="12783"/>
                      <a:pt x="327068" y="32284"/>
                      <a:pt x="442519" y="46214"/>
                    </a:cubicBezTo>
                    <a:cubicBezTo>
                      <a:pt x="557969" y="60144"/>
                      <a:pt x="560086" y="76080"/>
                      <a:pt x="560086" y="76080"/>
                    </a:cubicBezTo>
                    <a:lnTo>
                      <a:pt x="466812" y="62039"/>
                    </a:lnTo>
                    <a:cubicBezTo>
                      <a:pt x="459012" y="87892"/>
                      <a:pt x="407861" y="89230"/>
                      <a:pt x="407861" y="89230"/>
                    </a:cubicBezTo>
                    <a:lnTo>
                      <a:pt x="422460" y="97810"/>
                    </a:lnTo>
                    <a:lnTo>
                      <a:pt x="408307" y="100151"/>
                    </a:lnTo>
                    <a:lnTo>
                      <a:pt x="344230" y="100151"/>
                    </a:lnTo>
                    <a:lnTo>
                      <a:pt x="339104" y="93576"/>
                    </a:lnTo>
                    <a:lnTo>
                      <a:pt x="34877" y="18912"/>
                    </a:lnTo>
                    <a:lnTo>
                      <a:pt x="-560" y="29164"/>
                    </a:lnTo>
                    <a:lnTo>
                      <a:pt x="408196" y="137594"/>
                    </a:lnTo>
                    <a:cubicBezTo>
                      <a:pt x="408196" y="137594"/>
                      <a:pt x="431597" y="142831"/>
                      <a:pt x="434273" y="151301"/>
                    </a:cubicBezTo>
                    <a:lnTo>
                      <a:pt x="434273" y="151301"/>
                    </a:lnTo>
                    <a:cubicBezTo>
                      <a:pt x="434919" y="153697"/>
                      <a:pt x="434139" y="156249"/>
                      <a:pt x="432266" y="157876"/>
                    </a:cubicBezTo>
                    <a:close/>
                  </a:path>
                </a:pathLst>
              </a:custGeom>
              <a:solidFill>
                <a:srgbClr val="7C60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573590" y="4903360"/>
                <a:ext cx="85927" cy="66082"/>
              </a:xfrm>
              <a:custGeom>
                <a:rect b="b" l="l" r="r" t="t"/>
                <a:pathLst>
                  <a:path extrusionOk="0" h="66082" w="85927">
                    <a:moveTo>
                      <a:pt x="340" y="28830"/>
                    </a:moveTo>
                    <a:lnTo>
                      <a:pt x="67872" y="40531"/>
                    </a:lnTo>
                    <a:lnTo>
                      <a:pt x="75115" y="65939"/>
                    </a:lnTo>
                    <a:lnTo>
                      <a:pt x="85368" y="60590"/>
                    </a:lnTo>
                    <a:lnTo>
                      <a:pt x="68540" y="2196"/>
                    </a:lnTo>
                    <a:lnTo>
                      <a:pt x="-440" y="-144"/>
                    </a:lnTo>
                    <a:cubicBezTo>
                      <a:pt x="-741" y="9518"/>
                      <a:pt x="-473" y="19191"/>
                      <a:pt x="340" y="28830"/>
                    </a:cubicBezTo>
                    <a:close/>
                  </a:path>
                </a:pathLst>
              </a:custGeom>
              <a:solidFill>
                <a:srgbClr val="7C60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3857495" y="4774091"/>
                <a:ext cx="540110" cy="64077"/>
              </a:xfrm>
              <a:custGeom>
                <a:rect b="b" l="l" r="r" t="t"/>
                <a:pathLst>
                  <a:path extrusionOk="0" h="64077" w="540110">
                    <a:moveTo>
                      <a:pt x="-560" y="-144"/>
                    </a:moveTo>
                    <a:lnTo>
                      <a:pt x="32871" y="58584"/>
                    </a:lnTo>
                    <a:lnTo>
                      <a:pt x="499352" y="63933"/>
                    </a:lnTo>
                    <a:lnTo>
                      <a:pt x="514731" y="62596"/>
                    </a:lnTo>
                    <a:cubicBezTo>
                      <a:pt x="512948" y="62039"/>
                      <a:pt x="555963" y="52455"/>
                      <a:pt x="532561" y="43986"/>
                    </a:cubicBezTo>
                    <a:cubicBezTo>
                      <a:pt x="509159" y="35517"/>
                      <a:pt x="466589" y="43429"/>
                      <a:pt x="466589" y="43429"/>
                    </a:cubicBezTo>
                    <a:cubicBezTo>
                      <a:pt x="466589" y="43429"/>
                      <a:pt x="442742" y="40308"/>
                      <a:pt x="423352" y="39417"/>
                    </a:cubicBezTo>
                    <a:lnTo>
                      <a:pt x="420120" y="33845"/>
                    </a:lnTo>
                    <a:lnTo>
                      <a:pt x="380671" y="33845"/>
                    </a:lnTo>
                    <a:lnTo>
                      <a:pt x="378553" y="18132"/>
                    </a:lnTo>
                    <a:cubicBezTo>
                      <a:pt x="378553" y="18132"/>
                      <a:pt x="292412" y="22255"/>
                      <a:pt x="242153" y="13786"/>
                    </a:cubicBezTo>
                    <a:lnTo>
                      <a:pt x="238698" y="7880"/>
                    </a:lnTo>
                    <a:lnTo>
                      <a:pt x="194792" y="7880"/>
                    </a:lnTo>
                    <a:lnTo>
                      <a:pt x="194792" y="14900"/>
                    </a:lnTo>
                    <a:lnTo>
                      <a:pt x="53265" y="6765"/>
                    </a:lnTo>
                    <a:lnTo>
                      <a:pt x="52373" y="971"/>
                    </a:lnTo>
                    <a:close/>
                  </a:path>
                </a:pathLst>
              </a:custGeom>
              <a:solidFill>
                <a:srgbClr val="BFAD9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3554158" y="4770347"/>
                <a:ext cx="263665" cy="61581"/>
              </a:xfrm>
              <a:custGeom>
                <a:rect b="b" l="l" r="r" t="t"/>
                <a:pathLst>
                  <a:path extrusionOk="0" h="61581" w="263665">
                    <a:moveTo>
                      <a:pt x="36774" y="24328"/>
                    </a:moveTo>
                    <a:cubicBezTo>
                      <a:pt x="73215" y="32463"/>
                      <a:pt x="152559" y="50739"/>
                      <a:pt x="192788" y="60657"/>
                    </a:cubicBezTo>
                    <a:lnTo>
                      <a:pt x="263105" y="61437"/>
                    </a:lnTo>
                    <a:lnTo>
                      <a:pt x="234689" y="3155"/>
                    </a:lnTo>
                    <a:cubicBezTo>
                      <a:pt x="234689" y="3155"/>
                      <a:pt x="176072" y="-7320"/>
                      <a:pt x="182536" y="9061"/>
                    </a:cubicBezTo>
                    <a:lnTo>
                      <a:pt x="85584" y="8392"/>
                    </a:lnTo>
                    <a:lnTo>
                      <a:pt x="91156" y="13519"/>
                    </a:lnTo>
                    <a:lnTo>
                      <a:pt x="36774" y="11959"/>
                    </a:lnTo>
                    <a:cubicBezTo>
                      <a:pt x="36774" y="11959"/>
                      <a:pt x="18610" y="-2640"/>
                      <a:pt x="1337" y="6052"/>
                    </a:cubicBezTo>
                    <a:cubicBezTo>
                      <a:pt x="1337" y="6052"/>
                      <a:pt x="-12928" y="13296"/>
                      <a:pt x="36774" y="24328"/>
                    </a:cubicBezTo>
                    <a:close/>
                  </a:path>
                </a:pathLst>
              </a:custGeom>
              <a:solidFill>
                <a:srgbClr val="BFAD9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3155545" y="4757922"/>
                <a:ext cx="500804" cy="72111"/>
              </a:xfrm>
              <a:custGeom>
                <a:rect b="b" l="l" r="r" t="t"/>
                <a:pathLst>
                  <a:path extrusionOk="0" h="72111" w="500804">
                    <a:moveTo>
                      <a:pt x="-560" y="52243"/>
                    </a:moveTo>
                    <a:lnTo>
                      <a:pt x="48584" y="66730"/>
                    </a:lnTo>
                    <a:lnTo>
                      <a:pt x="500244" y="71968"/>
                    </a:lnTo>
                    <a:lnTo>
                      <a:pt x="263771" y="12459"/>
                    </a:lnTo>
                    <a:cubicBezTo>
                      <a:pt x="263771" y="12459"/>
                      <a:pt x="5569" y="759"/>
                      <a:pt x="3006" y="-133"/>
                    </a:cubicBezTo>
                    <a:cubicBezTo>
                      <a:pt x="443" y="-1025"/>
                      <a:pt x="-560" y="52243"/>
                      <a:pt x="-560" y="52243"/>
                    </a:cubicBezTo>
                    <a:close/>
                  </a:path>
                </a:pathLst>
              </a:custGeom>
              <a:solidFill>
                <a:srgbClr val="BFAD9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3204689" y="4824796"/>
                <a:ext cx="1438112" cy="247616"/>
              </a:xfrm>
              <a:custGeom>
                <a:rect b="b" l="l" r="r" t="t"/>
                <a:pathLst>
                  <a:path extrusionOk="0" h="247616" w="1438112">
                    <a:moveTo>
                      <a:pt x="-560" y="-144"/>
                    </a:moveTo>
                    <a:lnTo>
                      <a:pt x="627061" y="184509"/>
                    </a:lnTo>
                    <a:lnTo>
                      <a:pt x="1212335" y="247472"/>
                    </a:lnTo>
                    <a:cubicBezTo>
                      <a:pt x="1212335" y="247472"/>
                      <a:pt x="1241867" y="241566"/>
                      <a:pt x="1253679" y="229308"/>
                    </a:cubicBezTo>
                    <a:cubicBezTo>
                      <a:pt x="1255596" y="227714"/>
                      <a:pt x="1256420" y="225151"/>
                      <a:pt x="1255797" y="222733"/>
                    </a:cubicBezTo>
                    <a:lnTo>
                      <a:pt x="1255797" y="222733"/>
                    </a:lnTo>
                    <a:cubicBezTo>
                      <a:pt x="1253122" y="214263"/>
                      <a:pt x="1229720" y="209026"/>
                      <a:pt x="1229720" y="209026"/>
                    </a:cubicBezTo>
                    <a:lnTo>
                      <a:pt x="820629" y="100596"/>
                    </a:lnTo>
                    <a:lnTo>
                      <a:pt x="856067" y="90344"/>
                    </a:lnTo>
                    <a:lnTo>
                      <a:pt x="1160071" y="164451"/>
                    </a:lnTo>
                    <a:lnTo>
                      <a:pt x="1165197" y="171025"/>
                    </a:lnTo>
                    <a:lnTo>
                      <a:pt x="1229274" y="171025"/>
                    </a:lnTo>
                    <a:lnTo>
                      <a:pt x="1243427" y="168685"/>
                    </a:lnTo>
                    <a:lnTo>
                      <a:pt x="1228828" y="160104"/>
                    </a:lnTo>
                    <a:cubicBezTo>
                      <a:pt x="1228828" y="160104"/>
                      <a:pt x="1279979" y="158767"/>
                      <a:pt x="1287779" y="132914"/>
                    </a:cubicBezTo>
                    <a:lnTo>
                      <a:pt x="1381053" y="146955"/>
                    </a:lnTo>
                    <a:cubicBezTo>
                      <a:pt x="1381053" y="146955"/>
                      <a:pt x="1381053" y="130685"/>
                      <a:pt x="1263486" y="117089"/>
                    </a:cubicBezTo>
                    <a:cubicBezTo>
                      <a:pt x="1145918" y="103494"/>
                      <a:pt x="906883" y="83658"/>
                      <a:pt x="906883" y="83658"/>
                    </a:cubicBezTo>
                    <a:lnTo>
                      <a:pt x="909780" y="70731"/>
                    </a:lnTo>
                    <a:lnTo>
                      <a:pt x="1172663" y="99593"/>
                    </a:lnTo>
                    <a:cubicBezTo>
                      <a:pt x="1172663" y="99593"/>
                      <a:pt x="1351968" y="121881"/>
                      <a:pt x="1436884" y="118538"/>
                    </a:cubicBezTo>
                    <a:lnTo>
                      <a:pt x="1369352" y="106837"/>
                    </a:lnTo>
                    <a:cubicBezTo>
                      <a:pt x="1368539" y="97197"/>
                      <a:pt x="1368271" y="87524"/>
                      <a:pt x="1368572" y="77863"/>
                    </a:cubicBezTo>
                    <a:lnTo>
                      <a:pt x="1437553" y="80203"/>
                    </a:lnTo>
                    <a:lnTo>
                      <a:pt x="1425294" y="69059"/>
                    </a:lnTo>
                    <a:lnTo>
                      <a:pt x="1382614" y="69059"/>
                    </a:lnTo>
                    <a:lnTo>
                      <a:pt x="1380050" y="59364"/>
                    </a:lnTo>
                    <a:lnTo>
                      <a:pt x="1404344" y="59364"/>
                    </a:lnTo>
                    <a:cubicBezTo>
                      <a:pt x="1403931" y="58082"/>
                      <a:pt x="1403240" y="56901"/>
                      <a:pt x="1402338" y="55910"/>
                    </a:cubicBezTo>
                    <a:lnTo>
                      <a:pt x="1360437" y="44766"/>
                    </a:lnTo>
                    <a:lnTo>
                      <a:pt x="1358209" y="44766"/>
                    </a:lnTo>
                    <a:lnTo>
                      <a:pt x="1315861" y="44766"/>
                    </a:lnTo>
                    <a:cubicBezTo>
                      <a:pt x="1315861" y="44766"/>
                      <a:pt x="1309844" y="34736"/>
                      <a:pt x="1280313" y="24261"/>
                    </a:cubicBezTo>
                    <a:lnTo>
                      <a:pt x="1283767" y="24261"/>
                    </a:lnTo>
                    <a:lnTo>
                      <a:pt x="1247327" y="14566"/>
                    </a:lnTo>
                    <a:lnTo>
                      <a:pt x="1173332" y="18243"/>
                    </a:lnTo>
                    <a:lnTo>
                      <a:pt x="890167" y="32619"/>
                    </a:lnTo>
                    <a:cubicBezTo>
                      <a:pt x="915575" y="30724"/>
                      <a:pt x="1098111" y="17463"/>
                      <a:pt x="1152605" y="13006"/>
                    </a:cubicBezTo>
                    <a:lnTo>
                      <a:pt x="686012" y="8437"/>
                    </a:lnTo>
                    <a:lnTo>
                      <a:pt x="690135" y="15457"/>
                    </a:lnTo>
                    <a:lnTo>
                      <a:pt x="615917" y="14231"/>
                    </a:lnTo>
                    <a:lnTo>
                      <a:pt x="612574" y="7545"/>
                    </a:lnTo>
                    <a:lnTo>
                      <a:pt x="542256" y="6765"/>
                    </a:lnTo>
                    <a:cubicBezTo>
                      <a:pt x="556075" y="10108"/>
                      <a:pt x="565324" y="12560"/>
                      <a:pt x="566327" y="13117"/>
                    </a:cubicBezTo>
                    <a:lnTo>
                      <a:pt x="566327" y="13117"/>
                    </a:lnTo>
                    <a:cubicBezTo>
                      <a:pt x="564767" y="14120"/>
                      <a:pt x="535682" y="16126"/>
                      <a:pt x="527546" y="16683"/>
                    </a:cubicBezTo>
                    <a:lnTo>
                      <a:pt x="525429" y="16683"/>
                    </a:lnTo>
                    <a:lnTo>
                      <a:pt x="521194" y="23035"/>
                    </a:lnTo>
                    <a:lnTo>
                      <a:pt x="450765" y="5316"/>
                    </a:lnTo>
                    <a:close/>
                    <a:moveTo>
                      <a:pt x="916244" y="51898"/>
                    </a:moveTo>
                    <a:lnTo>
                      <a:pt x="1365675" y="56132"/>
                    </a:lnTo>
                    <a:lnTo>
                      <a:pt x="1368015" y="64825"/>
                    </a:lnTo>
                    <a:lnTo>
                      <a:pt x="917358" y="60590"/>
                    </a:lnTo>
                    <a:close/>
                  </a:path>
                </a:pathLst>
              </a:custGeom>
              <a:solidFill>
                <a:srgbClr val="BFAD9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3803782" y="4774091"/>
                <a:ext cx="91602" cy="65748"/>
              </a:xfrm>
              <a:custGeom>
                <a:rect b="b" l="l" r="r" t="t"/>
                <a:pathLst>
                  <a:path extrusionOk="0" h="65748" w="91602">
                    <a:moveTo>
                      <a:pt x="53713" y="0"/>
                    </a:moveTo>
                    <a:lnTo>
                      <a:pt x="54716" y="29643"/>
                    </a:lnTo>
                    <a:lnTo>
                      <a:pt x="0" y="29197"/>
                    </a:lnTo>
                    <a:lnTo>
                      <a:pt x="17273" y="64523"/>
                    </a:lnTo>
                    <a:lnTo>
                      <a:pt x="91602" y="65749"/>
                    </a:lnTo>
                    <a:lnTo>
                      <a:pt x="53713" y="0"/>
                    </a:lnTo>
                    <a:close/>
                  </a:path>
                </a:pathLst>
              </a:custGeom>
              <a:solidFill>
                <a:srgbClr val="7C60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3552934" y="4780443"/>
                <a:ext cx="218753" cy="67308"/>
              </a:xfrm>
              <a:custGeom>
                <a:rect b="b" l="l" r="r" t="t"/>
                <a:pathLst>
                  <a:path extrusionOk="0" h="67308" w="218753">
                    <a:moveTo>
                      <a:pt x="1114" y="0"/>
                    </a:moveTo>
                    <a:lnTo>
                      <a:pt x="0" y="23514"/>
                    </a:lnTo>
                    <a:lnTo>
                      <a:pt x="173733" y="67309"/>
                    </a:lnTo>
                    <a:lnTo>
                      <a:pt x="177856" y="60957"/>
                    </a:lnTo>
                    <a:lnTo>
                      <a:pt x="218753" y="57168"/>
                    </a:lnTo>
                    <a:lnTo>
                      <a:pt x="1114" y="0"/>
                    </a:lnTo>
                    <a:close/>
                  </a:path>
                </a:pathLst>
              </a:custGeom>
              <a:solidFill>
                <a:srgbClr val="7C60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4095305" y="4836831"/>
                <a:ext cx="283164" cy="20950"/>
              </a:xfrm>
              <a:custGeom>
                <a:rect b="b" l="l" r="r" t="t"/>
                <a:pathLst>
                  <a:path extrusionOk="0" h="20950" w="283164">
                    <a:moveTo>
                      <a:pt x="-560" y="20807"/>
                    </a:moveTo>
                    <a:lnTo>
                      <a:pt x="282604" y="6431"/>
                    </a:lnTo>
                    <a:lnTo>
                      <a:pt x="277256" y="-144"/>
                    </a:lnTo>
                    <a:lnTo>
                      <a:pt x="261877" y="1193"/>
                    </a:lnTo>
                    <a:cubicBezTo>
                      <a:pt x="207384" y="5651"/>
                      <a:pt x="24847" y="18689"/>
                      <a:pt x="-560" y="20807"/>
                    </a:cubicBezTo>
                    <a:close/>
                  </a:path>
                </a:pathLst>
              </a:custGeom>
              <a:solidFill>
                <a:srgbClr val="7C60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2652624" y="4832596"/>
                <a:ext cx="874791" cy="150887"/>
              </a:xfrm>
              <a:custGeom>
                <a:rect b="b" l="l" r="r" t="t"/>
                <a:pathLst>
                  <a:path extrusionOk="0" h="150887" w="874791">
                    <a:moveTo>
                      <a:pt x="874791" y="124700"/>
                    </a:moveTo>
                    <a:lnTo>
                      <a:pt x="821301" y="150888"/>
                    </a:lnTo>
                    <a:lnTo>
                      <a:pt x="82464" y="149550"/>
                    </a:lnTo>
                    <a:lnTo>
                      <a:pt x="0" y="123139"/>
                    </a:lnTo>
                    <a:lnTo>
                      <a:pt x="428258" y="0"/>
                    </a:lnTo>
                    <a:lnTo>
                      <a:pt x="874791" y="124700"/>
                    </a:lnTo>
                    <a:close/>
                  </a:path>
                </a:pathLst>
              </a:custGeom>
              <a:gradFill>
                <a:gsLst>
                  <a:gs pos="0">
                    <a:srgbClr val="8F5D4E"/>
                  </a:gs>
                  <a:gs pos="50000">
                    <a:srgbClr val="80625F"/>
                  </a:gs>
                  <a:gs pos="100000">
                    <a:srgbClr val="726871"/>
                  </a:gs>
                </a:gsLst>
                <a:lin ang="246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2652289" y="4955736"/>
                <a:ext cx="82798" cy="73995"/>
              </a:xfrm>
              <a:custGeom>
                <a:rect b="b" l="l" r="r" t="t"/>
                <a:pathLst>
                  <a:path extrusionOk="0" h="73995" w="82798">
                    <a:moveTo>
                      <a:pt x="82799" y="26411"/>
                    </a:moveTo>
                    <a:lnTo>
                      <a:pt x="82464" y="73995"/>
                    </a:lnTo>
                    <a:lnTo>
                      <a:pt x="0" y="45021"/>
                    </a:lnTo>
                    <a:lnTo>
                      <a:pt x="334" y="0"/>
                    </a:lnTo>
                    <a:lnTo>
                      <a:pt x="82799" y="26411"/>
                    </a:lnTo>
                    <a:close/>
                  </a:path>
                </a:pathLst>
              </a:custGeom>
              <a:solidFill>
                <a:srgbClr val="C6A98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>
                <a:off x="3473590" y="4957296"/>
                <a:ext cx="53824" cy="71877"/>
              </a:xfrm>
              <a:custGeom>
                <a:rect b="b" l="l" r="r" t="t"/>
                <a:pathLst>
                  <a:path extrusionOk="0" h="71877" w="53824">
                    <a:moveTo>
                      <a:pt x="53825" y="0"/>
                    </a:moveTo>
                    <a:lnTo>
                      <a:pt x="53490" y="52376"/>
                    </a:lnTo>
                    <a:lnTo>
                      <a:pt x="0" y="71878"/>
                    </a:lnTo>
                    <a:lnTo>
                      <a:pt x="334" y="26188"/>
                    </a:lnTo>
                    <a:lnTo>
                      <a:pt x="53825" y="0"/>
                    </a:lnTo>
                    <a:close/>
                  </a:path>
                </a:pathLst>
              </a:custGeom>
              <a:solidFill>
                <a:srgbClr val="A26F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3"/>
              <p:cNvSpPr/>
              <p:nvPr/>
            </p:nvSpPr>
            <p:spPr>
              <a:xfrm>
                <a:off x="2850650" y="4699093"/>
                <a:ext cx="509384" cy="64857"/>
              </a:xfrm>
              <a:custGeom>
                <a:rect b="b" l="l" r="r" t="t"/>
                <a:pathLst>
                  <a:path extrusionOk="0" h="64857" w="509384">
                    <a:moveTo>
                      <a:pt x="509385" y="64857"/>
                    </a:moveTo>
                    <a:lnTo>
                      <a:pt x="0" y="61180"/>
                    </a:lnTo>
                    <a:lnTo>
                      <a:pt x="12147" y="56945"/>
                    </a:lnTo>
                    <a:lnTo>
                      <a:pt x="256754" y="0"/>
                    </a:lnTo>
                    <a:lnTo>
                      <a:pt x="509385" y="64857"/>
                    </a:lnTo>
                    <a:close/>
                  </a:path>
                </a:pathLst>
              </a:custGeom>
              <a:gradFill>
                <a:gsLst>
                  <a:gs pos="0">
                    <a:srgbClr val="8F5D4E"/>
                  </a:gs>
                  <a:gs pos="50000">
                    <a:srgbClr val="80625F"/>
                  </a:gs>
                  <a:gs pos="100000">
                    <a:srgbClr val="726871"/>
                  </a:gs>
                </a:gsLst>
                <a:lin ang="246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3"/>
              <p:cNvSpPr/>
              <p:nvPr/>
            </p:nvSpPr>
            <p:spPr>
              <a:xfrm>
                <a:off x="2839729" y="4929993"/>
                <a:ext cx="518968" cy="22399"/>
              </a:xfrm>
              <a:custGeom>
                <a:rect b="b" l="l" r="r" t="t"/>
                <a:pathLst>
                  <a:path extrusionOk="0" h="22399" w="518968">
                    <a:moveTo>
                      <a:pt x="518969" y="22399"/>
                    </a:moveTo>
                    <a:lnTo>
                      <a:pt x="0" y="18610"/>
                    </a:lnTo>
                    <a:lnTo>
                      <a:pt x="30868" y="0"/>
                    </a:lnTo>
                    <a:lnTo>
                      <a:pt x="63186" y="223"/>
                    </a:lnTo>
                    <a:lnTo>
                      <a:pt x="112219" y="334"/>
                    </a:lnTo>
                    <a:lnTo>
                      <a:pt x="162923" y="446"/>
                    </a:lnTo>
                    <a:lnTo>
                      <a:pt x="211399" y="557"/>
                    </a:lnTo>
                    <a:lnTo>
                      <a:pt x="261546" y="780"/>
                    </a:lnTo>
                    <a:lnTo>
                      <a:pt x="312808" y="892"/>
                    </a:lnTo>
                    <a:lnTo>
                      <a:pt x="363512" y="1003"/>
                    </a:lnTo>
                    <a:lnTo>
                      <a:pt x="414662" y="1226"/>
                    </a:lnTo>
                    <a:lnTo>
                      <a:pt x="456340" y="1337"/>
                    </a:lnTo>
                    <a:lnTo>
                      <a:pt x="492112" y="1449"/>
                    </a:lnTo>
                    <a:lnTo>
                      <a:pt x="518969" y="22399"/>
                    </a:lnTo>
                    <a:close/>
                  </a:path>
                </a:pathLst>
              </a:custGeom>
              <a:solidFill>
                <a:srgbClr val="814D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3"/>
              <p:cNvSpPr/>
              <p:nvPr/>
            </p:nvSpPr>
            <p:spPr>
              <a:xfrm>
                <a:off x="2850650" y="4760273"/>
                <a:ext cx="509384" cy="22733"/>
              </a:xfrm>
              <a:custGeom>
                <a:rect b="b" l="l" r="r" t="t"/>
                <a:pathLst>
                  <a:path extrusionOk="0" h="22733" w="509384">
                    <a:moveTo>
                      <a:pt x="509385" y="3677"/>
                    </a:moveTo>
                    <a:lnTo>
                      <a:pt x="482194" y="22733"/>
                    </a:lnTo>
                    <a:lnTo>
                      <a:pt x="21062" y="19390"/>
                    </a:lnTo>
                    <a:lnTo>
                      <a:pt x="0" y="0"/>
                    </a:lnTo>
                    <a:lnTo>
                      <a:pt x="509385" y="3677"/>
                    </a:lnTo>
                    <a:close/>
                  </a:path>
                </a:pathLst>
              </a:custGeom>
              <a:solidFill>
                <a:srgbClr val="8C55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2870597" y="4779663"/>
                <a:ext cx="33320" cy="150553"/>
              </a:xfrm>
              <a:custGeom>
                <a:rect b="b" l="l" r="r" t="t"/>
                <a:pathLst>
                  <a:path extrusionOk="0" h="150553" w="33320">
                    <a:moveTo>
                      <a:pt x="33320" y="223"/>
                    </a:moveTo>
                    <a:lnTo>
                      <a:pt x="32317" y="150553"/>
                    </a:lnTo>
                    <a:lnTo>
                      <a:pt x="0" y="150330"/>
                    </a:lnTo>
                    <a:lnTo>
                      <a:pt x="1114" y="0"/>
                    </a:lnTo>
                    <a:lnTo>
                      <a:pt x="33320" y="223"/>
                    </a:lnTo>
                    <a:close/>
                  </a:path>
                </a:pathLst>
              </a:custGeom>
              <a:solidFill>
                <a:srgbClr val="7B4234"/>
              </a:solidFill>
              <a:ln cap="flat" cmpd="sng" w="9525">
                <a:solidFill>
                  <a:srgbClr val="A26F6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2902914" y="4779886"/>
                <a:ext cx="50147" cy="150441"/>
              </a:xfrm>
              <a:custGeom>
                <a:rect b="b" l="l" r="r" t="t"/>
                <a:pathLst>
                  <a:path extrusionOk="0" h="150441" w="50147">
                    <a:moveTo>
                      <a:pt x="50147" y="334"/>
                    </a:moveTo>
                    <a:lnTo>
                      <a:pt x="49033" y="150442"/>
                    </a:lnTo>
                    <a:lnTo>
                      <a:pt x="0" y="150330"/>
                    </a:lnTo>
                    <a:lnTo>
                      <a:pt x="1003" y="0"/>
                    </a:lnTo>
                    <a:lnTo>
                      <a:pt x="50147" y="334"/>
                    </a:lnTo>
                    <a:close/>
                  </a:path>
                </a:pathLst>
              </a:custGeom>
              <a:solidFill>
                <a:srgbClr val="7B4234"/>
              </a:solidFill>
              <a:ln cap="flat" cmpd="sng" w="9525">
                <a:solidFill>
                  <a:srgbClr val="A26F6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2951947" y="4930328"/>
                <a:ext cx="11143" cy="222"/>
              </a:xfrm>
              <a:custGeom>
                <a:rect b="b" l="l" r="r" t="t"/>
                <a:pathLst>
                  <a:path extrusionOk="0" h="222" w="11143">
                    <a:moveTo>
                      <a:pt x="0" y="22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BFAD9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2951947" y="4780220"/>
                <a:ext cx="51818" cy="150218"/>
              </a:xfrm>
              <a:custGeom>
                <a:rect b="b" l="l" r="r" t="t"/>
                <a:pathLst>
                  <a:path extrusionOk="0" h="150218" w="51818">
                    <a:moveTo>
                      <a:pt x="51819" y="334"/>
                    </a:moveTo>
                    <a:lnTo>
                      <a:pt x="50704" y="150219"/>
                    </a:lnTo>
                    <a:lnTo>
                      <a:pt x="0" y="150108"/>
                    </a:lnTo>
                    <a:lnTo>
                      <a:pt x="1114" y="0"/>
                    </a:lnTo>
                    <a:lnTo>
                      <a:pt x="51819" y="334"/>
                    </a:lnTo>
                    <a:close/>
                  </a:path>
                </a:pathLst>
              </a:custGeom>
              <a:solidFill>
                <a:srgbClr val="7B4234"/>
              </a:solidFill>
              <a:ln cap="flat" cmpd="sng" w="9525">
                <a:solidFill>
                  <a:srgbClr val="A26F6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3002652" y="4930439"/>
                <a:ext cx="11143" cy="445"/>
              </a:xfrm>
              <a:custGeom>
                <a:rect b="b" l="l" r="r" t="t"/>
                <a:pathLst>
                  <a:path extrusionOk="0" h="445" w="11143">
                    <a:moveTo>
                      <a:pt x="0" y="446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BFAD9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002652" y="4780555"/>
                <a:ext cx="49590" cy="149996"/>
              </a:xfrm>
              <a:custGeom>
                <a:rect b="b" l="l" r="r" t="t"/>
                <a:pathLst>
                  <a:path extrusionOk="0" h="149996" w="49590">
                    <a:moveTo>
                      <a:pt x="49590" y="446"/>
                    </a:moveTo>
                    <a:lnTo>
                      <a:pt x="48476" y="149996"/>
                    </a:lnTo>
                    <a:lnTo>
                      <a:pt x="0" y="149885"/>
                    </a:lnTo>
                    <a:lnTo>
                      <a:pt x="1114" y="0"/>
                    </a:lnTo>
                    <a:lnTo>
                      <a:pt x="49590" y="446"/>
                    </a:lnTo>
                    <a:close/>
                  </a:path>
                </a:pathLst>
              </a:custGeom>
              <a:solidFill>
                <a:srgbClr val="7B4234"/>
              </a:solidFill>
              <a:ln cap="flat" cmpd="sng" w="9525">
                <a:solidFill>
                  <a:srgbClr val="A26F6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051127" y="4781000"/>
                <a:ext cx="51150" cy="149773"/>
              </a:xfrm>
              <a:custGeom>
                <a:rect b="b" l="l" r="r" t="t"/>
                <a:pathLst>
                  <a:path extrusionOk="0" h="149773" w="51150">
                    <a:moveTo>
                      <a:pt x="51150" y="334"/>
                    </a:moveTo>
                    <a:lnTo>
                      <a:pt x="50147" y="149773"/>
                    </a:lnTo>
                    <a:lnTo>
                      <a:pt x="0" y="149550"/>
                    </a:lnTo>
                    <a:lnTo>
                      <a:pt x="1114" y="0"/>
                    </a:lnTo>
                    <a:lnTo>
                      <a:pt x="51150" y="334"/>
                    </a:lnTo>
                    <a:close/>
                  </a:path>
                </a:pathLst>
              </a:custGeom>
              <a:solidFill>
                <a:srgbClr val="7B4234"/>
              </a:solidFill>
              <a:ln cap="flat" cmpd="sng" w="9525">
                <a:solidFill>
                  <a:srgbClr val="A26F6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3101275" y="4930774"/>
                <a:ext cx="11143" cy="780"/>
              </a:xfrm>
              <a:custGeom>
                <a:rect b="b" l="l" r="r" t="t"/>
                <a:pathLst>
                  <a:path extrusionOk="0" h="780" w="11143">
                    <a:moveTo>
                      <a:pt x="0" y="78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BFAD9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3102278" y="4779217"/>
                <a:ext cx="111" cy="2117"/>
              </a:xfrm>
              <a:custGeom>
                <a:rect b="b" l="l" r="r" t="t"/>
                <a:pathLst>
                  <a:path extrusionOk="0" h="2117" w="111">
                    <a:moveTo>
                      <a:pt x="0" y="2117"/>
                    </a:moveTo>
                    <a:lnTo>
                      <a:pt x="111" y="0"/>
                    </a:lnTo>
                  </a:path>
                </a:pathLst>
              </a:custGeom>
              <a:noFill/>
              <a:ln cap="flat" cmpd="sng" w="9525">
                <a:solidFill>
                  <a:srgbClr val="BFAD9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3101275" y="4781335"/>
                <a:ext cx="52376" cy="149550"/>
              </a:xfrm>
              <a:custGeom>
                <a:rect b="b" l="l" r="r" t="t"/>
                <a:pathLst>
                  <a:path extrusionOk="0" h="149550" w="52376">
                    <a:moveTo>
                      <a:pt x="52376" y="334"/>
                    </a:moveTo>
                    <a:lnTo>
                      <a:pt x="51262" y="149550"/>
                    </a:lnTo>
                    <a:lnTo>
                      <a:pt x="0" y="149439"/>
                    </a:lnTo>
                    <a:lnTo>
                      <a:pt x="1003" y="0"/>
                    </a:lnTo>
                    <a:lnTo>
                      <a:pt x="52376" y="334"/>
                    </a:lnTo>
                    <a:close/>
                  </a:path>
                </a:pathLst>
              </a:custGeom>
              <a:solidFill>
                <a:srgbClr val="7B4234"/>
              </a:solidFill>
              <a:ln cap="flat" cmpd="sng" w="9525">
                <a:solidFill>
                  <a:srgbClr val="A26F6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3152536" y="4930885"/>
                <a:ext cx="11143" cy="1114"/>
              </a:xfrm>
              <a:custGeom>
                <a:rect b="b" l="l" r="r" t="t"/>
                <a:pathLst>
                  <a:path extrusionOk="0" h="1114" w="11143">
                    <a:moveTo>
                      <a:pt x="0" y="1114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BFAD9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3153651" y="4779552"/>
                <a:ext cx="11143" cy="2117"/>
              </a:xfrm>
              <a:custGeom>
                <a:rect b="b" l="l" r="r" t="t"/>
                <a:pathLst>
                  <a:path extrusionOk="0" h="2117" w="11143">
                    <a:moveTo>
                      <a:pt x="0" y="2117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BFAD9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3152536" y="4781669"/>
                <a:ext cx="51707" cy="149327"/>
              </a:xfrm>
              <a:custGeom>
                <a:rect b="b" l="l" r="r" t="t"/>
                <a:pathLst>
                  <a:path extrusionOk="0" h="149327" w="51707">
                    <a:moveTo>
                      <a:pt x="51707" y="334"/>
                    </a:moveTo>
                    <a:lnTo>
                      <a:pt x="50704" y="149327"/>
                    </a:lnTo>
                    <a:lnTo>
                      <a:pt x="0" y="149216"/>
                    </a:lnTo>
                    <a:lnTo>
                      <a:pt x="1114" y="0"/>
                    </a:lnTo>
                    <a:lnTo>
                      <a:pt x="51707" y="334"/>
                    </a:lnTo>
                    <a:close/>
                  </a:path>
                </a:pathLst>
              </a:custGeom>
              <a:solidFill>
                <a:srgbClr val="7B4234"/>
              </a:solidFill>
              <a:ln cap="flat" cmpd="sng" w="9525">
                <a:solidFill>
                  <a:srgbClr val="A26F6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>
                <a:off x="3203241" y="4930996"/>
                <a:ext cx="11143" cy="668"/>
              </a:xfrm>
              <a:custGeom>
                <a:rect b="b" l="l" r="r" t="t"/>
                <a:pathLst>
                  <a:path extrusionOk="0" h="668" w="11143">
                    <a:moveTo>
                      <a:pt x="0" y="66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BFAD9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3204244" y="4779886"/>
                <a:ext cx="11143" cy="2117"/>
              </a:xfrm>
              <a:custGeom>
                <a:rect b="b" l="l" r="r" t="t"/>
                <a:pathLst>
                  <a:path extrusionOk="0" h="2117" w="11143">
                    <a:moveTo>
                      <a:pt x="0" y="2117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BFAD9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>
                <a:off x="3203241" y="4782003"/>
                <a:ext cx="52153" cy="149215"/>
              </a:xfrm>
              <a:custGeom>
                <a:rect b="b" l="l" r="r" t="t"/>
                <a:pathLst>
                  <a:path extrusionOk="0" h="149215" w="52153">
                    <a:moveTo>
                      <a:pt x="52153" y="446"/>
                    </a:moveTo>
                    <a:lnTo>
                      <a:pt x="51150" y="149216"/>
                    </a:lnTo>
                    <a:lnTo>
                      <a:pt x="0" y="148993"/>
                    </a:lnTo>
                    <a:lnTo>
                      <a:pt x="1003" y="0"/>
                    </a:lnTo>
                    <a:lnTo>
                      <a:pt x="52153" y="446"/>
                    </a:lnTo>
                    <a:close/>
                  </a:path>
                </a:pathLst>
              </a:custGeom>
              <a:solidFill>
                <a:srgbClr val="7B4234"/>
              </a:solidFill>
              <a:ln cap="flat" cmpd="sng" w="9525">
                <a:solidFill>
                  <a:srgbClr val="A26F6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3254391" y="4931219"/>
                <a:ext cx="11143" cy="1448"/>
              </a:xfrm>
              <a:custGeom>
                <a:rect b="b" l="l" r="r" t="t"/>
                <a:pathLst>
                  <a:path extrusionOk="0" h="1448" w="11143">
                    <a:moveTo>
                      <a:pt x="0" y="144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BFAD9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3254391" y="4782449"/>
                <a:ext cx="42792" cy="148881"/>
              </a:xfrm>
              <a:custGeom>
                <a:rect b="b" l="l" r="r" t="t"/>
                <a:pathLst>
                  <a:path extrusionOk="0" h="148881" w="42792">
                    <a:moveTo>
                      <a:pt x="42792" y="223"/>
                    </a:moveTo>
                    <a:lnTo>
                      <a:pt x="41678" y="148882"/>
                    </a:lnTo>
                    <a:lnTo>
                      <a:pt x="0" y="148770"/>
                    </a:lnTo>
                    <a:lnTo>
                      <a:pt x="1003" y="0"/>
                    </a:lnTo>
                    <a:lnTo>
                      <a:pt x="42792" y="223"/>
                    </a:lnTo>
                    <a:close/>
                  </a:path>
                </a:pathLst>
              </a:custGeom>
              <a:solidFill>
                <a:srgbClr val="7B4234"/>
              </a:solidFill>
              <a:ln cap="flat" cmpd="sng" w="9525">
                <a:solidFill>
                  <a:srgbClr val="A26F6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3297183" y="4780555"/>
                <a:ext cx="11143" cy="2117"/>
              </a:xfrm>
              <a:custGeom>
                <a:rect b="b" l="l" r="r" t="t"/>
                <a:pathLst>
                  <a:path extrusionOk="0" h="2117" w="11143">
                    <a:moveTo>
                      <a:pt x="0" y="2117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BFAD9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3296069" y="4782672"/>
                <a:ext cx="36774" cy="148770"/>
              </a:xfrm>
              <a:custGeom>
                <a:rect b="b" l="l" r="r" t="t"/>
                <a:pathLst>
                  <a:path extrusionOk="0" h="148770" w="36774">
                    <a:moveTo>
                      <a:pt x="36775" y="334"/>
                    </a:moveTo>
                    <a:lnTo>
                      <a:pt x="35772" y="148770"/>
                    </a:lnTo>
                    <a:lnTo>
                      <a:pt x="0" y="148659"/>
                    </a:lnTo>
                    <a:lnTo>
                      <a:pt x="1114" y="0"/>
                    </a:lnTo>
                    <a:lnTo>
                      <a:pt x="36775" y="334"/>
                    </a:lnTo>
                    <a:close/>
                  </a:path>
                </a:pathLst>
              </a:custGeom>
              <a:solidFill>
                <a:srgbClr val="7B4234"/>
              </a:solidFill>
              <a:ln cap="flat" cmpd="sng" w="9525">
                <a:solidFill>
                  <a:srgbClr val="A26F6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2734754" y="4982147"/>
                <a:ext cx="739170" cy="47584"/>
              </a:xfrm>
              <a:custGeom>
                <a:rect b="b" l="l" r="r" t="t"/>
                <a:pathLst>
                  <a:path extrusionOk="0" h="47584" w="739170">
                    <a:moveTo>
                      <a:pt x="739171" y="1337"/>
                    </a:moveTo>
                    <a:lnTo>
                      <a:pt x="738837" y="47027"/>
                    </a:lnTo>
                    <a:lnTo>
                      <a:pt x="0" y="47584"/>
                    </a:lnTo>
                    <a:lnTo>
                      <a:pt x="334" y="0"/>
                    </a:lnTo>
                    <a:lnTo>
                      <a:pt x="739171" y="1337"/>
                    </a:lnTo>
                    <a:close/>
                  </a:path>
                </a:pathLst>
              </a:custGeom>
              <a:solidFill>
                <a:srgbClr val="97685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3"/>
              <p:cNvSpPr/>
              <p:nvPr/>
            </p:nvSpPr>
            <p:spPr>
              <a:xfrm>
                <a:off x="2577514" y="4986938"/>
                <a:ext cx="1028799" cy="69203"/>
              </a:xfrm>
              <a:custGeom>
                <a:rect b="b" l="l" r="r" t="t"/>
                <a:pathLst>
                  <a:path extrusionOk="0" h="69203" w="1028799">
                    <a:moveTo>
                      <a:pt x="1028799" y="30311"/>
                    </a:moveTo>
                    <a:lnTo>
                      <a:pt x="939426" y="69203"/>
                    </a:lnTo>
                    <a:lnTo>
                      <a:pt x="103861" y="63186"/>
                    </a:lnTo>
                    <a:lnTo>
                      <a:pt x="0" y="23514"/>
                    </a:lnTo>
                    <a:lnTo>
                      <a:pt x="74887" y="0"/>
                    </a:lnTo>
                    <a:lnTo>
                      <a:pt x="74775" y="13818"/>
                    </a:lnTo>
                    <a:lnTo>
                      <a:pt x="157240" y="42792"/>
                    </a:lnTo>
                    <a:lnTo>
                      <a:pt x="896076" y="42235"/>
                    </a:lnTo>
                    <a:lnTo>
                      <a:pt x="949567" y="22734"/>
                    </a:lnTo>
                    <a:lnTo>
                      <a:pt x="949567" y="8581"/>
                    </a:lnTo>
                    <a:lnTo>
                      <a:pt x="1028799" y="30311"/>
                    </a:lnTo>
                    <a:close/>
                  </a:path>
                </a:pathLst>
              </a:custGeom>
              <a:gradFill>
                <a:gsLst>
                  <a:gs pos="0">
                    <a:srgbClr val="CFB394"/>
                  </a:gs>
                  <a:gs pos="50000">
                    <a:srgbClr val="9A8981"/>
                  </a:gs>
                  <a:gs pos="100000">
                    <a:srgbClr val="665F6F"/>
                  </a:gs>
                </a:gsLst>
                <a:lin ang="246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2577514" y="5010452"/>
                <a:ext cx="103860" cy="146541"/>
              </a:xfrm>
              <a:custGeom>
                <a:rect b="b" l="l" r="r" t="t"/>
                <a:pathLst>
                  <a:path extrusionOk="0" h="146541" w="103860">
                    <a:moveTo>
                      <a:pt x="103861" y="39672"/>
                    </a:moveTo>
                    <a:lnTo>
                      <a:pt x="99737" y="146542"/>
                    </a:lnTo>
                    <a:lnTo>
                      <a:pt x="1226" y="114113"/>
                    </a:lnTo>
                    <a:lnTo>
                      <a:pt x="0" y="0"/>
                    </a:lnTo>
                    <a:lnTo>
                      <a:pt x="103861" y="39672"/>
                    </a:lnTo>
                    <a:close/>
                  </a:path>
                </a:pathLst>
              </a:custGeom>
              <a:solidFill>
                <a:srgbClr val="9F6F6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2677252" y="5050124"/>
                <a:ext cx="842919" cy="111103"/>
              </a:xfrm>
              <a:custGeom>
                <a:rect b="b" l="l" r="r" t="t"/>
                <a:pathLst>
                  <a:path extrusionOk="0" h="111103" w="842919">
                    <a:moveTo>
                      <a:pt x="842920" y="111104"/>
                    </a:moveTo>
                    <a:lnTo>
                      <a:pt x="0" y="106869"/>
                    </a:lnTo>
                    <a:lnTo>
                      <a:pt x="4123" y="0"/>
                    </a:lnTo>
                    <a:lnTo>
                      <a:pt x="839688" y="6018"/>
                    </a:lnTo>
                    <a:lnTo>
                      <a:pt x="842920" y="111104"/>
                    </a:lnTo>
                    <a:close/>
                  </a:path>
                </a:pathLst>
              </a:custGeom>
              <a:solidFill>
                <a:srgbClr val="94635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3516940" y="5017250"/>
                <a:ext cx="89373" cy="143978"/>
              </a:xfrm>
              <a:custGeom>
                <a:rect b="b" l="l" r="r" t="t"/>
                <a:pathLst>
                  <a:path extrusionOk="0" h="143978" w="89373">
                    <a:moveTo>
                      <a:pt x="89374" y="0"/>
                    </a:moveTo>
                    <a:lnTo>
                      <a:pt x="88593" y="114336"/>
                    </a:lnTo>
                    <a:lnTo>
                      <a:pt x="3232" y="143978"/>
                    </a:lnTo>
                    <a:lnTo>
                      <a:pt x="0" y="38892"/>
                    </a:lnTo>
                    <a:lnTo>
                      <a:pt x="89374" y="0"/>
                    </a:lnTo>
                    <a:close/>
                  </a:path>
                </a:pathLst>
              </a:custGeom>
              <a:solidFill>
                <a:srgbClr val="844F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5271091" y="4895448"/>
                <a:ext cx="63965" cy="32094"/>
              </a:xfrm>
              <a:custGeom>
                <a:rect b="b" l="l" r="r" t="t"/>
                <a:pathLst>
                  <a:path extrusionOk="0" h="32094" w="63965">
                    <a:moveTo>
                      <a:pt x="63966" y="0"/>
                    </a:moveTo>
                    <a:lnTo>
                      <a:pt x="54605" y="8024"/>
                    </a:lnTo>
                    <a:lnTo>
                      <a:pt x="45690" y="15713"/>
                    </a:lnTo>
                    <a:lnTo>
                      <a:pt x="29420" y="26745"/>
                    </a:lnTo>
                    <a:lnTo>
                      <a:pt x="0" y="32094"/>
                    </a:lnTo>
                    <a:lnTo>
                      <a:pt x="112" y="13150"/>
                    </a:lnTo>
                    <a:lnTo>
                      <a:pt x="63966" y="0"/>
                    </a:lnTo>
                    <a:close/>
                  </a:path>
                </a:pathLst>
              </a:custGeom>
              <a:solidFill>
                <a:srgbClr val="9172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5199548" y="4908597"/>
                <a:ext cx="71655" cy="51818"/>
              </a:xfrm>
              <a:custGeom>
                <a:rect b="b" l="l" r="r" t="t"/>
                <a:pathLst>
                  <a:path extrusionOk="0" h="51818" w="71655">
                    <a:moveTo>
                      <a:pt x="71655" y="0"/>
                    </a:moveTo>
                    <a:lnTo>
                      <a:pt x="71544" y="18945"/>
                    </a:lnTo>
                    <a:lnTo>
                      <a:pt x="50593" y="22734"/>
                    </a:lnTo>
                    <a:lnTo>
                      <a:pt x="50593" y="22734"/>
                    </a:lnTo>
                    <a:lnTo>
                      <a:pt x="42012" y="24294"/>
                    </a:lnTo>
                    <a:lnTo>
                      <a:pt x="42012" y="24294"/>
                    </a:lnTo>
                    <a:lnTo>
                      <a:pt x="15267" y="41789"/>
                    </a:lnTo>
                    <a:lnTo>
                      <a:pt x="0" y="51819"/>
                    </a:lnTo>
                    <a:lnTo>
                      <a:pt x="334" y="7132"/>
                    </a:lnTo>
                    <a:lnTo>
                      <a:pt x="71655" y="0"/>
                    </a:lnTo>
                    <a:close/>
                  </a:path>
                </a:pathLst>
              </a:custGeom>
              <a:solidFill>
                <a:srgbClr val="87655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5133019" y="4901800"/>
                <a:ext cx="66863" cy="74663"/>
              </a:xfrm>
              <a:custGeom>
                <a:rect b="b" l="l" r="r" t="t"/>
                <a:pathLst>
                  <a:path extrusionOk="0" h="74663" w="66863">
                    <a:moveTo>
                      <a:pt x="66863" y="13930"/>
                    </a:moveTo>
                    <a:lnTo>
                      <a:pt x="66529" y="58617"/>
                    </a:lnTo>
                    <a:lnTo>
                      <a:pt x="42124" y="74664"/>
                    </a:lnTo>
                    <a:lnTo>
                      <a:pt x="0" y="55162"/>
                    </a:lnTo>
                    <a:lnTo>
                      <a:pt x="334" y="0"/>
                    </a:lnTo>
                    <a:lnTo>
                      <a:pt x="66863" y="13930"/>
                    </a:lnTo>
                    <a:close/>
                  </a:path>
                </a:pathLst>
              </a:custGeom>
              <a:solidFill>
                <a:srgbClr val="AB8F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4717911" y="4788913"/>
                <a:ext cx="541367" cy="168049"/>
              </a:xfrm>
              <a:custGeom>
                <a:rect b="b" l="l" r="r" t="t"/>
                <a:pathLst>
                  <a:path extrusionOk="0" h="168049" w="541367">
                    <a:moveTo>
                      <a:pt x="541368" y="104306"/>
                    </a:moveTo>
                    <a:lnTo>
                      <a:pt x="415777" y="112887"/>
                    </a:lnTo>
                    <a:lnTo>
                      <a:pt x="415442" y="168049"/>
                    </a:lnTo>
                    <a:lnTo>
                      <a:pt x="168718" y="120911"/>
                    </a:lnTo>
                    <a:lnTo>
                      <a:pt x="170724" y="57391"/>
                    </a:lnTo>
                    <a:lnTo>
                      <a:pt x="0" y="24516"/>
                    </a:lnTo>
                    <a:lnTo>
                      <a:pt x="112" y="0"/>
                    </a:lnTo>
                    <a:lnTo>
                      <a:pt x="541368" y="104306"/>
                    </a:lnTo>
                    <a:close/>
                  </a:path>
                </a:pathLst>
              </a:custGeom>
              <a:solidFill>
                <a:srgbClr val="AA7D7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4582514" y="4787352"/>
                <a:ext cx="135174" cy="26076"/>
              </a:xfrm>
              <a:custGeom>
                <a:rect b="b" l="l" r="r" t="t"/>
                <a:pathLst>
                  <a:path extrusionOk="0" h="26076" w="135174">
                    <a:moveTo>
                      <a:pt x="135175" y="1449"/>
                    </a:moveTo>
                    <a:lnTo>
                      <a:pt x="135063" y="26077"/>
                    </a:lnTo>
                    <a:lnTo>
                      <a:pt x="0" y="0"/>
                    </a:lnTo>
                    <a:lnTo>
                      <a:pt x="135175" y="1449"/>
                    </a:lnTo>
                    <a:close/>
                  </a:path>
                </a:pathLst>
              </a:custGeom>
              <a:solidFill>
                <a:srgbClr val="9B6A5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5133353" y="4893219"/>
                <a:ext cx="137849" cy="22510"/>
              </a:xfrm>
              <a:custGeom>
                <a:rect b="b" l="l" r="r" t="t"/>
                <a:pathLst>
                  <a:path extrusionOk="0" h="22510" w="137849">
                    <a:moveTo>
                      <a:pt x="137850" y="15378"/>
                    </a:moveTo>
                    <a:lnTo>
                      <a:pt x="66529" y="22510"/>
                    </a:lnTo>
                    <a:lnTo>
                      <a:pt x="0" y="8581"/>
                    </a:lnTo>
                    <a:lnTo>
                      <a:pt x="125591" y="0"/>
                    </a:lnTo>
                    <a:lnTo>
                      <a:pt x="137850" y="15378"/>
                    </a:lnTo>
                    <a:close/>
                  </a:path>
                </a:pathLst>
              </a:custGeom>
              <a:solidFill>
                <a:srgbClr val="865B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3042212" y="4715252"/>
                <a:ext cx="121690" cy="28536"/>
              </a:xfrm>
              <a:custGeom>
                <a:rect b="b" l="l" r="r" t="t"/>
                <a:pathLst>
                  <a:path extrusionOk="0" h="28536" w="121690">
                    <a:moveTo>
                      <a:pt x="121130" y="1082"/>
                    </a:moveTo>
                    <a:lnTo>
                      <a:pt x="121130" y="18466"/>
                    </a:lnTo>
                    <a:cubicBezTo>
                      <a:pt x="121130" y="24150"/>
                      <a:pt x="93828" y="28607"/>
                      <a:pt x="60174" y="28384"/>
                    </a:cubicBezTo>
                    <a:cubicBezTo>
                      <a:pt x="26519" y="28162"/>
                      <a:pt x="-560" y="23258"/>
                      <a:pt x="-560" y="17240"/>
                    </a:cubicBezTo>
                    <a:lnTo>
                      <a:pt x="-560" y="-144"/>
                    </a:lnTo>
                    <a:cubicBezTo>
                      <a:pt x="-560" y="3534"/>
                      <a:pt x="10584" y="6877"/>
                      <a:pt x="28080" y="8771"/>
                    </a:cubicBezTo>
                    <a:cubicBezTo>
                      <a:pt x="37328" y="9774"/>
                      <a:pt x="48361" y="10443"/>
                      <a:pt x="60174" y="10554"/>
                    </a:cubicBezTo>
                    <a:cubicBezTo>
                      <a:pt x="70927" y="10666"/>
                      <a:pt x="81670" y="10220"/>
                      <a:pt x="92379" y="9217"/>
                    </a:cubicBezTo>
                    <a:cubicBezTo>
                      <a:pt x="109652" y="7880"/>
                      <a:pt x="121130" y="4759"/>
                      <a:pt x="121130" y="10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CAAF97"/>
                  </a:gs>
                  <a:gs pos="82000">
                    <a:srgbClr val="A7968C"/>
                  </a:gs>
                  <a:gs pos="100000">
                    <a:srgbClr val="A7968C"/>
                  </a:gs>
                </a:gsLst>
                <a:lin ang="246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>
                <a:off x="3042212" y="4715252"/>
                <a:ext cx="121690" cy="28536"/>
              </a:xfrm>
              <a:custGeom>
                <a:rect b="b" l="l" r="r" t="t"/>
                <a:pathLst>
                  <a:path extrusionOk="0" h="28536" w="121690">
                    <a:moveTo>
                      <a:pt x="121130" y="1082"/>
                    </a:moveTo>
                    <a:lnTo>
                      <a:pt x="121130" y="18466"/>
                    </a:lnTo>
                    <a:cubicBezTo>
                      <a:pt x="121130" y="24150"/>
                      <a:pt x="93828" y="28607"/>
                      <a:pt x="60174" y="28384"/>
                    </a:cubicBezTo>
                    <a:cubicBezTo>
                      <a:pt x="26519" y="28162"/>
                      <a:pt x="-560" y="23258"/>
                      <a:pt x="-560" y="17240"/>
                    </a:cubicBezTo>
                    <a:lnTo>
                      <a:pt x="-560" y="-144"/>
                    </a:lnTo>
                    <a:cubicBezTo>
                      <a:pt x="-560" y="3534"/>
                      <a:pt x="10584" y="6877"/>
                      <a:pt x="28080" y="8771"/>
                    </a:cubicBezTo>
                    <a:cubicBezTo>
                      <a:pt x="37328" y="9774"/>
                      <a:pt x="48361" y="10443"/>
                      <a:pt x="60174" y="10554"/>
                    </a:cubicBezTo>
                    <a:cubicBezTo>
                      <a:pt x="70927" y="10666"/>
                      <a:pt x="81670" y="10220"/>
                      <a:pt x="92379" y="9217"/>
                    </a:cubicBezTo>
                    <a:cubicBezTo>
                      <a:pt x="109652" y="7880"/>
                      <a:pt x="121130" y="4759"/>
                      <a:pt x="121130" y="10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CAAF97"/>
                  </a:gs>
                  <a:gs pos="82000">
                    <a:srgbClr val="A7968C"/>
                  </a:gs>
                  <a:gs pos="100000">
                    <a:srgbClr val="A7968C"/>
                  </a:gs>
                </a:gsLst>
                <a:lin ang="246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3042212" y="4705660"/>
                <a:ext cx="121690" cy="20640"/>
              </a:xfrm>
              <a:custGeom>
                <a:rect b="b" l="l" r="r" t="t"/>
                <a:pathLst>
                  <a:path extrusionOk="0" h="20640" w="121690">
                    <a:moveTo>
                      <a:pt x="121130" y="10674"/>
                    </a:moveTo>
                    <a:cubicBezTo>
                      <a:pt x="121130" y="14351"/>
                      <a:pt x="109986" y="17471"/>
                      <a:pt x="92379" y="19143"/>
                    </a:cubicBezTo>
                    <a:cubicBezTo>
                      <a:pt x="81670" y="20146"/>
                      <a:pt x="70927" y="20592"/>
                      <a:pt x="60174" y="20480"/>
                    </a:cubicBezTo>
                    <a:cubicBezTo>
                      <a:pt x="48361" y="20480"/>
                      <a:pt x="37886" y="19700"/>
                      <a:pt x="28080" y="18697"/>
                    </a:cubicBezTo>
                    <a:cubicBezTo>
                      <a:pt x="10918" y="16803"/>
                      <a:pt x="-560" y="13460"/>
                      <a:pt x="-560" y="9782"/>
                    </a:cubicBezTo>
                    <a:cubicBezTo>
                      <a:pt x="-560" y="4099"/>
                      <a:pt x="26742" y="-359"/>
                      <a:pt x="60396" y="-136"/>
                    </a:cubicBezTo>
                    <a:cubicBezTo>
                      <a:pt x="94051" y="87"/>
                      <a:pt x="121130" y="4990"/>
                      <a:pt x="121130" y="106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CAAF97"/>
                  </a:gs>
                  <a:gs pos="82000">
                    <a:srgbClr val="A7968C"/>
                  </a:gs>
                  <a:gs pos="100000">
                    <a:srgbClr val="A7968C"/>
                  </a:gs>
                </a:gsLst>
                <a:lin ang="246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3048230" y="4559050"/>
                <a:ext cx="121488" cy="156869"/>
              </a:xfrm>
              <a:custGeom>
                <a:rect b="b" l="l" r="r" t="t"/>
                <a:pathLst>
                  <a:path extrusionOk="0" h="156869" w="121488">
                    <a:moveTo>
                      <a:pt x="10027" y="44842"/>
                    </a:moveTo>
                    <a:cubicBezTo>
                      <a:pt x="10027" y="44842"/>
                      <a:pt x="13146" y="47739"/>
                      <a:pt x="15264" y="44842"/>
                    </a:cubicBezTo>
                    <a:cubicBezTo>
                      <a:pt x="17381" y="41945"/>
                      <a:pt x="16379" y="40496"/>
                      <a:pt x="18050" y="41053"/>
                    </a:cubicBezTo>
                    <a:cubicBezTo>
                      <a:pt x="19722" y="41610"/>
                      <a:pt x="19165" y="44731"/>
                      <a:pt x="19165" y="45956"/>
                    </a:cubicBezTo>
                    <a:cubicBezTo>
                      <a:pt x="19343" y="49288"/>
                      <a:pt x="18852" y="52620"/>
                      <a:pt x="17716" y="55763"/>
                    </a:cubicBezTo>
                    <a:cubicBezTo>
                      <a:pt x="15955" y="59273"/>
                      <a:pt x="14707" y="63029"/>
                      <a:pt x="14038" y="66907"/>
                    </a:cubicBezTo>
                    <a:cubicBezTo>
                      <a:pt x="13704" y="71208"/>
                      <a:pt x="13704" y="75532"/>
                      <a:pt x="14038" y="79834"/>
                    </a:cubicBezTo>
                    <a:cubicBezTo>
                      <a:pt x="14038" y="86074"/>
                      <a:pt x="16713" y="88303"/>
                      <a:pt x="16824" y="90977"/>
                    </a:cubicBezTo>
                    <a:cubicBezTo>
                      <a:pt x="16936" y="93652"/>
                      <a:pt x="18161" y="92538"/>
                      <a:pt x="17827" y="95769"/>
                    </a:cubicBezTo>
                    <a:cubicBezTo>
                      <a:pt x="17493" y="99001"/>
                      <a:pt x="21170" y="96661"/>
                      <a:pt x="21170" y="102679"/>
                    </a:cubicBezTo>
                    <a:cubicBezTo>
                      <a:pt x="20479" y="109465"/>
                      <a:pt x="21483" y="116319"/>
                      <a:pt x="24068" y="122626"/>
                    </a:cubicBezTo>
                    <a:cubicBezTo>
                      <a:pt x="26007" y="125891"/>
                      <a:pt x="26007" y="129948"/>
                      <a:pt x="24068" y="133213"/>
                    </a:cubicBezTo>
                    <a:cubicBezTo>
                      <a:pt x="23544" y="136043"/>
                      <a:pt x="21839" y="138506"/>
                      <a:pt x="19387" y="140010"/>
                    </a:cubicBezTo>
                    <a:cubicBezTo>
                      <a:pt x="18329" y="141125"/>
                      <a:pt x="17738" y="142596"/>
                      <a:pt x="17716" y="144133"/>
                    </a:cubicBezTo>
                    <a:cubicBezTo>
                      <a:pt x="17716" y="146251"/>
                      <a:pt x="15598" y="144133"/>
                      <a:pt x="13704" y="146808"/>
                    </a:cubicBezTo>
                    <a:cubicBezTo>
                      <a:pt x="11809" y="149483"/>
                      <a:pt x="10584" y="150597"/>
                      <a:pt x="10918" y="154052"/>
                    </a:cubicBezTo>
                    <a:cubicBezTo>
                      <a:pt x="10918" y="154052"/>
                      <a:pt x="10918" y="154832"/>
                      <a:pt x="11475" y="154832"/>
                    </a:cubicBezTo>
                    <a:cubicBezTo>
                      <a:pt x="11420" y="155244"/>
                      <a:pt x="11420" y="155657"/>
                      <a:pt x="11475" y="156057"/>
                    </a:cubicBezTo>
                    <a:lnTo>
                      <a:pt x="99177" y="156726"/>
                    </a:lnTo>
                    <a:cubicBezTo>
                      <a:pt x="99177" y="156726"/>
                      <a:pt x="101072" y="153940"/>
                      <a:pt x="99177" y="152157"/>
                    </a:cubicBezTo>
                    <a:cubicBezTo>
                      <a:pt x="97283" y="150374"/>
                      <a:pt x="95723" y="150931"/>
                      <a:pt x="95388" y="148926"/>
                    </a:cubicBezTo>
                    <a:cubicBezTo>
                      <a:pt x="95054" y="146919"/>
                      <a:pt x="95388" y="145248"/>
                      <a:pt x="93160" y="144245"/>
                    </a:cubicBezTo>
                    <a:cubicBezTo>
                      <a:pt x="90931" y="143242"/>
                      <a:pt x="89482" y="141571"/>
                      <a:pt x="89594" y="137559"/>
                    </a:cubicBezTo>
                    <a:cubicBezTo>
                      <a:pt x="89705" y="133547"/>
                      <a:pt x="86362" y="134773"/>
                      <a:pt x="87030" y="129758"/>
                    </a:cubicBezTo>
                    <a:cubicBezTo>
                      <a:pt x="87699" y="124743"/>
                      <a:pt x="91822" y="117500"/>
                      <a:pt x="92380" y="113934"/>
                    </a:cubicBezTo>
                    <a:cubicBezTo>
                      <a:pt x="92870" y="109866"/>
                      <a:pt x="92870" y="105743"/>
                      <a:pt x="92380" y="101676"/>
                    </a:cubicBezTo>
                    <a:cubicBezTo>
                      <a:pt x="92380" y="100561"/>
                      <a:pt x="97505" y="96884"/>
                      <a:pt x="99400" y="90532"/>
                    </a:cubicBezTo>
                    <a:cubicBezTo>
                      <a:pt x="100670" y="87222"/>
                      <a:pt x="100860" y="83600"/>
                      <a:pt x="99957" y="80168"/>
                    </a:cubicBezTo>
                    <a:cubicBezTo>
                      <a:pt x="100559" y="76479"/>
                      <a:pt x="100559" y="72713"/>
                      <a:pt x="99957" y="69024"/>
                    </a:cubicBezTo>
                    <a:cubicBezTo>
                      <a:pt x="98854" y="65982"/>
                      <a:pt x="98207" y="62784"/>
                      <a:pt x="98062" y="59552"/>
                    </a:cubicBezTo>
                    <a:cubicBezTo>
                      <a:pt x="97316" y="57000"/>
                      <a:pt x="97316" y="54303"/>
                      <a:pt x="98062" y="51751"/>
                    </a:cubicBezTo>
                    <a:cubicBezTo>
                      <a:pt x="98954" y="49077"/>
                      <a:pt x="98062" y="46736"/>
                      <a:pt x="99511" y="46625"/>
                    </a:cubicBezTo>
                    <a:cubicBezTo>
                      <a:pt x="100960" y="46514"/>
                      <a:pt x="100403" y="49968"/>
                      <a:pt x="100738" y="51417"/>
                    </a:cubicBezTo>
                    <a:cubicBezTo>
                      <a:pt x="101072" y="52866"/>
                      <a:pt x="103300" y="55429"/>
                      <a:pt x="105529" y="53200"/>
                    </a:cubicBezTo>
                    <a:cubicBezTo>
                      <a:pt x="107758" y="50971"/>
                      <a:pt x="107981" y="50525"/>
                      <a:pt x="108427" y="51528"/>
                    </a:cubicBezTo>
                    <a:cubicBezTo>
                      <a:pt x="108872" y="52531"/>
                      <a:pt x="110544" y="49411"/>
                      <a:pt x="110433" y="47739"/>
                    </a:cubicBezTo>
                    <a:cubicBezTo>
                      <a:pt x="110321" y="46068"/>
                      <a:pt x="111324" y="46068"/>
                      <a:pt x="112215" y="45399"/>
                    </a:cubicBezTo>
                    <a:cubicBezTo>
                      <a:pt x="113107" y="44731"/>
                      <a:pt x="112215" y="43950"/>
                      <a:pt x="114110" y="43950"/>
                    </a:cubicBezTo>
                    <a:cubicBezTo>
                      <a:pt x="116005" y="43950"/>
                      <a:pt x="117453" y="40607"/>
                      <a:pt x="117453" y="40607"/>
                    </a:cubicBezTo>
                    <a:cubicBezTo>
                      <a:pt x="117453" y="40607"/>
                      <a:pt x="121242" y="38267"/>
                      <a:pt x="120908" y="36261"/>
                    </a:cubicBezTo>
                    <a:cubicBezTo>
                      <a:pt x="120573" y="34255"/>
                      <a:pt x="115113" y="27235"/>
                      <a:pt x="114890" y="26120"/>
                    </a:cubicBezTo>
                    <a:cubicBezTo>
                      <a:pt x="114667" y="25006"/>
                      <a:pt x="114890" y="23780"/>
                      <a:pt x="115781" y="23446"/>
                    </a:cubicBezTo>
                    <a:cubicBezTo>
                      <a:pt x="116673" y="23112"/>
                      <a:pt x="114778" y="20660"/>
                      <a:pt x="112662" y="19100"/>
                    </a:cubicBezTo>
                    <a:cubicBezTo>
                      <a:pt x="110544" y="17540"/>
                      <a:pt x="105863" y="15422"/>
                      <a:pt x="105083" y="13305"/>
                    </a:cubicBezTo>
                    <a:cubicBezTo>
                      <a:pt x="104304" y="11188"/>
                      <a:pt x="102966" y="7510"/>
                      <a:pt x="98620" y="7956"/>
                    </a:cubicBezTo>
                    <a:cubicBezTo>
                      <a:pt x="94820" y="8613"/>
                      <a:pt x="91087" y="9616"/>
                      <a:pt x="87476" y="10965"/>
                    </a:cubicBezTo>
                    <a:cubicBezTo>
                      <a:pt x="85047" y="11656"/>
                      <a:pt x="82695" y="12592"/>
                      <a:pt x="80456" y="13751"/>
                    </a:cubicBezTo>
                    <a:cubicBezTo>
                      <a:pt x="79119" y="14419"/>
                      <a:pt x="78672" y="12748"/>
                      <a:pt x="78450" y="11968"/>
                    </a:cubicBezTo>
                    <a:cubicBezTo>
                      <a:pt x="78227" y="11188"/>
                      <a:pt x="79899" y="10965"/>
                      <a:pt x="79676" y="8513"/>
                    </a:cubicBezTo>
                    <a:cubicBezTo>
                      <a:pt x="79452" y="6061"/>
                      <a:pt x="77670" y="2718"/>
                      <a:pt x="74438" y="3944"/>
                    </a:cubicBezTo>
                    <a:cubicBezTo>
                      <a:pt x="74070" y="4501"/>
                      <a:pt x="73769" y="5103"/>
                      <a:pt x="73547" y="5727"/>
                    </a:cubicBezTo>
                    <a:cubicBezTo>
                      <a:pt x="73547" y="6619"/>
                      <a:pt x="71986" y="1047"/>
                      <a:pt x="68866" y="601"/>
                    </a:cubicBezTo>
                    <a:cubicBezTo>
                      <a:pt x="65177" y="-669"/>
                      <a:pt x="61121" y="-302"/>
                      <a:pt x="57722" y="1604"/>
                    </a:cubicBezTo>
                    <a:lnTo>
                      <a:pt x="55939" y="2830"/>
                    </a:lnTo>
                    <a:cubicBezTo>
                      <a:pt x="54312" y="1604"/>
                      <a:pt x="52005" y="1938"/>
                      <a:pt x="50791" y="3554"/>
                    </a:cubicBezTo>
                    <a:cubicBezTo>
                      <a:pt x="50624" y="3777"/>
                      <a:pt x="50479" y="4022"/>
                      <a:pt x="50367" y="4278"/>
                    </a:cubicBezTo>
                    <a:cubicBezTo>
                      <a:pt x="49632" y="5159"/>
                      <a:pt x="49197" y="6251"/>
                      <a:pt x="49142" y="7399"/>
                    </a:cubicBezTo>
                    <a:cubicBezTo>
                      <a:pt x="48361" y="7399"/>
                      <a:pt x="44238" y="10296"/>
                      <a:pt x="43570" y="12859"/>
                    </a:cubicBezTo>
                    <a:cubicBezTo>
                      <a:pt x="42901" y="12859"/>
                      <a:pt x="40561" y="10408"/>
                      <a:pt x="38109" y="9627"/>
                    </a:cubicBezTo>
                    <a:cubicBezTo>
                      <a:pt x="36961" y="8145"/>
                      <a:pt x="35278" y="7142"/>
                      <a:pt x="33428" y="6841"/>
                    </a:cubicBezTo>
                    <a:cubicBezTo>
                      <a:pt x="31980" y="6841"/>
                      <a:pt x="29862" y="5281"/>
                      <a:pt x="28525" y="4278"/>
                    </a:cubicBezTo>
                    <a:cubicBezTo>
                      <a:pt x="25840" y="2462"/>
                      <a:pt x="22185" y="3097"/>
                      <a:pt x="20279" y="5727"/>
                    </a:cubicBezTo>
                    <a:cubicBezTo>
                      <a:pt x="19421" y="6485"/>
                      <a:pt x="18830" y="7499"/>
                      <a:pt x="18608" y="8625"/>
                    </a:cubicBezTo>
                    <a:cubicBezTo>
                      <a:pt x="18608" y="9627"/>
                      <a:pt x="14707" y="10742"/>
                      <a:pt x="13036" y="10853"/>
                    </a:cubicBezTo>
                    <a:cubicBezTo>
                      <a:pt x="10673" y="10954"/>
                      <a:pt x="8533" y="12257"/>
                      <a:pt x="7352" y="14308"/>
                    </a:cubicBezTo>
                    <a:cubicBezTo>
                      <a:pt x="6460" y="16648"/>
                      <a:pt x="6349" y="17540"/>
                      <a:pt x="5012" y="18208"/>
                    </a:cubicBezTo>
                    <a:cubicBezTo>
                      <a:pt x="2772" y="19947"/>
                      <a:pt x="878" y="22109"/>
                      <a:pt x="-560" y="24560"/>
                    </a:cubicBezTo>
                    <a:cubicBezTo>
                      <a:pt x="-560" y="25786"/>
                      <a:pt x="-560" y="27903"/>
                      <a:pt x="220" y="28349"/>
                    </a:cubicBezTo>
                    <a:cubicBezTo>
                      <a:pt x="1123" y="28862"/>
                      <a:pt x="1568" y="29909"/>
                      <a:pt x="1334" y="30912"/>
                    </a:cubicBezTo>
                    <a:cubicBezTo>
                      <a:pt x="1423" y="32472"/>
                      <a:pt x="2426" y="33832"/>
                      <a:pt x="3898" y="34367"/>
                    </a:cubicBezTo>
                    <a:cubicBezTo>
                      <a:pt x="5457" y="34367"/>
                      <a:pt x="5346" y="35927"/>
                      <a:pt x="5457" y="36930"/>
                    </a:cubicBezTo>
                    <a:cubicBezTo>
                      <a:pt x="5569" y="37933"/>
                      <a:pt x="6906" y="38824"/>
                      <a:pt x="7129" y="38379"/>
                    </a:cubicBezTo>
                    <a:cubicBezTo>
                      <a:pt x="7352" y="37933"/>
                      <a:pt x="7129" y="39493"/>
                      <a:pt x="7129" y="40830"/>
                    </a:cubicBezTo>
                    <a:cubicBezTo>
                      <a:pt x="7129" y="42167"/>
                      <a:pt x="8355" y="41945"/>
                      <a:pt x="8578" y="41610"/>
                    </a:cubicBezTo>
                    <a:cubicBezTo>
                      <a:pt x="8801" y="41276"/>
                      <a:pt x="10138" y="43171"/>
                      <a:pt x="10027" y="44842"/>
                    </a:cubicBezTo>
                    <a:close/>
                  </a:path>
                </a:pathLst>
              </a:custGeom>
              <a:solidFill>
                <a:srgbClr val="BFAD9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6" name="Google Shape;566;p13"/>
            <p:cNvGrpSpPr/>
            <p:nvPr/>
          </p:nvGrpSpPr>
          <p:grpSpPr>
            <a:xfrm>
              <a:off x="1876032" y="290280"/>
              <a:ext cx="5004983" cy="5579299"/>
              <a:chOff x="2316880" y="498821"/>
              <a:chExt cx="4239195" cy="4725638"/>
            </a:xfrm>
          </p:grpSpPr>
          <p:sp>
            <p:nvSpPr>
              <p:cNvPr id="567" name="Google Shape;567;p13"/>
              <p:cNvSpPr/>
              <p:nvPr/>
            </p:nvSpPr>
            <p:spPr>
              <a:xfrm>
                <a:off x="2316880" y="498821"/>
                <a:ext cx="4239195" cy="4725638"/>
              </a:xfrm>
              <a:custGeom>
                <a:rect b="b" l="l" r="r" t="t"/>
                <a:pathLst>
                  <a:path extrusionOk="0" h="6856652" w="6150847">
                    <a:moveTo>
                      <a:pt x="1636185" y="1162757"/>
                    </a:moveTo>
                    <a:cubicBezTo>
                      <a:pt x="1675568" y="1159126"/>
                      <a:pt x="1678291" y="1221050"/>
                      <a:pt x="1638101" y="1223571"/>
                    </a:cubicBezTo>
                    <a:cubicBezTo>
                      <a:pt x="1626705" y="1224277"/>
                      <a:pt x="1602803" y="1213990"/>
                      <a:pt x="1593826" y="1219537"/>
                    </a:cubicBezTo>
                    <a:cubicBezTo>
                      <a:pt x="1575673" y="1231286"/>
                      <a:pt x="1568613" y="1251306"/>
                      <a:pt x="1545770" y="1256348"/>
                    </a:cubicBezTo>
                    <a:cubicBezTo>
                      <a:pt x="1517128" y="1262652"/>
                      <a:pt x="1517279" y="1273947"/>
                      <a:pt x="1499630" y="1295025"/>
                    </a:cubicBezTo>
                    <a:cubicBezTo>
                      <a:pt x="1481981" y="1316103"/>
                      <a:pt x="1481678" y="1315700"/>
                      <a:pt x="1498521" y="1338594"/>
                    </a:cubicBezTo>
                    <a:cubicBezTo>
                      <a:pt x="1507749" y="1351503"/>
                      <a:pt x="1511833" y="1378935"/>
                      <a:pt x="1512590" y="1394819"/>
                    </a:cubicBezTo>
                    <a:cubicBezTo>
                      <a:pt x="1513649" y="1418923"/>
                      <a:pt x="1478905" y="1422302"/>
                      <a:pt x="1492419" y="1452658"/>
                    </a:cubicBezTo>
                    <a:cubicBezTo>
                      <a:pt x="1502504" y="1475602"/>
                      <a:pt x="1496554" y="1466173"/>
                      <a:pt x="1476333" y="1476762"/>
                    </a:cubicBezTo>
                    <a:cubicBezTo>
                      <a:pt x="1456112" y="1487352"/>
                      <a:pt x="1455759" y="1514582"/>
                      <a:pt x="1445068" y="1531526"/>
                    </a:cubicBezTo>
                    <a:cubicBezTo>
                      <a:pt x="1423587" y="1565311"/>
                      <a:pt x="1374471" y="1581296"/>
                      <a:pt x="1364386" y="1622293"/>
                    </a:cubicBezTo>
                    <a:cubicBezTo>
                      <a:pt x="1360402" y="1638429"/>
                      <a:pt x="1377245" y="1668131"/>
                      <a:pt x="1361310" y="1680132"/>
                    </a:cubicBezTo>
                    <a:cubicBezTo>
                      <a:pt x="1345854" y="1692698"/>
                      <a:pt x="1328331" y="1702476"/>
                      <a:pt x="1309522" y="1709026"/>
                    </a:cubicBezTo>
                    <a:cubicBezTo>
                      <a:pt x="1291772" y="1714372"/>
                      <a:pt x="1268374" y="1713111"/>
                      <a:pt x="1254709" y="1727583"/>
                    </a:cubicBezTo>
                    <a:cubicBezTo>
                      <a:pt x="1233731" y="1749973"/>
                      <a:pt x="1237261" y="1786330"/>
                      <a:pt x="1227478" y="1813308"/>
                    </a:cubicBezTo>
                    <a:cubicBezTo>
                      <a:pt x="1218603" y="1838522"/>
                      <a:pt x="1206854" y="1848153"/>
                      <a:pt x="1191171" y="1868777"/>
                    </a:cubicBezTo>
                    <a:cubicBezTo>
                      <a:pt x="1174430" y="1890864"/>
                      <a:pt x="1164949" y="1917591"/>
                      <a:pt x="1146594" y="1938517"/>
                    </a:cubicBezTo>
                    <a:cubicBezTo>
                      <a:pt x="1137669" y="1948603"/>
                      <a:pt x="1119011" y="1978859"/>
                      <a:pt x="1107413" y="1983901"/>
                    </a:cubicBezTo>
                    <a:cubicBezTo>
                      <a:pt x="1087595" y="1993028"/>
                      <a:pt x="1058348" y="1967462"/>
                      <a:pt x="1042413" y="1992423"/>
                    </a:cubicBezTo>
                    <a:cubicBezTo>
                      <a:pt x="1029151" y="2013048"/>
                      <a:pt x="1022949" y="2026461"/>
                      <a:pt x="1004341" y="2043909"/>
                    </a:cubicBezTo>
                    <a:cubicBezTo>
                      <a:pt x="985734" y="2061356"/>
                      <a:pt x="989213" y="2087578"/>
                      <a:pt x="975346" y="2107194"/>
                    </a:cubicBezTo>
                    <a:cubicBezTo>
                      <a:pt x="962437" y="2125650"/>
                      <a:pt x="940048" y="2129583"/>
                      <a:pt x="922953" y="2142493"/>
                    </a:cubicBezTo>
                    <a:cubicBezTo>
                      <a:pt x="903690" y="2157318"/>
                      <a:pt x="911708" y="2177186"/>
                      <a:pt x="902177" y="2195844"/>
                    </a:cubicBezTo>
                    <a:cubicBezTo>
                      <a:pt x="888814" y="2222116"/>
                      <a:pt x="817814" y="2202450"/>
                      <a:pt x="792853" y="2206938"/>
                    </a:cubicBezTo>
                    <a:cubicBezTo>
                      <a:pt x="771724" y="2210720"/>
                      <a:pt x="738947" y="2209106"/>
                      <a:pt x="720289" y="2219998"/>
                    </a:cubicBezTo>
                    <a:cubicBezTo>
                      <a:pt x="709145" y="2226553"/>
                      <a:pt x="679948" y="2252069"/>
                      <a:pt x="672384" y="2237395"/>
                    </a:cubicBezTo>
                    <a:cubicBezTo>
                      <a:pt x="661794" y="2217225"/>
                      <a:pt x="662954" y="2203307"/>
                      <a:pt x="666534" y="2181523"/>
                    </a:cubicBezTo>
                    <a:cubicBezTo>
                      <a:pt x="669207" y="2165033"/>
                      <a:pt x="676115" y="2149754"/>
                      <a:pt x="653776" y="2151267"/>
                    </a:cubicBezTo>
                    <a:cubicBezTo>
                      <a:pt x="590189" y="2154998"/>
                      <a:pt x="549494" y="2174866"/>
                      <a:pt x="510414" y="2225595"/>
                    </a:cubicBezTo>
                    <a:cubicBezTo>
                      <a:pt x="488630" y="2253935"/>
                      <a:pt x="481923" y="2278291"/>
                      <a:pt x="449146" y="2297352"/>
                    </a:cubicBezTo>
                    <a:cubicBezTo>
                      <a:pt x="422672" y="2312480"/>
                      <a:pt x="393172" y="2325289"/>
                      <a:pt x="374414" y="2350603"/>
                    </a:cubicBezTo>
                    <a:cubicBezTo>
                      <a:pt x="348747" y="2385296"/>
                      <a:pt x="358731" y="2494469"/>
                      <a:pt x="411830" y="2501479"/>
                    </a:cubicBezTo>
                    <a:cubicBezTo>
                      <a:pt x="439968" y="2505261"/>
                      <a:pt x="457618" y="2526944"/>
                      <a:pt x="488479" y="2524927"/>
                    </a:cubicBezTo>
                    <a:cubicBezTo>
                      <a:pt x="522869" y="2522658"/>
                      <a:pt x="502799" y="2557754"/>
                      <a:pt x="491605" y="2577471"/>
                    </a:cubicBezTo>
                    <a:cubicBezTo>
                      <a:pt x="476780" y="2603542"/>
                      <a:pt x="464072" y="2626839"/>
                      <a:pt x="474611" y="2657095"/>
                    </a:cubicBezTo>
                    <a:cubicBezTo>
                      <a:pt x="484888" y="2687850"/>
                      <a:pt x="501574" y="2716073"/>
                      <a:pt x="523575" y="2739895"/>
                    </a:cubicBezTo>
                    <a:cubicBezTo>
                      <a:pt x="538703" y="2755527"/>
                      <a:pt x="557563" y="2752552"/>
                      <a:pt x="577733" y="2749526"/>
                    </a:cubicBezTo>
                    <a:cubicBezTo>
                      <a:pt x="619537" y="2743223"/>
                      <a:pt x="587213" y="2772521"/>
                      <a:pt x="594626" y="2799650"/>
                    </a:cubicBezTo>
                    <a:cubicBezTo>
                      <a:pt x="612175" y="2863894"/>
                      <a:pt x="690436" y="2964848"/>
                      <a:pt x="650095" y="3031612"/>
                    </a:cubicBezTo>
                    <a:cubicBezTo>
                      <a:pt x="641674" y="3045530"/>
                      <a:pt x="633555" y="3039630"/>
                      <a:pt x="629925" y="3059599"/>
                    </a:cubicBezTo>
                    <a:cubicBezTo>
                      <a:pt x="627403" y="3073617"/>
                      <a:pt x="615956" y="3059145"/>
                      <a:pt x="606023" y="3062019"/>
                    </a:cubicBezTo>
                    <a:cubicBezTo>
                      <a:pt x="607939" y="3061465"/>
                      <a:pt x="604258" y="3005390"/>
                      <a:pt x="583583" y="3006550"/>
                    </a:cubicBezTo>
                    <a:cubicBezTo>
                      <a:pt x="553680" y="3008063"/>
                      <a:pt x="529525" y="3028889"/>
                      <a:pt x="500127" y="3032520"/>
                    </a:cubicBezTo>
                    <a:cubicBezTo>
                      <a:pt x="489437" y="3033831"/>
                      <a:pt x="471384" y="3026216"/>
                      <a:pt x="463719" y="3036453"/>
                    </a:cubicBezTo>
                    <a:cubicBezTo>
                      <a:pt x="456054" y="3046690"/>
                      <a:pt x="455298" y="3062423"/>
                      <a:pt x="457164" y="3073920"/>
                    </a:cubicBezTo>
                    <a:cubicBezTo>
                      <a:pt x="438355" y="3071046"/>
                      <a:pt x="417528" y="3071802"/>
                      <a:pt x="399677" y="3064692"/>
                    </a:cubicBezTo>
                    <a:cubicBezTo>
                      <a:pt x="379507" y="3056624"/>
                      <a:pt x="372245" y="3031209"/>
                      <a:pt x="351722" y="3023241"/>
                    </a:cubicBezTo>
                    <a:cubicBezTo>
                      <a:pt x="330139" y="3014921"/>
                      <a:pt x="317835" y="3035243"/>
                      <a:pt x="299379" y="3040890"/>
                    </a:cubicBezTo>
                    <a:cubicBezTo>
                      <a:pt x="277696" y="3047496"/>
                      <a:pt x="240128" y="3027729"/>
                      <a:pt x="218697" y="3022687"/>
                    </a:cubicBezTo>
                    <a:cubicBezTo>
                      <a:pt x="202560" y="3018905"/>
                      <a:pt x="182692" y="3006701"/>
                      <a:pt x="165749" y="3013055"/>
                    </a:cubicBezTo>
                    <a:cubicBezTo>
                      <a:pt x="149613" y="3019106"/>
                      <a:pt x="141696" y="3047749"/>
                      <a:pt x="146385" y="3062624"/>
                    </a:cubicBezTo>
                    <a:cubicBezTo>
                      <a:pt x="151075" y="3077500"/>
                      <a:pt x="144419" y="3102965"/>
                      <a:pt x="124147" y="3095351"/>
                    </a:cubicBezTo>
                    <a:cubicBezTo>
                      <a:pt x="114718" y="3091821"/>
                      <a:pt x="105691" y="3095351"/>
                      <a:pt x="96009" y="3093990"/>
                    </a:cubicBezTo>
                    <a:cubicBezTo>
                      <a:pt x="83050" y="3091922"/>
                      <a:pt x="76948" y="3079164"/>
                      <a:pt x="64392" y="3076340"/>
                    </a:cubicBezTo>
                    <a:cubicBezTo>
                      <a:pt x="17999" y="3066255"/>
                      <a:pt x="26572" y="3138970"/>
                      <a:pt x="19815" y="3159090"/>
                    </a:cubicBezTo>
                    <a:cubicBezTo>
                      <a:pt x="14369" y="3175176"/>
                      <a:pt x="-14727" y="3184303"/>
                      <a:pt x="8015" y="3203617"/>
                    </a:cubicBezTo>
                    <a:cubicBezTo>
                      <a:pt x="13965" y="3208659"/>
                      <a:pt x="23143" y="3220711"/>
                      <a:pt x="30707" y="3222476"/>
                    </a:cubicBezTo>
                    <a:cubicBezTo>
                      <a:pt x="38271" y="3224241"/>
                      <a:pt x="44322" y="3214660"/>
                      <a:pt x="50877" y="3222476"/>
                    </a:cubicBezTo>
                    <a:cubicBezTo>
                      <a:pt x="70191" y="3246026"/>
                      <a:pt x="100144" y="3262515"/>
                      <a:pt x="107607" y="3293074"/>
                    </a:cubicBezTo>
                    <a:cubicBezTo>
                      <a:pt x="115928" y="3327313"/>
                      <a:pt x="156370" y="3358628"/>
                      <a:pt x="186020" y="3375067"/>
                    </a:cubicBezTo>
                    <a:cubicBezTo>
                      <a:pt x="222428" y="3395238"/>
                      <a:pt x="259996" y="3417829"/>
                      <a:pt x="299631" y="3430536"/>
                    </a:cubicBezTo>
                    <a:cubicBezTo>
                      <a:pt x="320508" y="3437192"/>
                      <a:pt x="342342" y="3432603"/>
                      <a:pt x="363623" y="3433562"/>
                    </a:cubicBezTo>
                    <a:cubicBezTo>
                      <a:pt x="393324" y="3434873"/>
                      <a:pt x="366799" y="3394682"/>
                      <a:pt x="400232" y="3407138"/>
                    </a:cubicBezTo>
                    <a:cubicBezTo>
                      <a:pt x="418840" y="3414047"/>
                      <a:pt x="446675" y="3414702"/>
                      <a:pt x="462307" y="3400381"/>
                    </a:cubicBezTo>
                    <a:cubicBezTo>
                      <a:pt x="473552" y="3390295"/>
                      <a:pt x="485503" y="3381269"/>
                      <a:pt x="501690" y="3392716"/>
                    </a:cubicBezTo>
                    <a:cubicBezTo>
                      <a:pt x="508195" y="3397254"/>
                      <a:pt x="469518" y="3429628"/>
                      <a:pt x="466392" y="3432099"/>
                    </a:cubicBezTo>
                    <a:cubicBezTo>
                      <a:pt x="445364" y="3449950"/>
                      <a:pt x="424033" y="3438806"/>
                      <a:pt x="401947" y="3451715"/>
                    </a:cubicBezTo>
                    <a:cubicBezTo>
                      <a:pt x="384499" y="3461800"/>
                      <a:pt x="360042" y="3463565"/>
                      <a:pt x="344965" y="3475163"/>
                    </a:cubicBezTo>
                    <a:cubicBezTo>
                      <a:pt x="325097" y="3490291"/>
                      <a:pt x="309666" y="3466843"/>
                      <a:pt x="290655" y="3477987"/>
                    </a:cubicBezTo>
                    <a:cubicBezTo>
                      <a:pt x="282285" y="3483030"/>
                      <a:pt x="256063" y="3500578"/>
                      <a:pt x="249104" y="3487417"/>
                    </a:cubicBezTo>
                    <a:cubicBezTo>
                      <a:pt x="239019" y="3468709"/>
                      <a:pt x="239321" y="3454438"/>
                      <a:pt x="214310" y="3453833"/>
                    </a:cubicBezTo>
                    <a:cubicBezTo>
                      <a:pt x="177347" y="3453077"/>
                      <a:pt x="155059" y="3485501"/>
                      <a:pt x="158336" y="3519993"/>
                    </a:cubicBezTo>
                    <a:cubicBezTo>
                      <a:pt x="162875" y="3565982"/>
                      <a:pt x="211637" y="3604759"/>
                      <a:pt x="240834" y="3635974"/>
                    </a:cubicBezTo>
                    <a:cubicBezTo>
                      <a:pt x="273107" y="3670617"/>
                      <a:pt x="305430" y="3702032"/>
                      <a:pt x="335182" y="3738944"/>
                    </a:cubicBezTo>
                    <a:cubicBezTo>
                      <a:pt x="366497" y="3777773"/>
                      <a:pt x="387323" y="3823307"/>
                      <a:pt x="424033" y="3858909"/>
                    </a:cubicBezTo>
                    <a:cubicBezTo>
                      <a:pt x="441632" y="3875953"/>
                      <a:pt x="466896" y="3879836"/>
                      <a:pt x="477082" y="3903334"/>
                    </a:cubicBezTo>
                    <a:cubicBezTo>
                      <a:pt x="488479" y="3929657"/>
                      <a:pt x="515558" y="3925825"/>
                      <a:pt x="538502" y="3935456"/>
                    </a:cubicBezTo>
                    <a:cubicBezTo>
                      <a:pt x="558319" y="3943827"/>
                      <a:pt x="572842" y="3969948"/>
                      <a:pt x="597299" y="3953811"/>
                    </a:cubicBezTo>
                    <a:cubicBezTo>
                      <a:pt x="604510" y="3949071"/>
                      <a:pt x="614998" y="3936667"/>
                      <a:pt x="624882" y="3937927"/>
                    </a:cubicBezTo>
                    <a:cubicBezTo>
                      <a:pt x="640313" y="3939893"/>
                      <a:pt x="648280" y="3942970"/>
                      <a:pt x="664114" y="3937272"/>
                    </a:cubicBezTo>
                    <a:cubicBezTo>
                      <a:pt x="682671" y="3930716"/>
                      <a:pt x="714893" y="3930968"/>
                      <a:pt x="729668" y="3918160"/>
                    </a:cubicBezTo>
                    <a:cubicBezTo>
                      <a:pt x="750797" y="3899855"/>
                      <a:pt x="763353" y="3894611"/>
                      <a:pt x="789777" y="3890829"/>
                    </a:cubicBezTo>
                    <a:cubicBezTo>
                      <a:pt x="811864" y="3887601"/>
                      <a:pt x="819730" y="3882912"/>
                      <a:pt x="831732" y="3866775"/>
                    </a:cubicBezTo>
                    <a:cubicBezTo>
                      <a:pt x="844741" y="3849277"/>
                      <a:pt x="879586" y="3860674"/>
                      <a:pt x="892495" y="3836872"/>
                    </a:cubicBezTo>
                    <a:cubicBezTo>
                      <a:pt x="898143" y="3826484"/>
                      <a:pt x="899202" y="3814786"/>
                      <a:pt x="905455" y="3804397"/>
                    </a:cubicBezTo>
                    <a:cubicBezTo>
                      <a:pt x="914229" y="3790026"/>
                      <a:pt x="928903" y="3782866"/>
                      <a:pt x="938081" y="3769704"/>
                    </a:cubicBezTo>
                    <a:cubicBezTo>
                      <a:pt x="953209" y="3747819"/>
                      <a:pt x="938081" y="3727699"/>
                      <a:pt x="927592" y="3708688"/>
                    </a:cubicBezTo>
                    <a:cubicBezTo>
                      <a:pt x="923608" y="3701225"/>
                      <a:pt x="932635" y="3698301"/>
                      <a:pt x="936921" y="3695023"/>
                    </a:cubicBezTo>
                    <a:cubicBezTo>
                      <a:pt x="948418" y="3686198"/>
                      <a:pt x="940653" y="3673239"/>
                      <a:pt x="936518" y="3662447"/>
                    </a:cubicBezTo>
                    <a:cubicBezTo>
                      <a:pt x="926886" y="3637536"/>
                      <a:pt x="929962" y="3607634"/>
                      <a:pt x="956688" y="3593413"/>
                    </a:cubicBezTo>
                    <a:cubicBezTo>
                      <a:pt x="950687" y="3596590"/>
                      <a:pt x="953058" y="3631132"/>
                      <a:pt x="953209" y="3636982"/>
                    </a:cubicBezTo>
                    <a:cubicBezTo>
                      <a:pt x="954016" y="3668952"/>
                      <a:pt x="967480" y="3652413"/>
                      <a:pt x="987751" y="3656800"/>
                    </a:cubicBezTo>
                    <a:cubicBezTo>
                      <a:pt x="994155" y="3658211"/>
                      <a:pt x="957495" y="3686097"/>
                      <a:pt x="957243" y="3692754"/>
                    </a:cubicBezTo>
                    <a:cubicBezTo>
                      <a:pt x="956789" y="3725682"/>
                      <a:pt x="979884" y="3725833"/>
                      <a:pt x="1001618" y="3729162"/>
                    </a:cubicBezTo>
                    <a:cubicBezTo>
                      <a:pt x="992239" y="3727649"/>
                      <a:pt x="986490" y="3749332"/>
                      <a:pt x="986793" y="3756492"/>
                    </a:cubicBezTo>
                    <a:cubicBezTo>
                      <a:pt x="987196" y="3771620"/>
                      <a:pt x="986793" y="3769301"/>
                      <a:pt x="976405" y="3777067"/>
                    </a:cubicBezTo>
                    <a:cubicBezTo>
                      <a:pt x="961277" y="3788110"/>
                      <a:pt x="959411" y="3802582"/>
                      <a:pt x="961882" y="3819980"/>
                    </a:cubicBezTo>
                    <a:cubicBezTo>
                      <a:pt x="965261" y="3842873"/>
                      <a:pt x="980137" y="3842773"/>
                      <a:pt x="989264" y="3859615"/>
                    </a:cubicBezTo>
                    <a:cubicBezTo>
                      <a:pt x="995517" y="3871011"/>
                      <a:pt x="979532" y="3878171"/>
                      <a:pt x="993298" y="3892846"/>
                    </a:cubicBezTo>
                    <a:cubicBezTo>
                      <a:pt x="1011149" y="3911958"/>
                      <a:pt x="1003030" y="3926329"/>
                      <a:pt x="1012258" y="3948315"/>
                    </a:cubicBezTo>
                    <a:cubicBezTo>
                      <a:pt x="1017301" y="3960670"/>
                      <a:pt x="1021789" y="3969544"/>
                      <a:pt x="1021436" y="3983613"/>
                    </a:cubicBezTo>
                    <a:cubicBezTo>
                      <a:pt x="1020881" y="4005700"/>
                      <a:pt x="988306" y="4014676"/>
                      <a:pt x="985129" y="4037973"/>
                    </a:cubicBezTo>
                    <a:cubicBezTo>
                      <a:pt x="981095" y="4066716"/>
                      <a:pt x="983112" y="4099897"/>
                      <a:pt x="964958" y="4124908"/>
                    </a:cubicBezTo>
                    <a:cubicBezTo>
                      <a:pt x="937728" y="4162325"/>
                      <a:pt x="990726" y="4180378"/>
                      <a:pt x="977313" y="4212701"/>
                    </a:cubicBezTo>
                    <a:cubicBezTo>
                      <a:pt x="968085" y="4234839"/>
                      <a:pt x="981649" y="4237914"/>
                      <a:pt x="986541" y="4256774"/>
                    </a:cubicBezTo>
                    <a:cubicBezTo>
                      <a:pt x="990676" y="4272708"/>
                      <a:pt x="982153" y="4293485"/>
                      <a:pt x="982658" y="4310226"/>
                    </a:cubicBezTo>
                    <a:cubicBezTo>
                      <a:pt x="983313" y="4331859"/>
                      <a:pt x="994861" y="4350567"/>
                      <a:pt x="996172" y="4370032"/>
                    </a:cubicBezTo>
                    <a:cubicBezTo>
                      <a:pt x="997887" y="4396808"/>
                      <a:pt x="979481" y="4399178"/>
                      <a:pt x="999601" y="4423635"/>
                    </a:cubicBezTo>
                    <a:cubicBezTo>
                      <a:pt x="1010140" y="4436393"/>
                      <a:pt x="993953" y="4447940"/>
                      <a:pt x="991130" y="4459942"/>
                    </a:cubicBezTo>
                    <a:cubicBezTo>
                      <a:pt x="987852" y="4473709"/>
                      <a:pt x="1007316" y="4489845"/>
                      <a:pt x="1017805" y="4495695"/>
                    </a:cubicBezTo>
                    <a:cubicBezTo>
                      <a:pt x="1033689" y="4504570"/>
                      <a:pt x="1013620" y="4523630"/>
                      <a:pt x="1022243" y="4538355"/>
                    </a:cubicBezTo>
                    <a:cubicBezTo>
                      <a:pt x="1030866" y="4553080"/>
                      <a:pt x="1045439" y="4552172"/>
                      <a:pt x="1047456" y="4569872"/>
                    </a:cubicBezTo>
                    <a:cubicBezTo>
                      <a:pt x="1051137" y="4599018"/>
                      <a:pt x="1069946" y="4620298"/>
                      <a:pt x="1071408" y="4653227"/>
                    </a:cubicBezTo>
                    <a:cubicBezTo>
                      <a:pt x="1071408" y="4659379"/>
                      <a:pt x="1061323" y="4689080"/>
                      <a:pt x="1065105" y="4692206"/>
                    </a:cubicBezTo>
                    <a:cubicBezTo>
                      <a:pt x="1086587" y="4709251"/>
                      <a:pt x="1076249" y="4709351"/>
                      <a:pt x="1082250" y="4735069"/>
                    </a:cubicBezTo>
                    <a:cubicBezTo>
                      <a:pt x="1085644" y="4737641"/>
                      <a:pt x="1088765" y="4740515"/>
                      <a:pt x="1091579" y="4743692"/>
                    </a:cubicBezTo>
                    <a:cubicBezTo>
                      <a:pt x="1093344" y="4753273"/>
                      <a:pt x="1086536" y="4767947"/>
                      <a:pt x="1087040" y="4778284"/>
                    </a:cubicBezTo>
                    <a:cubicBezTo>
                      <a:pt x="1087999" y="4800522"/>
                      <a:pt x="1092638" y="4822357"/>
                      <a:pt x="1094504" y="4844545"/>
                    </a:cubicBezTo>
                    <a:cubicBezTo>
                      <a:pt x="1098891" y="4896333"/>
                      <a:pt x="1100706" y="4931379"/>
                      <a:pt x="1124760" y="4977923"/>
                    </a:cubicBezTo>
                    <a:cubicBezTo>
                      <a:pt x="1133685" y="4995370"/>
                      <a:pt x="1134391" y="5015692"/>
                      <a:pt x="1143317" y="5033392"/>
                    </a:cubicBezTo>
                    <a:cubicBezTo>
                      <a:pt x="1147149" y="5041057"/>
                      <a:pt x="1159756" y="5078776"/>
                      <a:pt x="1166815" y="5080490"/>
                    </a:cubicBezTo>
                    <a:cubicBezTo>
                      <a:pt x="1178565" y="5083667"/>
                      <a:pt x="1180128" y="5106107"/>
                      <a:pt x="1183053" y="5116747"/>
                    </a:cubicBezTo>
                    <a:cubicBezTo>
                      <a:pt x="1185171" y="5124411"/>
                      <a:pt x="1184817" y="5138380"/>
                      <a:pt x="1193642" y="5142565"/>
                    </a:cubicBezTo>
                    <a:cubicBezTo>
                      <a:pt x="1199845" y="5145490"/>
                      <a:pt x="1213107" y="5142010"/>
                      <a:pt x="1217797" y="5147204"/>
                    </a:cubicBezTo>
                    <a:cubicBezTo>
                      <a:pt x="1213409" y="5142162"/>
                      <a:pt x="1173926" y="5163240"/>
                      <a:pt x="1210384" y="5185024"/>
                    </a:cubicBezTo>
                    <a:cubicBezTo>
                      <a:pt x="1234639" y="5199547"/>
                      <a:pt x="1229748" y="5234644"/>
                      <a:pt x="1246842" y="5255621"/>
                    </a:cubicBezTo>
                    <a:cubicBezTo>
                      <a:pt x="1255213" y="5265706"/>
                      <a:pt x="1267567" y="5258647"/>
                      <a:pt x="1269383" y="5273371"/>
                    </a:cubicBezTo>
                    <a:cubicBezTo>
                      <a:pt x="1270038" y="5278414"/>
                      <a:pt x="1266458" y="5300854"/>
                      <a:pt x="1272408" y="5303627"/>
                    </a:cubicBezTo>
                    <a:cubicBezTo>
                      <a:pt x="1280628" y="5307258"/>
                      <a:pt x="1304984" y="5306048"/>
                      <a:pt x="1305387" y="5318755"/>
                    </a:cubicBezTo>
                    <a:cubicBezTo>
                      <a:pt x="1305791" y="5331463"/>
                      <a:pt x="1297168" y="5338926"/>
                      <a:pt x="1306749" y="5351230"/>
                    </a:cubicBezTo>
                    <a:cubicBezTo>
                      <a:pt x="1323995" y="5373468"/>
                      <a:pt x="1339425" y="5391218"/>
                      <a:pt x="1344316" y="5422331"/>
                    </a:cubicBezTo>
                    <a:cubicBezTo>
                      <a:pt x="1341639" y="5427172"/>
                      <a:pt x="1339344" y="5432265"/>
                      <a:pt x="1337459" y="5437459"/>
                    </a:cubicBezTo>
                    <a:cubicBezTo>
                      <a:pt x="1337459" y="5448401"/>
                      <a:pt x="1345224" y="5458840"/>
                      <a:pt x="1350872" y="5467715"/>
                    </a:cubicBezTo>
                    <a:cubicBezTo>
                      <a:pt x="1362067" y="5485062"/>
                      <a:pt x="1363529" y="5501349"/>
                      <a:pt x="1371849" y="5519453"/>
                    </a:cubicBezTo>
                    <a:cubicBezTo>
                      <a:pt x="1379514" y="5536245"/>
                      <a:pt x="1388440" y="5545573"/>
                      <a:pt x="1387784" y="5565139"/>
                    </a:cubicBezTo>
                    <a:cubicBezTo>
                      <a:pt x="1387164" y="5586016"/>
                      <a:pt x="1388157" y="5606892"/>
                      <a:pt x="1390759" y="5627617"/>
                    </a:cubicBezTo>
                    <a:cubicBezTo>
                      <a:pt x="1393432" y="5650410"/>
                      <a:pt x="1391970" y="5675775"/>
                      <a:pt x="1396911" y="5698214"/>
                    </a:cubicBezTo>
                    <a:cubicBezTo>
                      <a:pt x="1399533" y="5710317"/>
                      <a:pt x="1414863" y="5713746"/>
                      <a:pt x="1419099" y="5724941"/>
                    </a:cubicBezTo>
                    <a:cubicBezTo>
                      <a:pt x="1424948" y="5740875"/>
                      <a:pt x="1412644" y="5757919"/>
                      <a:pt x="1429991" y="5767198"/>
                    </a:cubicBezTo>
                    <a:cubicBezTo>
                      <a:pt x="1437504" y="5771232"/>
                      <a:pt x="1442396" y="5790898"/>
                      <a:pt x="1444463" y="5797857"/>
                    </a:cubicBezTo>
                    <a:cubicBezTo>
                      <a:pt x="1452769" y="5827911"/>
                      <a:pt x="1462995" y="5857461"/>
                      <a:pt x="1475072" y="5886204"/>
                    </a:cubicBezTo>
                    <a:cubicBezTo>
                      <a:pt x="1480191" y="5899063"/>
                      <a:pt x="1487780" y="5910813"/>
                      <a:pt x="1497411" y="5920746"/>
                    </a:cubicBezTo>
                    <a:cubicBezTo>
                      <a:pt x="1507799" y="5930529"/>
                      <a:pt x="1527314" y="5926898"/>
                      <a:pt x="1534273" y="5937690"/>
                    </a:cubicBezTo>
                    <a:cubicBezTo>
                      <a:pt x="1550561" y="5961138"/>
                      <a:pt x="1568775" y="5983174"/>
                      <a:pt x="1588734" y="6003547"/>
                    </a:cubicBezTo>
                    <a:cubicBezTo>
                      <a:pt x="1598214" y="6013632"/>
                      <a:pt x="1596197" y="6033500"/>
                      <a:pt x="1602954" y="6045804"/>
                    </a:cubicBezTo>
                    <a:cubicBezTo>
                      <a:pt x="1611930" y="6062142"/>
                      <a:pt x="1615308" y="6071623"/>
                      <a:pt x="1627562" y="6086397"/>
                    </a:cubicBezTo>
                    <a:cubicBezTo>
                      <a:pt x="1639816" y="6101173"/>
                      <a:pt x="1632050" y="6119477"/>
                      <a:pt x="1644102" y="6132991"/>
                    </a:cubicBezTo>
                    <a:cubicBezTo>
                      <a:pt x="1656154" y="6146506"/>
                      <a:pt x="1657768" y="6162693"/>
                      <a:pt x="1659230" y="6180796"/>
                    </a:cubicBezTo>
                    <a:cubicBezTo>
                      <a:pt x="1660642" y="6195168"/>
                      <a:pt x="1672341" y="6200966"/>
                      <a:pt x="1674358" y="6214329"/>
                    </a:cubicBezTo>
                    <a:cubicBezTo>
                      <a:pt x="1676375" y="6227692"/>
                      <a:pt x="1670828" y="6247863"/>
                      <a:pt x="1678140" y="6259713"/>
                    </a:cubicBezTo>
                    <a:cubicBezTo>
                      <a:pt x="1684695" y="6270252"/>
                      <a:pt x="1689939" y="6292239"/>
                      <a:pt x="1702193" y="6298138"/>
                    </a:cubicBezTo>
                    <a:cubicBezTo>
                      <a:pt x="1714447" y="6304038"/>
                      <a:pt x="1705723" y="6329100"/>
                      <a:pt x="1713337" y="6331975"/>
                    </a:cubicBezTo>
                    <a:cubicBezTo>
                      <a:pt x="1717876" y="6333689"/>
                      <a:pt x="1721153" y="6324561"/>
                      <a:pt x="1725440" y="6324511"/>
                    </a:cubicBezTo>
                    <a:cubicBezTo>
                      <a:pt x="1730886" y="6324511"/>
                      <a:pt x="1735172" y="6338631"/>
                      <a:pt x="1737945" y="6342060"/>
                    </a:cubicBezTo>
                    <a:cubicBezTo>
                      <a:pt x="1736685" y="6340547"/>
                      <a:pt x="1776522" y="6386989"/>
                      <a:pt x="1763159" y="6384519"/>
                    </a:cubicBezTo>
                    <a:cubicBezTo>
                      <a:pt x="1747375" y="6381695"/>
                      <a:pt x="1742988" y="6355725"/>
                      <a:pt x="1725641" y="6355372"/>
                    </a:cubicBezTo>
                    <a:cubicBezTo>
                      <a:pt x="1709656" y="6355019"/>
                      <a:pt x="1724330" y="6393242"/>
                      <a:pt x="1728617" y="6401916"/>
                    </a:cubicBezTo>
                    <a:cubicBezTo>
                      <a:pt x="1747627" y="6440291"/>
                      <a:pt x="1750048" y="6476850"/>
                      <a:pt x="1758570" y="6519107"/>
                    </a:cubicBezTo>
                    <a:cubicBezTo>
                      <a:pt x="1762352" y="6537714"/>
                      <a:pt x="1776471" y="6546842"/>
                      <a:pt x="1780455" y="6562676"/>
                    </a:cubicBezTo>
                    <a:cubicBezTo>
                      <a:pt x="1785498" y="6582846"/>
                      <a:pt x="1770370" y="6602109"/>
                      <a:pt x="1790540" y="6617791"/>
                    </a:cubicBezTo>
                    <a:cubicBezTo>
                      <a:pt x="1806576" y="6630297"/>
                      <a:pt x="1806878" y="6648551"/>
                      <a:pt x="1813888" y="6665949"/>
                    </a:cubicBezTo>
                    <a:cubicBezTo>
                      <a:pt x="1823368" y="6689498"/>
                      <a:pt x="1852313" y="6696205"/>
                      <a:pt x="1867895" y="6715468"/>
                    </a:cubicBezTo>
                    <a:cubicBezTo>
                      <a:pt x="1879846" y="6730091"/>
                      <a:pt x="1893461" y="6755809"/>
                      <a:pt x="1915951" y="6751674"/>
                    </a:cubicBezTo>
                    <a:cubicBezTo>
                      <a:pt x="1937634" y="6747488"/>
                      <a:pt x="1928759" y="6766802"/>
                      <a:pt x="1938391" y="6781930"/>
                    </a:cubicBezTo>
                    <a:cubicBezTo>
                      <a:pt x="1963604" y="6821968"/>
                      <a:pt x="2000113" y="6803916"/>
                      <a:pt x="2028200" y="6835533"/>
                    </a:cubicBezTo>
                    <a:cubicBezTo>
                      <a:pt x="2067432" y="6880161"/>
                      <a:pt x="2088208" y="6842794"/>
                      <a:pt x="2118111" y="6816421"/>
                    </a:cubicBezTo>
                    <a:cubicBezTo>
                      <a:pt x="2145694" y="6792116"/>
                      <a:pt x="2181497" y="6777089"/>
                      <a:pt x="2216694" y="6768264"/>
                    </a:cubicBezTo>
                    <a:cubicBezTo>
                      <a:pt x="2241605" y="6762011"/>
                      <a:pt x="2243521" y="6701096"/>
                      <a:pt x="2240647" y="6680774"/>
                    </a:cubicBezTo>
                    <a:cubicBezTo>
                      <a:pt x="2238882" y="6668117"/>
                      <a:pt x="2238126" y="6647039"/>
                      <a:pt x="2242765" y="6635038"/>
                    </a:cubicBezTo>
                    <a:cubicBezTo>
                      <a:pt x="2247404" y="6623036"/>
                      <a:pt x="2279324" y="6597924"/>
                      <a:pt x="2292233" y="6601655"/>
                    </a:cubicBezTo>
                    <a:cubicBezTo>
                      <a:pt x="2321884" y="6610177"/>
                      <a:pt x="2330759" y="6598377"/>
                      <a:pt x="2356578" y="6591570"/>
                    </a:cubicBezTo>
                    <a:cubicBezTo>
                      <a:pt x="2374882" y="6586527"/>
                      <a:pt x="2393439" y="6589805"/>
                      <a:pt x="2411693" y="6585216"/>
                    </a:cubicBezTo>
                    <a:cubicBezTo>
                      <a:pt x="2421779" y="6582745"/>
                      <a:pt x="2452539" y="6583602"/>
                      <a:pt x="2457077" y="6574172"/>
                    </a:cubicBezTo>
                    <a:cubicBezTo>
                      <a:pt x="2459851" y="6568474"/>
                      <a:pt x="2473314" y="6563684"/>
                      <a:pt x="2465952" y="6556422"/>
                    </a:cubicBezTo>
                    <a:cubicBezTo>
                      <a:pt x="2457178" y="6547548"/>
                      <a:pt x="2452035" y="6538723"/>
                      <a:pt x="2441546" y="6530403"/>
                    </a:cubicBezTo>
                    <a:cubicBezTo>
                      <a:pt x="2398381" y="6496062"/>
                      <a:pt x="2434033" y="6462024"/>
                      <a:pt x="2459901" y="6430861"/>
                    </a:cubicBezTo>
                    <a:cubicBezTo>
                      <a:pt x="2472962" y="6415077"/>
                      <a:pt x="2487182" y="6397075"/>
                      <a:pt x="2504276" y="6385477"/>
                    </a:cubicBezTo>
                    <a:cubicBezTo>
                      <a:pt x="2511387" y="6380434"/>
                      <a:pt x="2483148" y="6364146"/>
                      <a:pt x="2497822" y="6346043"/>
                    </a:cubicBezTo>
                    <a:cubicBezTo>
                      <a:pt x="2510076" y="6330915"/>
                      <a:pt x="2523035" y="6320326"/>
                      <a:pt x="2542701" y="6327839"/>
                    </a:cubicBezTo>
                    <a:cubicBezTo>
                      <a:pt x="2568318" y="6337925"/>
                      <a:pt x="2581681" y="6338479"/>
                      <a:pt x="2609063" y="6334546"/>
                    </a:cubicBezTo>
                    <a:cubicBezTo>
                      <a:pt x="2622678" y="6332529"/>
                      <a:pt x="2658027" y="6328646"/>
                      <a:pt x="2665288" y="6314678"/>
                    </a:cubicBezTo>
                    <a:cubicBezTo>
                      <a:pt x="2669625" y="6306307"/>
                      <a:pt x="2660649" y="6303685"/>
                      <a:pt x="2655960" y="6299550"/>
                    </a:cubicBezTo>
                    <a:cubicBezTo>
                      <a:pt x="2647992" y="6292440"/>
                      <a:pt x="2650110" y="6276102"/>
                      <a:pt x="2649908" y="6266773"/>
                    </a:cubicBezTo>
                    <a:cubicBezTo>
                      <a:pt x="2649606" y="6250081"/>
                      <a:pt x="2655304" y="6225675"/>
                      <a:pt x="2649102" y="6210598"/>
                    </a:cubicBezTo>
                    <a:cubicBezTo>
                      <a:pt x="2641739" y="6193201"/>
                      <a:pt x="2637050" y="6170257"/>
                      <a:pt x="2641638" y="6151448"/>
                    </a:cubicBezTo>
                    <a:cubicBezTo>
                      <a:pt x="2647135" y="6129310"/>
                      <a:pt x="2647538" y="6109443"/>
                      <a:pt x="2636595" y="6088616"/>
                    </a:cubicBezTo>
                    <a:cubicBezTo>
                      <a:pt x="2628679" y="6073488"/>
                      <a:pt x="2613399" y="6051452"/>
                      <a:pt x="2630696" y="6038190"/>
                    </a:cubicBezTo>
                    <a:cubicBezTo>
                      <a:pt x="2655304" y="6019431"/>
                      <a:pt x="2622829" y="6010102"/>
                      <a:pt x="2626410" y="5991596"/>
                    </a:cubicBezTo>
                    <a:cubicBezTo>
                      <a:pt x="2629990" y="5973089"/>
                      <a:pt x="2637856" y="5955288"/>
                      <a:pt x="2643554" y="5937437"/>
                    </a:cubicBezTo>
                    <a:cubicBezTo>
                      <a:pt x="2651522" y="5912577"/>
                      <a:pt x="2652077" y="5907181"/>
                      <a:pt x="2673054" y="5890289"/>
                    </a:cubicBezTo>
                    <a:cubicBezTo>
                      <a:pt x="2678702" y="5885700"/>
                      <a:pt x="2717782" y="5851410"/>
                      <a:pt x="2717732" y="5843191"/>
                    </a:cubicBezTo>
                    <a:cubicBezTo>
                      <a:pt x="2717732" y="5828971"/>
                      <a:pt x="2687476" y="5816868"/>
                      <a:pt x="2687476" y="5804564"/>
                    </a:cubicBezTo>
                    <a:cubicBezTo>
                      <a:pt x="2687476" y="5797706"/>
                      <a:pt x="2728624" y="5785301"/>
                      <a:pt x="2736037" y="5778140"/>
                    </a:cubicBezTo>
                    <a:cubicBezTo>
                      <a:pt x="2748845" y="5765685"/>
                      <a:pt x="2753535" y="5740270"/>
                      <a:pt x="2764175" y="5725041"/>
                    </a:cubicBezTo>
                    <a:cubicBezTo>
                      <a:pt x="2779303" y="5703761"/>
                      <a:pt x="2772142" y="5679305"/>
                      <a:pt x="2770427" y="5653990"/>
                    </a:cubicBezTo>
                    <a:cubicBezTo>
                      <a:pt x="2768814" y="5629836"/>
                      <a:pt x="2759586" y="5610624"/>
                      <a:pt x="2737903" y="5598521"/>
                    </a:cubicBezTo>
                    <a:cubicBezTo>
                      <a:pt x="2729884" y="5594033"/>
                      <a:pt x="2705327" y="5585108"/>
                      <a:pt x="2709412" y="5572148"/>
                    </a:cubicBezTo>
                    <a:cubicBezTo>
                      <a:pt x="2719497" y="5540581"/>
                      <a:pt x="2773604" y="5618591"/>
                      <a:pt x="2754795" y="5560550"/>
                    </a:cubicBezTo>
                    <a:cubicBezTo>
                      <a:pt x="2746222" y="5532564"/>
                      <a:pt x="2735784" y="5505232"/>
                      <a:pt x="2723531" y="5478657"/>
                    </a:cubicBezTo>
                    <a:cubicBezTo>
                      <a:pt x="2715917" y="5462874"/>
                      <a:pt x="2695141" y="5438316"/>
                      <a:pt x="2710218" y="5420566"/>
                    </a:cubicBezTo>
                    <a:cubicBezTo>
                      <a:pt x="2725296" y="5402816"/>
                      <a:pt x="2739718" y="5400799"/>
                      <a:pt x="2735432" y="5376998"/>
                    </a:cubicBezTo>
                    <a:cubicBezTo>
                      <a:pt x="2728372" y="5338119"/>
                      <a:pt x="2707748" y="5304989"/>
                      <a:pt x="2699628" y="5265757"/>
                    </a:cubicBezTo>
                    <a:cubicBezTo>
                      <a:pt x="2690653" y="5222592"/>
                      <a:pt x="2700889" y="5196118"/>
                      <a:pt x="2727111" y="5164198"/>
                    </a:cubicBezTo>
                    <a:cubicBezTo>
                      <a:pt x="2735936" y="5153558"/>
                      <a:pt x="2749148" y="5124160"/>
                      <a:pt x="2750509" y="5110544"/>
                    </a:cubicBezTo>
                    <a:cubicBezTo>
                      <a:pt x="2751366" y="5101871"/>
                      <a:pt x="2774310" y="5090878"/>
                      <a:pt x="2780412" y="5087046"/>
                    </a:cubicBezTo>
                    <a:cubicBezTo>
                      <a:pt x="2793977" y="5078725"/>
                      <a:pt x="2806029" y="5076961"/>
                      <a:pt x="2821157" y="5074338"/>
                    </a:cubicBezTo>
                    <a:cubicBezTo>
                      <a:pt x="2850857" y="5068993"/>
                      <a:pt x="2847781" y="5094912"/>
                      <a:pt x="2867196" y="5106964"/>
                    </a:cubicBezTo>
                    <a:cubicBezTo>
                      <a:pt x="2893014" y="5123000"/>
                      <a:pt x="2923421" y="5062387"/>
                      <a:pt x="2933708" y="5046906"/>
                    </a:cubicBezTo>
                    <a:cubicBezTo>
                      <a:pt x="2941575" y="5035005"/>
                      <a:pt x="2945155" y="5017961"/>
                      <a:pt x="2960435" y="5013574"/>
                    </a:cubicBezTo>
                    <a:cubicBezTo>
                      <a:pt x="2964217" y="5012515"/>
                      <a:pt x="2974554" y="4958660"/>
                      <a:pt x="2977125" y="4950087"/>
                    </a:cubicBezTo>
                    <a:cubicBezTo>
                      <a:pt x="2983076" y="4930219"/>
                      <a:pt x="3016862" y="4940002"/>
                      <a:pt x="3027552" y="4950087"/>
                    </a:cubicBezTo>
                    <a:cubicBezTo>
                      <a:pt x="3046210" y="4967787"/>
                      <a:pt x="3062850" y="4968896"/>
                      <a:pt x="3089425" y="4959265"/>
                    </a:cubicBezTo>
                    <a:cubicBezTo>
                      <a:pt x="3110403" y="4951550"/>
                      <a:pt x="3131582" y="4939094"/>
                      <a:pt x="3153063" y="4930320"/>
                    </a:cubicBezTo>
                    <a:cubicBezTo>
                      <a:pt x="3176764" y="4921495"/>
                      <a:pt x="3198750" y="4908587"/>
                      <a:pt x="3218063" y="4892248"/>
                    </a:cubicBezTo>
                    <a:cubicBezTo>
                      <a:pt x="3230720" y="4882163"/>
                      <a:pt x="3223106" y="4838745"/>
                      <a:pt x="3220988" y="4824323"/>
                    </a:cubicBezTo>
                    <a:cubicBezTo>
                      <a:pt x="3219273" y="4812827"/>
                      <a:pt x="3207474" y="4805263"/>
                      <a:pt x="3205860" y="4793110"/>
                    </a:cubicBezTo>
                    <a:cubicBezTo>
                      <a:pt x="3202632" y="4770670"/>
                      <a:pt x="3222400" y="4775965"/>
                      <a:pt x="3235813" y="4767342"/>
                    </a:cubicBezTo>
                    <a:cubicBezTo>
                      <a:pt x="3247260" y="4759929"/>
                      <a:pt x="3259413" y="4753576"/>
                      <a:pt x="3270809" y="4746062"/>
                    </a:cubicBezTo>
                    <a:cubicBezTo>
                      <a:pt x="3283214" y="4737943"/>
                      <a:pt x="3290425" y="4723168"/>
                      <a:pt x="3303133" y="4716461"/>
                    </a:cubicBezTo>
                    <a:cubicBezTo>
                      <a:pt x="3327589" y="4703754"/>
                      <a:pt x="3354971" y="4705721"/>
                      <a:pt x="3379478" y="4690643"/>
                    </a:cubicBezTo>
                    <a:cubicBezTo>
                      <a:pt x="3403986" y="4675565"/>
                      <a:pt x="3443218" y="4650302"/>
                      <a:pt x="3445033" y="4618685"/>
                    </a:cubicBezTo>
                    <a:cubicBezTo>
                      <a:pt x="3447251" y="4580915"/>
                      <a:pt x="3452496" y="4559887"/>
                      <a:pt x="3487592" y="4540876"/>
                    </a:cubicBezTo>
                    <a:cubicBezTo>
                      <a:pt x="3519059" y="4523832"/>
                      <a:pt x="3557635" y="4516722"/>
                      <a:pt x="3586731" y="4496249"/>
                    </a:cubicBezTo>
                    <a:cubicBezTo>
                      <a:pt x="3618349" y="4474011"/>
                      <a:pt x="3633023" y="4432056"/>
                      <a:pt x="3657328" y="4402960"/>
                    </a:cubicBezTo>
                    <a:cubicBezTo>
                      <a:pt x="3668876" y="4389042"/>
                      <a:pt x="3678407" y="4373461"/>
                      <a:pt x="3693635" y="4363174"/>
                    </a:cubicBezTo>
                    <a:cubicBezTo>
                      <a:pt x="3706141" y="4354752"/>
                      <a:pt x="3721017" y="4346129"/>
                      <a:pt x="3719302" y="4328581"/>
                    </a:cubicBezTo>
                    <a:cubicBezTo>
                      <a:pt x="3715772" y="4292425"/>
                      <a:pt x="3753592" y="4292829"/>
                      <a:pt x="3764081" y="4259900"/>
                    </a:cubicBezTo>
                    <a:cubicBezTo>
                      <a:pt x="3771091" y="4237662"/>
                      <a:pt x="3801598" y="4229997"/>
                      <a:pt x="3818541" y="4214516"/>
                    </a:cubicBezTo>
                    <a:cubicBezTo>
                      <a:pt x="3823181" y="4210180"/>
                      <a:pt x="3833669" y="4208768"/>
                      <a:pt x="3836292" y="4205994"/>
                    </a:cubicBezTo>
                    <a:cubicBezTo>
                      <a:pt x="3838914" y="4203221"/>
                      <a:pt x="3853487" y="4168326"/>
                      <a:pt x="3850462" y="4167418"/>
                    </a:cubicBezTo>
                    <a:cubicBezTo>
                      <a:pt x="3860547" y="4170393"/>
                      <a:pt x="3865942" y="4180075"/>
                      <a:pt x="3877742" y="4179823"/>
                    </a:cubicBezTo>
                    <a:cubicBezTo>
                      <a:pt x="3888382" y="4179823"/>
                      <a:pt x="3896652" y="4170796"/>
                      <a:pt x="3906737" y="4168376"/>
                    </a:cubicBezTo>
                    <a:cubicBezTo>
                      <a:pt x="3924437" y="4164090"/>
                      <a:pt x="3935481" y="4146592"/>
                      <a:pt x="3952424" y="4139482"/>
                    </a:cubicBezTo>
                    <a:cubicBezTo>
                      <a:pt x="3993925" y="4122084"/>
                      <a:pt x="4049949" y="4112150"/>
                      <a:pt x="4080154" y="4075995"/>
                    </a:cubicBezTo>
                    <a:cubicBezTo>
                      <a:pt x="4110359" y="4039839"/>
                      <a:pt x="4165274" y="4012457"/>
                      <a:pt x="4152113" y="3956938"/>
                    </a:cubicBezTo>
                    <a:cubicBezTo>
                      <a:pt x="4149339" y="3945239"/>
                      <a:pt x="4173544" y="3931019"/>
                      <a:pt x="4180250" y="3923152"/>
                    </a:cubicBezTo>
                    <a:cubicBezTo>
                      <a:pt x="4195378" y="3905150"/>
                      <a:pt x="4198354" y="3877768"/>
                      <a:pt x="4195732" y="3855076"/>
                    </a:cubicBezTo>
                    <a:cubicBezTo>
                      <a:pt x="4192656" y="3829208"/>
                      <a:pt x="4169308" y="3824064"/>
                      <a:pt x="4157155" y="3803389"/>
                    </a:cubicBezTo>
                    <a:cubicBezTo>
                      <a:pt x="4147070" y="3785841"/>
                      <a:pt x="4172283" y="3761132"/>
                      <a:pt x="4183781" y="3749685"/>
                    </a:cubicBezTo>
                    <a:cubicBezTo>
                      <a:pt x="4201682" y="3731935"/>
                      <a:pt x="4234913" y="3741819"/>
                      <a:pt x="4250293" y="3723514"/>
                    </a:cubicBezTo>
                    <a:cubicBezTo>
                      <a:pt x="4262395" y="3709092"/>
                      <a:pt x="4295677" y="3713429"/>
                      <a:pt x="4314032" y="3710151"/>
                    </a:cubicBezTo>
                    <a:cubicBezTo>
                      <a:pt x="4329160" y="3707377"/>
                      <a:pt x="4347667" y="3709344"/>
                      <a:pt x="4351348" y="3691644"/>
                    </a:cubicBezTo>
                    <a:cubicBezTo>
                      <a:pt x="4355684" y="3670818"/>
                      <a:pt x="4355937" y="3670818"/>
                      <a:pt x="4377166" y="3663658"/>
                    </a:cubicBezTo>
                    <a:cubicBezTo>
                      <a:pt x="4390025" y="3659271"/>
                      <a:pt x="4378124" y="3619232"/>
                      <a:pt x="4392042" y="3619232"/>
                    </a:cubicBezTo>
                    <a:cubicBezTo>
                      <a:pt x="4404800" y="3619232"/>
                      <a:pt x="4399959" y="3659573"/>
                      <a:pt x="4404699" y="3668296"/>
                    </a:cubicBezTo>
                    <a:cubicBezTo>
                      <a:pt x="4407120" y="3672583"/>
                      <a:pt x="4447864" y="3659421"/>
                      <a:pt x="4454672" y="3659421"/>
                    </a:cubicBezTo>
                    <a:cubicBezTo>
                      <a:pt x="4478927" y="3659421"/>
                      <a:pt x="4485986" y="3650143"/>
                      <a:pt x="4498139" y="3629821"/>
                    </a:cubicBezTo>
                    <a:cubicBezTo>
                      <a:pt x="4509082" y="3611516"/>
                      <a:pt x="4572115" y="3659724"/>
                      <a:pt x="4587848" y="3620946"/>
                    </a:cubicBezTo>
                    <a:cubicBezTo>
                      <a:pt x="4602976" y="3583328"/>
                      <a:pt x="4600051" y="3551509"/>
                      <a:pt x="4577409" y="3518227"/>
                    </a:cubicBezTo>
                    <a:cubicBezTo>
                      <a:pt x="4571409" y="3509453"/>
                      <a:pt x="4564752" y="3483837"/>
                      <a:pt x="4564047" y="3472843"/>
                    </a:cubicBezTo>
                    <a:cubicBezTo>
                      <a:pt x="4562836" y="3454438"/>
                      <a:pt x="4560113" y="3450152"/>
                      <a:pt x="4549373" y="3430687"/>
                    </a:cubicBezTo>
                    <a:cubicBezTo>
                      <a:pt x="4539640" y="3412987"/>
                      <a:pt x="4552801" y="3393826"/>
                      <a:pt x="4549927" y="3375218"/>
                    </a:cubicBezTo>
                    <a:cubicBezTo>
                      <a:pt x="4545641" y="3346525"/>
                      <a:pt x="4539186" y="3343450"/>
                      <a:pt x="4555676" y="3317883"/>
                    </a:cubicBezTo>
                    <a:cubicBezTo>
                      <a:pt x="4567929" y="3298923"/>
                      <a:pt x="4548515" y="3276231"/>
                      <a:pt x="4530463" y="3270785"/>
                    </a:cubicBezTo>
                    <a:cubicBezTo>
                      <a:pt x="4509536" y="3264381"/>
                      <a:pt x="4506863" y="3273306"/>
                      <a:pt x="4508930" y="3243958"/>
                    </a:cubicBezTo>
                    <a:cubicBezTo>
                      <a:pt x="4510645" y="3218745"/>
                      <a:pt x="4503535" y="3203919"/>
                      <a:pt x="4482457" y="3189649"/>
                    </a:cubicBezTo>
                    <a:cubicBezTo>
                      <a:pt x="4459815" y="3174521"/>
                      <a:pt x="4458201" y="3156972"/>
                      <a:pt x="4475901" y="3137155"/>
                    </a:cubicBezTo>
                    <a:cubicBezTo>
                      <a:pt x="4493601" y="3117337"/>
                      <a:pt x="4491029" y="3106344"/>
                      <a:pt x="4489415" y="3082593"/>
                    </a:cubicBezTo>
                    <a:cubicBezTo>
                      <a:pt x="4488306" y="3064692"/>
                      <a:pt x="4496475" y="3041445"/>
                      <a:pt x="4490273" y="3023897"/>
                    </a:cubicBezTo>
                    <a:cubicBezTo>
                      <a:pt x="4478019" y="2989506"/>
                      <a:pt x="4415339" y="3022031"/>
                      <a:pt x="4393000" y="3003272"/>
                    </a:cubicBezTo>
                    <a:cubicBezTo>
                      <a:pt x="4374141" y="2987438"/>
                      <a:pt x="4333547" y="2927179"/>
                      <a:pt x="4377872" y="2921481"/>
                    </a:cubicBezTo>
                    <a:cubicBezTo>
                      <a:pt x="4403489" y="2918203"/>
                      <a:pt x="4409389" y="2897276"/>
                      <a:pt x="4411759" y="2874584"/>
                    </a:cubicBezTo>
                    <a:cubicBezTo>
                      <a:pt x="4414431" y="2848715"/>
                      <a:pt x="4422550" y="2854867"/>
                      <a:pt x="4439544" y="2843572"/>
                    </a:cubicBezTo>
                    <a:cubicBezTo>
                      <a:pt x="4461782" y="2828747"/>
                      <a:pt x="4540044" y="2848312"/>
                      <a:pt x="4529152" y="2797079"/>
                    </a:cubicBezTo>
                    <a:cubicBezTo>
                      <a:pt x="4523554" y="2769949"/>
                      <a:pt x="4526126" y="2763797"/>
                      <a:pt x="4498492" y="2756233"/>
                    </a:cubicBezTo>
                    <a:cubicBezTo>
                      <a:pt x="4476708" y="2750232"/>
                      <a:pt x="4490474" y="2721993"/>
                      <a:pt x="4470102" y="2713824"/>
                    </a:cubicBezTo>
                    <a:cubicBezTo>
                      <a:pt x="4455579" y="2707975"/>
                      <a:pt x="4428702" y="2731726"/>
                      <a:pt x="4419020" y="2715791"/>
                    </a:cubicBezTo>
                    <a:cubicBezTo>
                      <a:pt x="4408330" y="2698293"/>
                      <a:pt x="4391790" y="2692091"/>
                      <a:pt x="4380999" y="2676307"/>
                    </a:cubicBezTo>
                    <a:cubicBezTo>
                      <a:pt x="4374493" y="2666726"/>
                      <a:pt x="4362492" y="2666222"/>
                      <a:pt x="4352256" y="2662642"/>
                    </a:cubicBezTo>
                    <a:cubicBezTo>
                      <a:pt x="4332387" y="2655481"/>
                      <a:pt x="4352810" y="2625931"/>
                      <a:pt x="4353466" y="2616249"/>
                    </a:cubicBezTo>
                    <a:cubicBezTo>
                      <a:pt x="4355281" y="2587910"/>
                      <a:pt x="4380797" y="2585691"/>
                      <a:pt x="4395068" y="2565268"/>
                    </a:cubicBezTo>
                    <a:cubicBezTo>
                      <a:pt x="4405859" y="2549737"/>
                      <a:pt x="4420735" y="2592549"/>
                      <a:pt x="4426030" y="2599961"/>
                    </a:cubicBezTo>
                    <a:cubicBezTo>
                      <a:pt x="4436115" y="2613980"/>
                      <a:pt x="4458403" y="2633041"/>
                      <a:pt x="4474994" y="2619577"/>
                    </a:cubicBezTo>
                    <a:cubicBezTo>
                      <a:pt x="4486541" y="2610198"/>
                      <a:pt x="4475850" y="2585539"/>
                      <a:pt x="4486945" y="2579892"/>
                    </a:cubicBezTo>
                    <a:cubicBezTo>
                      <a:pt x="4505552" y="2570412"/>
                      <a:pt x="4534447" y="2603491"/>
                      <a:pt x="4545338" y="2614031"/>
                    </a:cubicBezTo>
                    <a:cubicBezTo>
                      <a:pt x="4558853" y="2627343"/>
                      <a:pt x="4569291" y="2627393"/>
                      <a:pt x="4584116" y="2636067"/>
                    </a:cubicBezTo>
                    <a:cubicBezTo>
                      <a:pt x="4606254" y="2649027"/>
                      <a:pt x="4625769" y="2636067"/>
                      <a:pt x="4644628" y="2621292"/>
                    </a:cubicBezTo>
                    <a:cubicBezTo>
                      <a:pt x="4670144" y="2601121"/>
                      <a:pt x="4661017" y="2642320"/>
                      <a:pt x="4654714" y="2653061"/>
                    </a:cubicBezTo>
                    <a:cubicBezTo>
                      <a:pt x="4641956" y="2675198"/>
                      <a:pt x="4652444" y="2689015"/>
                      <a:pt x="4669841" y="2700865"/>
                    </a:cubicBezTo>
                    <a:cubicBezTo>
                      <a:pt x="4672816" y="2702932"/>
                      <a:pt x="4654714" y="2753661"/>
                      <a:pt x="4653049" y="2764604"/>
                    </a:cubicBezTo>
                    <a:cubicBezTo>
                      <a:pt x="4649469" y="2788203"/>
                      <a:pt x="4667371" y="2795868"/>
                      <a:pt x="4687238" y="2802071"/>
                    </a:cubicBezTo>
                    <a:cubicBezTo>
                      <a:pt x="4703627" y="2807113"/>
                      <a:pt x="4728941" y="2814526"/>
                      <a:pt x="4745632" y="2815585"/>
                    </a:cubicBezTo>
                    <a:cubicBezTo>
                      <a:pt x="4768778" y="2817048"/>
                      <a:pt x="4782847" y="2817753"/>
                      <a:pt x="4805842" y="2825670"/>
                    </a:cubicBezTo>
                    <a:cubicBezTo>
                      <a:pt x="4841695" y="2838176"/>
                      <a:pt x="4856268" y="2800457"/>
                      <a:pt x="4888491" y="2809584"/>
                    </a:cubicBezTo>
                    <a:cubicBezTo>
                      <a:pt x="4919603" y="2818308"/>
                      <a:pt x="4928832" y="2808979"/>
                      <a:pt x="4957625" y="2803533"/>
                    </a:cubicBezTo>
                    <a:cubicBezTo>
                      <a:pt x="4981376" y="2799045"/>
                      <a:pt x="5004875" y="2812862"/>
                      <a:pt x="5030037" y="2809332"/>
                    </a:cubicBezTo>
                    <a:cubicBezTo>
                      <a:pt x="5058377" y="2805298"/>
                      <a:pt x="5074917" y="2819417"/>
                      <a:pt x="5103307" y="2806307"/>
                    </a:cubicBezTo>
                    <a:cubicBezTo>
                      <a:pt x="5126554" y="2795465"/>
                      <a:pt x="5156356" y="2792086"/>
                      <a:pt x="5176123" y="2812963"/>
                    </a:cubicBezTo>
                    <a:cubicBezTo>
                      <a:pt x="5170475" y="2818318"/>
                      <a:pt x="5165382" y="2824248"/>
                      <a:pt x="5160995" y="2830662"/>
                    </a:cubicBezTo>
                    <a:cubicBezTo>
                      <a:pt x="5157012" y="2842109"/>
                      <a:pt x="5168307" y="2847858"/>
                      <a:pt x="5168257" y="2858548"/>
                    </a:cubicBezTo>
                    <a:cubicBezTo>
                      <a:pt x="5168257" y="2867928"/>
                      <a:pt x="5162760" y="2871508"/>
                      <a:pt x="5159280" y="2879576"/>
                    </a:cubicBezTo>
                    <a:cubicBezTo>
                      <a:pt x="5154944" y="2889661"/>
                      <a:pt x="5158776" y="2902520"/>
                      <a:pt x="5155650" y="2913160"/>
                    </a:cubicBezTo>
                    <a:cubicBezTo>
                      <a:pt x="5152876" y="2922489"/>
                      <a:pt x="5140018" y="2926070"/>
                      <a:pt x="5131244" y="2927229"/>
                    </a:cubicBezTo>
                    <a:cubicBezTo>
                      <a:pt x="5107745" y="2930457"/>
                      <a:pt x="5118385" y="2958998"/>
                      <a:pt x="5116922" y="2975084"/>
                    </a:cubicBezTo>
                    <a:cubicBezTo>
                      <a:pt x="5075623" y="2958342"/>
                      <a:pt x="5051973" y="3006903"/>
                      <a:pt x="5019599" y="3019712"/>
                    </a:cubicBezTo>
                    <a:cubicBezTo>
                      <a:pt x="4980367" y="3035293"/>
                      <a:pt x="4969173" y="3085720"/>
                      <a:pt x="4965492" y="3124246"/>
                    </a:cubicBezTo>
                    <a:cubicBezTo>
                      <a:pt x="4960903" y="3175328"/>
                      <a:pt x="5010421" y="3210777"/>
                      <a:pt x="5002807" y="3257624"/>
                    </a:cubicBezTo>
                    <a:cubicBezTo>
                      <a:pt x="5001597" y="3265188"/>
                      <a:pt x="4997361" y="3322220"/>
                      <a:pt x="5017078" y="3312639"/>
                    </a:cubicBezTo>
                    <a:cubicBezTo>
                      <a:pt x="5036795" y="3303058"/>
                      <a:pt x="5038812" y="3317682"/>
                      <a:pt x="5053536" y="3295242"/>
                    </a:cubicBezTo>
                    <a:cubicBezTo>
                      <a:pt x="5037904" y="3318993"/>
                      <a:pt x="5091356" y="3339919"/>
                      <a:pt x="5108602" y="3329784"/>
                    </a:cubicBezTo>
                    <a:cubicBezTo>
                      <a:pt x="5118284" y="3324035"/>
                      <a:pt x="5137799" y="3314656"/>
                      <a:pt x="5143901" y="3305881"/>
                    </a:cubicBezTo>
                    <a:cubicBezTo>
                      <a:pt x="5150002" y="3297107"/>
                      <a:pt x="5144304" y="3277139"/>
                      <a:pt x="5144354" y="3265944"/>
                    </a:cubicBezTo>
                    <a:cubicBezTo>
                      <a:pt x="5144354" y="3249102"/>
                      <a:pt x="5140925" y="3228578"/>
                      <a:pt x="5149397" y="3213097"/>
                    </a:cubicBezTo>
                    <a:cubicBezTo>
                      <a:pt x="5155448" y="3201801"/>
                      <a:pt x="5165685" y="3193481"/>
                      <a:pt x="5167198" y="3180017"/>
                    </a:cubicBezTo>
                    <a:cubicBezTo>
                      <a:pt x="5168509" y="3168823"/>
                      <a:pt x="5165988" y="3158989"/>
                      <a:pt x="5171887" y="3148652"/>
                    </a:cubicBezTo>
                    <a:cubicBezTo>
                      <a:pt x="5189435" y="3117993"/>
                      <a:pt x="5184696" y="3149660"/>
                      <a:pt x="5197100" y="3156771"/>
                    </a:cubicBezTo>
                    <a:cubicBezTo>
                      <a:pt x="5224078" y="3172403"/>
                      <a:pt x="5213893" y="3180723"/>
                      <a:pt x="5214699" y="3209012"/>
                    </a:cubicBezTo>
                    <a:cubicBezTo>
                      <a:pt x="5215304" y="3229183"/>
                      <a:pt x="5235525" y="3235789"/>
                      <a:pt x="5244299" y="3252077"/>
                    </a:cubicBezTo>
                    <a:cubicBezTo>
                      <a:pt x="5251561" y="3265389"/>
                      <a:pt x="5239560" y="3295695"/>
                      <a:pt x="5233760" y="3308202"/>
                    </a:cubicBezTo>
                    <a:cubicBezTo>
                      <a:pt x="5222768" y="3331801"/>
                      <a:pt x="5243544" y="3341130"/>
                      <a:pt x="5256806" y="3357165"/>
                    </a:cubicBezTo>
                    <a:cubicBezTo>
                      <a:pt x="5277531" y="3382076"/>
                      <a:pt x="5267395" y="3391052"/>
                      <a:pt x="5268252" y="3418131"/>
                    </a:cubicBezTo>
                    <a:cubicBezTo>
                      <a:pt x="5268656" y="3429426"/>
                      <a:pt x="5278842" y="3434217"/>
                      <a:pt x="5278842" y="3445714"/>
                    </a:cubicBezTo>
                    <a:cubicBezTo>
                      <a:pt x="5278842" y="3457211"/>
                      <a:pt x="5274102" y="3467700"/>
                      <a:pt x="5275060" y="3478794"/>
                    </a:cubicBezTo>
                    <a:cubicBezTo>
                      <a:pt x="5276522" y="3495838"/>
                      <a:pt x="5292003" y="3513740"/>
                      <a:pt x="5293768" y="3533809"/>
                    </a:cubicBezTo>
                    <a:cubicBezTo>
                      <a:pt x="5295987" y="3558619"/>
                      <a:pt x="5286759" y="3571024"/>
                      <a:pt x="5306425" y="3589279"/>
                    </a:cubicBezTo>
                    <a:cubicBezTo>
                      <a:pt x="5328613" y="3609852"/>
                      <a:pt x="5333050" y="3583378"/>
                      <a:pt x="5340514" y="3570116"/>
                    </a:cubicBezTo>
                    <a:cubicBezTo>
                      <a:pt x="5340514" y="3569814"/>
                      <a:pt x="5379443" y="3589884"/>
                      <a:pt x="5385544" y="3590942"/>
                    </a:cubicBezTo>
                    <a:cubicBezTo>
                      <a:pt x="5410405" y="3595178"/>
                      <a:pt x="5407984" y="3559527"/>
                      <a:pt x="5412976" y="3545962"/>
                    </a:cubicBezTo>
                    <a:cubicBezTo>
                      <a:pt x="5418574" y="3530834"/>
                      <a:pt x="5432693" y="3517673"/>
                      <a:pt x="5439501" y="3502696"/>
                    </a:cubicBezTo>
                    <a:cubicBezTo>
                      <a:pt x="5451553" y="3476121"/>
                      <a:pt x="5431079" y="3464524"/>
                      <a:pt x="5433500" y="3442890"/>
                    </a:cubicBezTo>
                    <a:cubicBezTo>
                      <a:pt x="5438542" y="3400986"/>
                      <a:pt x="5423414" y="3366343"/>
                      <a:pt x="5416153" y="3325851"/>
                    </a:cubicBezTo>
                    <a:cubicBezTo>
                      <a:pt x="5413077" y="3308101"/>
                      <a:pt x="5408589" y="3285510"/>
                      <a:pt x="5434760" y="3282938"/>
                    </a:cubicBezTo>
                    <a:cubicBezTo>
                      <a:pt x="5464663" y="3280013"/>
                      <a:pt x="5465016" y="3265289"/>
                      <a:pt x="5472732" y="3237554"/>
                    </a:cubicBezTo>
                    <a:cubicBezTo>
                      <a:pt x="5479589" y="3212340"/>
                      <a:pt x="5456746" y="3202255"/>
                      <a:pt x="5458411" y="3179866"/>
                    </a:cubicBezTo>
                    <a:cubicBezTo>
                      <a:pt x="5460226" y="3156468"/>
                      <a:pt x="5479842" y="3149610"/>
                      <a:pt x="5474245" y="3121623"/>
                    </a:cubicBezTo>
                    <a:cubicBezTo>
                      <a:pt x="5469807" y="3099284"/>
                      <a:pt x="5456797" y="3072004"/>
                      <a:pt x="5468546" y="3049564"/>
                    </a:cubicBezTo>
                    <a:cubicBezTo>
                      <a:pt x="5483674" y="3020417"/>
                      <a:pt x="5505458" y="3059145"/>
                      <a:pt x="5522855" y="3058036"/>
                    </a:cubicBezTo>
                    <a:cubicBezTo>
                      <a:pt x="5531630" y="3057481"/>
                      <a:pt x="5532940" y="3047950"/>
                      <a:pt x="5540858" y="3046387"/>
                    </a:cubicBezTo>
                    <a:cubicBezTo>
                      <a:pt x="5550943" y="3044572"/>
                      <a:pt x="5561432" y="3051430"/>
                      <a:pt x="5571416" y="3052287"/>
                    </a:cubicBezTo>
                    <a:cubicBezTo>
                      <a:pt x="5588965" y="3053850"/>
                      <a:pt x="5613068" y="3049715"/>
                      <a:pt x="5621490" y="3031814"/>
                    </a:cubicBezTo>
                    <a:cubicBezTo>
                      <a:pt x="5628701" y="3016434"/>
                      <a:pt x="5616901" y="3002970"/>
                      <a:pt x="5619573" y="2987388"/>
                    </a:cubicBezTo>
                    <a:cubicBezTo>
                      <a:pt x="5622246" y="2971806"/>
                      <a:pt x="5626785" y="2936962"/>
                      <a:pt x="5634349" y="2923498"/>
                    </a:cubicBezTo>
                    <a:cubicBezTo>
                      <a:pt x="5639895" y="2913412"/>
                      <a:pt x="5652754" y="2912958"/>
                      <a:pt x="5659057" y="2903680"/>
                    </a:cubicBezTo>
                    <a:cubicBezTo>
                      <a:pt x="5666016" y="2893292"/>
                      <a:pt x="5661730" y="2880686"/>
                      <a:pt x="5664453" y="2869340"/>
                    </a:cubicBezTo>
                    <a:cubicBezTo>
                      <a:pt x="5669848" y="2846698"/>
                      <a:pt x="5691028" y="2833688"/>
                      <a:pt x="5694709" y="2809584"/>
                    </a:cubicBezTo>
                    <a:cubicBezTo>
                      <a:pt x="5697987" y="2787548"/>
                      <a:pt x="5697633" y="2764957"/>
                      <a:pt x="5700407" y="2742870"/>
                    </a:cubicBezTo>
                    <a:cubicBezTo>
                      <a:pt x="5702021" y="2730112"/>
                      <a:pt x="5667277" y="2722700"/>
                      <a:pt x="5665411" y="2706008"/>
                    </a:cubicBezTo>
                    <a:cubicBezTo>
                      <a:pt x="5663545" y="2689317"/>
                      <a:pt x="5698995" y="2663045"/>
                      <a:pt x="5709837" y="2653010"/>
                    </a:cubicBezTo>
                    <a:cubicBezTo>
                      <a:pt x="5726024" y="2637882"/>
                      <a:pt x="5728848" y="2614737"/>
                      <a:pt x="5741051" y="2596734"/>
                    </a:cubicBezTo>
                    <a:cubicBezTo>
                      <a:pt x="5754464" y="2576917"/>
                      <a:pt x="5749321" y="2548476"/>
                      <a:pt x="5756582" y="2526137"/>
                    </a:cubicBezTo>
                    <a:cubicBezTo>
                      <a:pt x="5766213" y="2496436"/>
                      <a:pt x="5757692" y="2472534"/>
                      <a:pt x="5748564" y="2442984"/>
                    </a:cubicBezTo>
                    <a:cubicBezTo>
                      <a:pt x="5743017" y="2425183"/>
                      <a:pt x="5726377" y="2395886"/>
                      <a:pt x="5748564" y="2381464"/>
                    </a:cubicBezTo>
                    <a:cubicBezTo>
                      <a:pt x="5763339" y="2371731"/>
                      <a:pt x="5782451" y="2378186"/>
                      <a:pt x="5797579" y="2365932"/>
                    </a:cubicBezTo>
                    <a:cubicBezTo>
                      <a:pt x="5812707" y="2353679"/>
                      <a:pt x="5822792" y="2334012"/>
                      <a:pt x="5831516" y="2316212"/>
                    </a:cubicBezTo>
                    <a:cubicBezTo>
                      <a:pt x="5841298" y="2295290"/>
                      <a:pt x="5855872" y="2276935"/>
                      <a:pt x="5873975" y="2262608"/>
                    </a:cubicBezTo>
                    <a:cubicBezTo>
                      <a:pt x="5891170" y="2247834"/>
                      <a:pt x="5895205" y="2223780"/>
                      <a:pt x="5912198" y="2208904"/>
                    </a:cubicBezTo>
                    <a:cubicBezTo>
                      <a:pt x="5926973" y="2196146"/>
                      <a:pt x="5942151" y="2198063"/>
                      <a:pt x="5956977" y="2185607"/>
                    </a:cubicBezTo>
                    <a:cubicBezTo>
                      <a:pt x="5969685" y="2174866"/>
                      <a:pt x="5980123" y="2185910"/>
                      <a:pt x="5995251" y="2178144"/>
                    </a:cubicBezTo>
                    <a:cubicBezTo>
                      <a:pt x="6022431" y="2164025"/>
                      <a:pt x="6028986" y="2157974"/>
                      <a:pt x="6046887" y="2182077"/>
                    </a:cubicBezTo>
                    <a:cubicBezTo>
                      <a:pt x="6057830" y="2199000"/>
                      <a:pt x="6076236" y="2209610"/>
                      <a:pt x="6096356" y="2210568"/>
                    </a:cubicBezTo>
                    <a:cubicBezTo>
                      <a:pt x="6122577" y="2212686"/>
                      <a:pt x="6123384" y="2211829"/>
                      <a:pt x="6124342" y="2185910"/>
                    </a:cubicBezTo>
                    <a:cubicBezTo>
                      <a:pt x="6125552" y="2152679"/>
                      <a:pt x="6072504" y="2140526"/>
                      <a:pt x="6063528" y="2104118"/>
                    </a:cubicBezTo>
                    <a:cubicBezTo>
                      <a:pt x="6056065" y="2073862"/>
                      <a:pt x="6072000" y="2076131"/>
                      <a:pt x="6091615" y="2063424"/>
                    </a:cubicBezTo>
                    <a:cubicBezTo>
                      <a:pt x="6107651" y="2053036"/>
                      <a:pt x="6119350" y="2031100"/>
                      <a:pt x="6133167" y="2017435"/>
                    </a:cubicBezTo>
                    <a:cubicBezTo>
                      <a:pt x="6150665" y="2000139"/>
                      <a:pt x="6156363" y="1992675"/>
                      <a:pt x="6142647" y="1971698"/>
                    </a:cubicBezTo>
                    <a:cubicBezTo>
                      <a:pt x="6138663" y="1965647"/>
                      <a:pt x="6127973" y="1962419"/>
                      <a:pt x="6126107" y="1955360"/>
                    </a:cubicBezTo>
                    <a:cubicBezTo>
                      <a:pt x="6123283" y="1945275"/>
                      <a:pt x="6140479" y="1933223"/>
                      <a:pt x="6135436" y="1924045"/>
                    </a:cubicBezTo>
                    <a:cubicBezTo>
                      <a:pt x="6132915" y="1919355"/>
                      <a:pt x="6104020" y="1916834"/>
                      <a:pt x="6096759" y="1913657"/>
                    </a:cubicBezTo>
                    <a:cubicBezTo>
                      <a:pt x="6080169" y="1906396"/>
                      <a:pt x="6064184" y="1902765"/>
                      <a:pt x="6048047" y="1913304"/>
                    </a:cubicBezTo>
                    <a:cubicBezTo>
                      <a:pt x="6029490" y="1925407"/>
                      <a:pt x="6010076" y="1895604"/>
                      <a:pt x="5993284" y="1890411"/>
                    </a:cubicBezTo>
                    <a:cubicBezTo>
                      <a:pt x="5976492" y="1885217"/>
                      <a:pt x="5949262" y="1905034"/>
                      <a:pt x="5932772" y="1909875"/>
                    </a:cubicBezTo>
                    <a:cubicBezTo>
                      <a:pt x="5907105" y="1917439"/>
                      <a:pt x="5924250" y="1891066"/>
                      <a:pt x="5931965" y="1883200"/>
                    </a:cubicBezTo>
                    <a:cubicBezTo>
                      <a:pt x="5945682" y="1869181"/>
                      <a:pt x="5960910" y="1854608"/>
                      <a:pt x="5970794" y="1837463"/>
                    </a:cubicBezTo>
                    <a:cubicBezTo>
                      <a:pt x="5977702" y="1825411"/>
                      <a:pt x="5983400" y="1807207"/>
                      <a:pt x="5963381" y="1804585"/>
                    </a:cubicBezTo>
                    <a:cubicBezTo>
                      <a:pt x="5944269" y="1802114"/>
                      <a:pt x="5947850" y="1777506"/>
                      <a:pt x="5945984" y="1761924"/>
                    </a:cubicBezTo>
                    <a:cubicBezTo>
                      <a:pt x="5944269" y="1747653"/>
                      <a:pt x="5908719" y="1748813"/>
                      <a:pt x="5908113" y="1765555"/>
                    </a:cubicBezTo>
                    <a:cubicBezTo>
                      <a:pt x="5907811" y="1775640"/>
                      <a:pt x="5913156" y="1778060"/>
                      <a:pt x="5902567" y="1783809"/>
                    </a:cubicBezTo>
                    <a:cubicBezTo>
                      <a:pt x="5896566" y="1787187"/>
                      <a:pt x="5881488" y="1787944"/>
                      <a:pt x="5882749" y="1776598"/>
                    </a:cubicBezTo>
                    <a:cubicBezTo>
                      <a:pt x="5885523" y="1753553"/>
                      <a:pt x="5890263" y="1753099"/>
                      <a:pt x="5909021" y="1734593"/>
                    </a:cubicBezTo>
                    <a:cubicBezTo>
                      <a:pt x="5925864" y="1717902"/>
                      <a:pt x="5919914" y="1695159"/>
                      <a:pt x="5897524" y="1692638"/>
                    </a:cubicBezTo>
                    <a:cubicBezTo>
                      <a:pt x="5876345" y="1690217"/>
                      <a:pt x="5884413" y="1692386"/>
                      <a:pt x="5872311" y="1677510"/>
                    </a:cubicBezTo>
                    <a:cubicBezTo>
                      <a:pt x="5850073" y="1649271"/>
                      <a:pt x="5837516" y="1657592"/>
                      <a:pt x="5815581" y="1675443"/>
                    </a:cubicBezTo>
                    <a:cubicBezTo>
                      <a:pt x="5796369" y="1690575"/>
                      <a:pt x="5778215" y="1706964"/>
                      <a:pt x="5761171" y="1724507"/>
                    </a:cubicBezTo>
                    <a:cubicBezTo>
                      <a:pt x="5751085" y="1735551"/>
                      <a:pt x="5748363" y="1769891"/>
                      <a:pt x="5732125" y="1772110"/>
                    </a:cubicBezTo>
                    <a:cubicBezTo>
                      <a:pt x="5704240" y="1775842"/>
                      <a:pt x="5697180" y="1767420"/>
                      <a:pt x="5673832" y="1756276"/>
                    </a:cubicBezTo>
                    <a:cubicBezTo>
                      <a:pt x="5656940" y="1748309"/>
                      <a:pt x="5643022" y="1758999"/>
                      <a:pt x="5624465" y="1748410"/>
                    </a:cubicBezTo>
                    <a:cubicBezTo>
                      <a:pt x="5612312" y="1741451"/>
                      <a:pt x="5585536" y="1736257"/>
                      <a:pt x="5584123" y="1720473"/>
                    </a:cubicBezTo>
                    <a:cubicBezTo>
                      <a:pt x="5581955" y="1691478"/>
                      <a:pt x="5558356" y="1733282"/>
                      <a:pt x="5553868" y="1739081"/>
                    </a:cubicBezTo>
                    <a:cubicBezTo>
                      <a:pt x="5540807" y="1755873"/>
                      <a:pt x="5521645" y="1761218"/>
                      <a:pt x="5505610" y="1773925"/>
                    </a:cubicBezTo>
                    <a:cubicBezTo>
                      <a:pt x="5493961" y="1783204"/>
                      <a:pt x="5497743" y="1806904"/>
                      <a:pt x="5488112" y="1819309"/>
                    </a:cubicBezTo>
                    <a:cubicBezTo>
                      <a:pt x="5472984" y="1838774"/>
                      <a:pt x="5458763" y="1853044"/>
                      <a:pt x="5448325" y="1875232"/>
                    </a:cubicBezTo>
                    <a:cubicBezTo>
                      <a:pt x="5442173" y="1888192"/>
                      <a:pt x="5407984" y="1886982"/>
                      <a:pt x="5396386" y="1889402"/>
                    </a:cubicBezTo>
                    <a:cubicBezTo>
                      <a:pt x="5385695" y="1891621"/>
                      <a:pt x="5383981" y="1905337"/>
                      <a:pt x="5374955" y="1904076"/>
                    </a:cubicBezTo>
                    <a:cubicBezTo>
                      <a:pt x="5358213" y="1901656"/>
                      <a:pt x="5339959" y="1892831"/>
                      <a:pt x="5323973" y="1904076"/>
                    </a:cubicBezTo>
                    <a:cubicBezTo>
                      <a:pt x="5313182" y="1911690"/>
                      <a:pt x="5306778" y="1937559"/>
                      <a:pt x="5299819" y="1949107"/>
                    </a:cubicBezTo>
                    <a:cubicBezTo>
                      <a:pt x="5293970" y="1958738"/>
                      <a:pt x="5309904" y="1978556"/>
                      <a:pt x="5298710" y="1986725"/>
                    </a:cubicBezTo>
                    <a:cubicBezTo>
                      <a:pt x="5286506" y="1995197"/>
                      <a:pt x="5264975" y="1992121"/>
                      <a:pt x="5251057" y="1998979"/>
                    </a:cubicBezTo>
                    <a:cubicBezTo>
                      <a:pt x="5238652" y="2006492"/>
                      <a:pt x="5227911" y="2016482"/>
                      <a:pt x="5219540" y="2028327"/>
                    </a:cubicBezTo>
                    <a:cubicBezTo>
                      <a:pt x="5211674" y="2039975"/>
                      <a:pt x="5192865" y="2043203"/>
                      <a:pt x="5190999" y="2057070"/>
                    </a:cubicBezTo>
                    <a:cubicBezTo>
                      <a:pt x="5189335" y="2069979"/>
                      <a:pt x="5209102" y="2086872"/>
                      <a:pt x="5198714" y="2097411"/>
                    </a:cubicBezTo>
                    <a:cubicBezTo>
                      <a:pt x="5187872" y="2108051"/>
                      <a:pt x="5175770" y="2117284"/>
                      <a:pt x="5162609" y="2124894"/>
                    </a:cubicBezTo>
                    <a:cubicBezTo>
                      <a:pt x="5152977" y="2130542"/>
                      <a:pt x="5142438" y="2116271"/>
                      <a:pt x="5131647" y="2117380"/>
                    </a:cubicBezTo>
                    <a:cubicBezTo>
                      <a:pt x="5106434" y="2119801"/>
                      <a:pt x="5064378" y="2132508"/>
                      <a:pt x="5044863" y="2150359"/>
                    </a:cubicBezTo>
                    <a:cubicBezTo>
                      <a:pt x="5028676" y="2165184"/>
                      <a:pt x="4999479" y="2103210"/>
                      <a:pt x="4979309" y="2129079"/>
                    </a:cubicBezTo>
                    <a:cubicBezTo>
                      <a:pt x="4971241" y="2139165"/>
                      <a:pt x="4983797" y="2162714"/>
                      <a:pt x="4979964" y="2177438"/>
                    </a:cubicBezTo>
                    <a:cubicBezTo>
                      <a:pt x="4976132" y="2192163"/>
                      <a:pt x="4990503" y="2204114"/>
                      <a:pt x="4990050" y="2218838"/>
                    </a:cubicBezTo>
                    <a:cubicBezTo>
                      <a:pt x="4989444" y="2229982"/>
                      <a:pt x="5060647" y="2234874"/>
                      <a:pt x="5073152" y="2238151"/>
                    </a:cubicBezTo>
                    <a:cubicBezTo>
                      <a:pt x="5087121" y="2241782"/>
                      <a:pt x="5106131" y="2253279"/>
                      <a:pt x="5096852" y="2270677"/>
                    </a:cubicBezTo>
                    <a:cubicBezTo>
                      <a:pt x="5085406" y="2292057"/>
                      <a:pt x="5090802" y="2304009"/>
                      <a:pt x="5089490" y="2327053"/>
                    </a:cubicBezTo>
                    <a:cubicBezTo>
                      <a:pt x="5087423" y="2364268"/>
                      <a:pt x="5041182" y="2326348"/>
                      <a:pt x="5023936" y="2358318"/>
                    </a:cubicBezTo>
                    <a:cubicBezTo>
                      <a:pt x="5018086" y="2369160"/>
                      <a:pt x="4990402" y="2359528"/>
                      <a:pt x="4980166" y="2366487"/>
                    </a:cubicBezTo>
                    <a:cubicBezTo>
                      <a:pt x="4959339" y="2380758"/>
                      <a:pt x="4944867" y="2375110"/>
                      <a:pt x="4921116" y="2375665"/>
                    </a:cubicBezTo>
                    <a:cubicBezTo>
                      <a:pt x="4876388" y="2376724"/>
                      <a:pt x="4845073" y="2415300"/>
                      <a:pt x="4800396" y="2383027"/>
                    </a:cubicBezTo>
                    <a:cubicBezTo>
                      <a:pt x="4769080" y="2360436"/>
                      <a:pt x="4752137" y="2363865"/>
                      <a:pt x="4719713" y="2386960"/>
                    </a:cubicBezTo>
                    <a:cubicBezTo>
                      <a:pt x="4712603" y="2392003"/>
                      <a:pt x="4703728" y="2402088"/>
                      <a:pt x="4694500" y="2400474"/>
                    </a:cubicBezTo>
                    <a:cubicBezTo>
                      <a:pt x="4685927" y="2398962"/>
                      <a:pt x="4667673" y="2392658"/>
                      <a:pt x="4661420" y="2402340"/>
                    </a:cubicBezTo>
                    <a:cubicBezTo>
                      <a:pt x="4654259" y="2413484"/>
                      <a:pt x="4667068" y="2433251"/>
                      <a:pt x="4642662" y="2423217"/>
                    </a:cubicBezTo>
                    <a:cubicBezTo>
                      <a:pt x="4635450" y="2419556"/>
                      <a:pt x="4629601" y="2413691"/>
                      <a:pt x="4625970" y="2406475"/>
                    </a:cubicBezTo>
                    <a:cubicBezTo>
                      <a:pt x="4616995" y="2399819"/>
                      <a:pt x="4601311" y="2407080"/>
                      <a:pt x="4592134" y="2399617"/>
                    </a:cubicBezTo>
                    <a:cubicBezTo>
                      <a:pt x="4587545" y="2395886"/>
                      <a:pt x="4591580" y="2390540"/>
                      <a:pt x="4583965" y="2385044"/>
                    </a:cubicBezTo>
                    <a:cubicBezTo>
                      <a:pt x="4563794" y="2370471"/>
                      <a:pt x="4539439" y="2409702"/>
                      <a:pt x="4535152" y="2407837"/>
                    </a:cubicBezTo>
                    <a:cubicBezTo>
                      <a:pt x="4521739" y="2402189"/>
                      <a:pt x="4504896" y="2379446"/>
                      <a:pt x="4490777" y="2371126"/>
                    </a:cubicBezTo>
                    <a:cubicBezTo>
                      <a:pt x="4476657" y="2362806"/>
                      <a:pt x="4467329" y="2347123"/>
                      <a:pt x="4458504" y="2332550"/>
                    </a:cubicBezTo>
                    <a:cubicBezTo>
                      <a:pt x="4450940" y="2319994"/>
                      <a:pt x="4479784" y="2302294"/>
                      <a:pt x="4472321" y="2284846"/>
                    </a:cubicBezTo>
                    <a:cubicBezTo>
                      <a:pt x="4468589" y="2276022"/>
                      <a:pt x="4460521" y="2272542"/>
                      <a:pt x="4452806" y="2268307"/>
                    </a:cubicBezTo>
                    <a:cubicBezTo>
                      <a:pt x="4445090" y="2264071"/>
                      <a:pt x="4449578" y="2253179"/>
                      <a:pt x="4442317" y="2247834"/>
                    </a:cubicBezTo>
                    <a:cubicBezTo>
                      <a:pt x="4437275" y="2243951"/>
                      <a:pt x="4462488" y="2206131"/>
                      <a:pt x="4461529" y="2195692"/>
                    </a:cubicBezTo>
                    <a:cubicBezTo>
                      <a:pt x="4459765" y="2170479"/>
                      <a:pt x="4461278" y="2165033"/>
                      <a:pt x="4447309" y="2142947"/>
                    </a:cubicBezTo>
                    <a:cubicBezTo>
                      <a:pt x="4424466" y="2106841"/>
                      <a:pt x="4398446" y="2105379"/>
                      <a:pt x="4372174" y="2135988"/>
                    </a:cubicBezTo>
                    <a:cubicBezTo>
                      <a:pt x="4356138" y="2154494"/>
                      <a:pt x="4354827" y="2150006"/>
                      <a:pt x="4331833" y="2151116"/>
                    </a:cubicBezTo>
                    <a:cubicBezTo>
                      <a:pt x="4325378" y="2151469"/>
                      <a:pt x="4297392" y="2153233"/>
                      <a:pt x="4293962" y="2159033"/>
                    </a:cubicBezTo>
                    <a:cubicBezTo>
                      <a:pt x="4284735" y="2174715"/>
                      <a:pt x="4286802" y="2186464"/>
                      <a:pt x="4296887" y="2198466"/>
                    </a:cubicBezTo>
                    <a:cubicBezTo>
                      <a:pt x="4316503" y="2221360"/>
                      <a:pt x="4298753" y="2225595"/>
                      <a:pt x="4288062" y="2245060"/>
                    </a:cubicBezTo>
                    <a:cubicBezTo>
                      <a:pt x="4277372" y="2264525"/>
                      <a:pt x="4275910" y="2281468"/>
                      <a:pt x="4272934" y="2303555"/>
                    </a:cubicBezTo>
                    <a:cubicBezTo>
                      <a:pt x="4270564" y="2322061"/>
                      <a:pt x="4258866" y="2335525"/>
                      <a:pt x="4257051" y="2354284"/>
                    </a:cubicBezTo>
                    <a:cubicBezTo>
                      <a:pt x="4254983" y="2375866"/>
                      <a:pt x="4278330" y="2401130"/>
                      <a:pt x="4289172" y="2417972"/>
                    </a:cubicBezTo>
                    <a:cubicBezTo>
                      <a:pt x="4301324" y="2436832"/>
                      <a:pt x="4303947" y="2474248"/>
                      <a:pt x="4299257" y="2495932"/>
                    </a:cubicBezTo>
                    <a:cubicBezTo>
                      <a:pt x="4298803" y="2498201"/>
                      <a:pt x="4298753" y="2535819"/>
                      <a:pt x="4287004" y="2524524"/>
                    </a:cubicBezTo>
                    <a:cubicBezTo>
                      <a:pt x="4275254" y="2513228"/>
                      <a:pt x="4259521" y="2517464"/>
                      <a:pt x="4247016" y="2521700"/>
                    </a:cubicBezTo>
                    <a:cubicBezTo>
                      <a:pt x="4216406" y="2531326"/>
                      <a:pt x="4184335" y="2535426"/>
                      <a:pt x="4152315" y="2533802"/>
                    </a:cubicBezTo>
                    <a:cubicBezTo>
                      <a:pt x="4125336" y="2532844"/>
                      <a:pt x="4108948" y="2506521"/>
                      <a:pt x="4082625" y="2502689"/>
                    </a:cubicBezTo>
                    <a:cubicBezTo>
                      <a:pt x="4065379" y="2500167"/>
                      <a:pt x="4055697" y="2517111"/>
                      <a:pt x="4041174" y="2522859"/>
                    </a:cubicBezTo>
                    <a:cubicBezTo>
                      <a:pt x="4022517" y="2530474"/>
                      <a:pt x="3995791" y="2525280"/>
                      <a:pt x="3979100" y="2515245"/>
                    </a:cubicBezTo>
                    <a:cubicBezTo>
                      <a:pt x="3965484" y="2507076"/>
                      <a:pt x="3959585" y="2482871"/>
                      <a:pt x="3940473" y="2485393"/>
                    </a:cubicBezTo>
                    <a:cubicBezTo>
                      <a:pt x="3930034" y="2486754"/>
                      <a:pt x="3926707" y="2496991"/>
                      <a:pt x="3915612" y="2495478"/>
                    </a:cubicBezTo>
                    <a:cubicBezTo>
                      <a:pt x="3904519" y="2493965"/>
                      <a:pt x="3896350" y="2483375"/>
                      <a:pt x="3885356" y="2479896"/>
                    </a:cubicBezTo>
                    <a:cubicBezTo>
                      <a:pt x="3866547" y="2473895"/>
                      <a:pt x="3856412" y="2495024"/>
                      <a:pt x="3839368" y="2476618"/>
                    </a:cubicBezTo>
                    <a:cubicBezTo>
                      <a:pt x="3826811" y="2463155"/>
                      <a:pt x="3826610" y="2444648"/>
                      <a:pt x="3805532" y="2440160"/>
                    </a:cubicBezTo>
                    <a:cubicBezTo>
                      <a:pt x="3785361" y="2435823"/>
                      <a:pt x="3780318" y="2457658"/>
                      <a:pt x="3763072" y="2459171"/>
                    </a:cubicBezTo>
                    <a:cubicBezTo>
                      <a:pt x="3740230" y="2461390"/>
                      <a:pt x="3735489" y="2454128"/>
                      <a:pt x="3718193" y="2439000"/>
                    </a:cubicBezTo>
                    <a:cubicBezTo>
                      <a:pt x="3703065" y="2425435"/>
                      <a:pt x="3630905" y="2419788"/>
                      <a:pt x="3628131" y="2401483"/>
                    </a:cubicBezTo>
                    <a:cubicBezTo>
                      <a:pt x="3624198" y="2375866"/>
                      <a:pt x="3626215" y="2361444"/>
                      <a:pt x="3610987" y="2338147"/>
                    </a:cubicBezTo>
                    <a:cubicBezTo>
                      <a:pt x="3595758" y="2314850"/>
                      <a:pt x="3580327" y="2328516"/>
                      <a:pt x="3555013" y="2325995"/>
                    </a:cubicBezTo>
                    <a:cubicBezTo>
                      <a:pt x="3539633" y="2324431"/>
                      <a:pt x="3539885" y="2305420"/>
                      <a:pt x="3529295" y="2298210"/>
                    </a:cubicBezTo>
                    <a:cubicBezTo>
                      <a:pt x="3520874" y="2292410"/>
                      <a:pt x="3492181" y="2289385"/>
                      <a:pt x="3481743" y="2292007"/>
                    </a:cubicBezTo>
                    <a:cubicBezTo>
                      <a:pt x="3459908" y="2297453"/>
                      <a:pt x="3440747" y="2309404"/>
                      <a:pt x="3421937" y="2321658"/>
                    </a:cubicBezTo>
                    <a:cubicBezTo>
                      <a:pt x="3425669" y="2319137"/>
                      <a:pt x="3388605" y="2307185"/>
                      <a:pt x="3385278" y="2307387"/>
                    </a:cubicBezTo>
                    <a:cubicBezTo>
                      <a:pt x="3374839" y="2307942"/>
                      <a:pt x="3360518" y="2310564"/>
                      <a:pt x="3354719" y="2320649"/>
                    </a:cubicBezTo>
                    <a:cubicBezTo>
                      <a:pt x="3352500" y="2324532"/>
                      <a:pt x="3352198" y="2335777"/>
                      <a:pt x="3348264" y="2338198"/>
                    </a:cubicBezTo>
                    <a:cubicBezTo>
                      <a:pt x="3350281" y="2336836"/>
                      <a:pt x="3316294" y="2322465"/>
                      <a:pt x="3310495" y="2321961"/>
                    </a:cubicBezTo>
                    <a:cubicBezTo>
                      <a:pt x="3295921" y="2320700"/>
                      <a:pt x="3267229" y="2323876"/>
                      <a:pt x="3254572" y="2318935"/>
                    </a:cubicBezTo>
                    <a:cubicBezTo>
                      <a:pt x="3241915" y="2313993"/>
                      <a:pt x="3253513" y="2291200"/>
                      <a:pt x="3249983" y="2282073"/>
                    </a:cubicBezTo>
                    <a:cubicBezTo>
                      <a:pt x="3241713" y="2260995"/>
                      <a:pt x="3210348" y="2262760"/>
                      <a:pt x="3192497" y="2267802"/>
                    </a:cubicBezTo>
                    <a:cubicBezTo>
                      <a:pt x="3180445" y="2271181"/>
                      <a:pt x="3165015" y="2289990"/>
                      <a:pt x="3154122" y="2271837"/>
                    </a:cubicBezTo>
                    <a:cubicBezTo>
                      <a:pt x="3145247" y="2257011"/>
                      <a:pt x="3120084" y="2244052"/>
                      <a:pt x="3104201" y="2238202"/>
                    </a:cubicBezTo>
                    <a:cubicBezTo>
                      <a:pt x="3085593" y="2231394"/>
                      <a:pt x="3073945" y="2223679"/>
                      <a:pt x="3054127" y="2234269"/>
                    </a:cubicBezTo>
                    <a:cubicBezTo>
                      <a:pt x="3022963" y="2250809"/>
                      <a:pt x="3027956" y="2220149"/>
                      <a:pt x="3005869" y="2211526"/>
                    </a:cubicBezTo>
                    <a:cubicBezTo>
                      <a:pt x="2986808" y="2204114"/>
                      <a:pt x="2965830" y="2206484"/>
                      <a:pt x="2960989" y="2181674"/>
                    </a:cubicBezTo>
                    <a:cubicBezTo>
                      <a:pt x="2959325" y="2173303"/>
                      <a:pt x="2959274" y="2162310"/>
                      <a:pt x="2952215" y="2156108"/>
                    </a:cubicBezTo>
                    <a:cubicBezTo>
                      <a:pt x="2940718" y="2146022"/>
                      <a:pt x="2936734" y="2158932"/>
                      <a:pt x="2939507" y="2167958"/>
                    </a:cubicBezTo>
                    <a:cubicBezTo>
                      <a:pt x="2900881" y="2154040"/>
                      <a:pt x="2899166" y="2105883"/>
                      <a:pt x="2854186" y="2101395"/>
                    </a:cubicBezTo>
                    <a:cubicBezTo>
                      <a:pt x="2815459" y="2097512"/>
                      <a:pt x="2791859" y="2095192"/>
                      <a:pt x="2771991" y="2059894"/>
                    </a:cubicBezTo>
                    <a:cubicBezTo>
                      <a:pt x="2749702" y="2020360"/>
                      <a:pt x="2751114" y="2057927"/>
                      <a:pt x="2733112" y="2064584"/>
                    </a:cubicBezTo>
                    <a:cubicBezTo>
                      <a:pt x="2721564" y="2068870"/>
                      <a:pt x="2668617" y="2030748"/>
                      <a:pt x="2660296" y="2022881"/>
                    </a:cubicBezTo>
                    <a:cubicBezTo>
                      <a:pt x="2646832" y="2010123"/>
                      <a:pt x="2648900" y="1996457"/>
                      <a:pt x="2665792" y="1991415"/>
                    </a:cubicBezTo>
                    <a:cubicBezTo>
                      <a:pt x="2685963" y="1985414"/>
                      <a:pt x="2678399" y="1972807"/>
                      <a:pt x="2680265" y="1957125"/>
                    </a:cubicBezTo>
                    <a:cubicBezTo>
                      <a:pt x="2682131" y="1941442"/>
                      <a:pt x="2696906" y="1936349"/>
                      <a:pt x="2698620" y="1919809"/>
                    </a:cubicBezTo>
                    <a:cubicBezTo>
                      <a:pt x="2700637" y="1900748"/>
                      <a:pt x="2687274" y="1885317"/>
                      <a:pt x="2697864" y="1866559"/>
                    </a:cubicBezTo>
                    <a:cubicBezTo>
                      <a:pt x="2707647" y="1849363"/>
                      <a:pt x="2717227" y="1847145"/>
                      <a:pt x="2719345" y="1825360"/>
                    </a:cubicBezTo>
                    <a:cubicBezTo>
                      <a:pt x="2720253" y="1816183"/>
                      <a:pt x="2722522" y="1806350"/>
                      <a:pt x="2730036" y="1800450"/>
                    </a:cubicBezTo>
                    <a:cubicBezTo>
                      <a:pt x="2740979" y="1791756"/>
                      <a:pt x="2750055" y="1780975"/>
                      <a:pt x="2756762" y="1768732"/>
                    </a:cubicBezTo>
                    <a:cubicBezTo>
                      <a:pt x="2766293" y="1752998"/>
                      <a:pt x="2788380" y="1757487"/>
                      <a:pt x="2797103" y="1739535"/>
                    </a:cubicBezTo>
                    <a:cubicBezTo>
                      <a:pt x="2806583" y="1720221"/>
                      <a:pt x="2847530" y="1684721"/>
                      <a:pt x="2819190" y="1670551"/>
                    </a:cubicBezTo>
                    <a:cubicBezTo>
                      <a:pt x="2800331" y="1661071"/>
                      <a:pt x="2800179" y="1643371"/>
                      <a:pt x="2788480" y="1628445"/>
                    </a:cubicBezTo>
                    <a:cubicBezTo>
                      <a:pt x="2772192" y="1608022"/>
                      <a:pt x="2764780" y="1622444"/>
                      <a:pt x="2743096" y="1620326"/>
                    </a:cubicBezTo>
                    <a:cubicBezTo>
                      <a:pt x="2723481" y="1618410"/>
                      <a:pt x="2728927" y="1597130"/>
                      <a:pt x="2709008" y="1607468"/>
                    </a:cubicBezTo>
                    <a:cubicBezTo>
                      <a:pt x="2693426" y="1615536"/>
                      <a:pt x="2691611" y="1591129"/>
                      <a:pt x="2689695" y="1580691"/>
                    </a:cubicBezTo>
                    <a:cubicBezTo>
                      <a:pt x="2685408" y="1557142"/>
                      <a:pt x="2660598" y="1518011"/>
                      <a:pt x="2630897" y="1523356"/>
                    </a:cubicBezTo>
                    <a:cubicBezTo>
                      <a:pt x="2614307" y="1526331"/>
                      <a:pt x="2608609" y="1507119"/>
                      <a:pt x="2593532" y="1503186"/>
                    </a:cubicBezTo>
                    <a:cubicBezTo>
                      <a:pt x="2581177" y="1500649"/>
                      <a:pt x="2568671" y="1499162"/>
                      <a:pt x="2556064" y="1498748"/>
                    </a:cubicBezTo>
                    <a:cubicBezTo>
                      <a:pt x="2532415" y="1496782"/>
                      <a:pt x="2502512" y="1492193"/>
                      <a:pt x="2499638" y="1463450"/>
                    </a:cubicBezTo>
                    <a:cubicBezTo>
                      <a:pt x="2496763" y="1434707"/>
                      <a:pt x="2487031" y="1398652"/>
                      <a:pt x="2453749" y="1390180"/>
                    </a:cubicBezTo>
                    <a:cubicBezTo>
                      <a:pt x="2427175" y="1383473"/>
                      <a:pt x="2408365" y="1436976"/>
                      <a:pt x="2411189" y="1437934"/>
                    </a:cubicBezTo>
                    <a:cubicBezTo>
                      <a:pt x="2398381" y="1433698"/>
                      <a:pt x="2394851" y="1422352"/>
                      <a:pt x="2392884" y="1410552"/>
                    </a:cubicBezTo>
                    <a:cubicBezTo>
                      <a:pt x="2391271" y="1400769"/>
                      <a:pt x="2380227" y="1397240"/>
                      <a:pt x="2379420" y="1388062"/>
                    </a:cubicBezTo>
                    <a:cubicBezTo>
                      <a:pt x="2377706" y="1368547"/>
                      <a:pt x="2421073" y="1359168"/>
                      <a:pt x="2396112" y="1335871"/>
                    </a:cubicBezTo>
                    <a:cubicBezTo>
                      <a:pt x="2372058" y="1313381"/>
                      <a:pt x="2392985" y="1287764"/>
                      <a:pt x="2389455" y="1262046"/>
                    </a:cubicBezTo>
                    <a:cubicBezTo>
                      <a:pt x="2388145" y="1252465"/>
                      <a:pt x="2371655" y="1244095"/>
                      <a:pt x="2366612" y="1235421"/>
                    </a:cubicBezTo>
                    <a:cubicBezTo>
                      <a:pt x="2357031" y="1218780"/>
                      <a:pt x="2363284" y="1221352"/>
                      <a:pt x="2368881" y="1210208"/>
                    </a:cubicBezTo>
                    <a:cubicBezTo>
                      <a:pt x="2371907" y="1204409"/>
                      <a:pt x="2336962" y="1200627"/>
                      <a:pt x="2336356" y="1195382"/>
                    </a:cubicBezTo>
                    <a:cubicBezTo>
                      <a:pt x="2334440" y="1178893"/>
                      <a:pt x="2337214" y="1160992"/>
                      <a:pt x="2336356" y="1144149"/>
                    </a:cubicBezTo>
                    <a:cubicBezTo>
                      <a:pt x="2335651" y="1128315"/>
                      <a:pt x="2340290" y="1099824"/>
                      <a:pt x="2362175" y="1111574"/>
                    </a:cubicBezTo>
                    <a:cubicBezTo>
                      <a:pt x="2387388" y="1125340"/>
                      <a:pt x="2378866" y="1135022"/>
                      <a:pt x="2389153" y="1162000"/>
                    </a:cubicBezTo>
                    <a:cubicBezTo>
                      <a:pt x="2395153" y="1177632"/>
                      <a:pt x="2416585" y="1200879"/>
                      <a:pt x="2435445" y="1193567"/>
                    </a:cubicBezTo>
                    <a:cubicBezTo>
                      <a:pt x="2464641" y="1182473"/>
                      <a:pt x="2449161" y="1180709"/>
                      <a:pt x="2452136" y="1157966"/>
                    </a:cubicBezTo>
                    <a:cubicBezTo>
                      <a:pt x="2453951" y="1143746"/>
                      <a:pt x="2480425" y="1150301"/>
                      <a:pt x="2484913" y="1135980"/>
                    </a:cubicBezTo>
                    <a:cubicBezTo>
                      <a:pt x="2488897" y="1123474"/>
                      <a:pt x="2521623" y="1130232"/>
                      <a:pt x="2532162" y="1124483"/>
                    </a:cubicBezTo>
                    <a:cubicBezTo>
                      <a:pt x="2561410" y="1108548"/>
                      <a:pt x="2572504" y="1090495"/>
                      <a:pt x="2554955" y="1058323"/>
                    </a:cubicBezTo>
                    <a:cubicBezTo>
                      <a:pt x="2537407" y="1026151"/>
                      <a:pt x="2487283" y="1017327"/>
                      <a:pt x="2513555" y="973758"/>
                    </a:cubicBezTo>
                    <a:cubicBezTo>
                      <a:pt x="2536499" y="935737"/>
                      <a:pt x="2477248" y="921113"/>
                      <a:pt x="2446891" y="922424"/>
                    </a:cubicBezTo>
                    <a:cubicBezTo>
                      <a:pt x="2418955" y="923685"/>
                      <a:pt x="2416383" y="917734"/>
                      <a:pt x="2419510" y="886772"/>
                    </a:cubicBezTo>
                    <a:cubicBezTo>
                      <a:pt x="2420619" y="875830"/>
                      <a:pt x="2420770" y="863475"/>
                      <a:pt x="2425712" y="853289"/>
                    </a:cubicBezTo>
                    <a:cubicBezTo>
                      <a:pt x="2431965" y="840380"/>
                      <a:pt x="2447748" y="836295"/>
                      <a:pt x="2453900" y="824546"/>
                    </a:cubicBezTo>
                    <a:cubicBezTo>
                      <a:pt x="2455766" y="820966"/>
                      <a:pt x="2444168" y="801854"/>
                      <a:pt x="2443160" y="797971"/>
                    </a:cubicBezTo>
                    <a:cubicBezTo>
                      <a:pt x="2438722" y="781381"/>
                      <a:pt x="2426317" y="798425"/>
                      <a:pt x="2415980" y="787886"/>
                    </a:cubicBezTo>
                    <a:cubicBezTo>
                      <a:pt x="2405643" y="777347"/>
                      <a:pt x="2405894" y="771498"/>
                      <a:pt x="2415526" y="759496"/>
                    </a:cubicBezTo>
                    <a:cubicBezTo>
                      <a:pt x="2434134" y="735947"/>
                      <a:pt x="2454153" y="754453"/>
                      <a:pt x="2479114" y="764539"/>
                    </a:cubicBezTo>
                    <a:cubicBezTo>
                      <a:pt x="2487989" y="768018"/>
                      <a:pt x="2521724" y="783449"/>
                      <a:pt x="2522682" y="762219"/>
                    </a:cubicBezTo>
                    <a:cubicBezTo>
                      <a:pt x="2523388" y="745074"/>
                      <a:pt x="2541491" y="742906"/>
                      <a:pt x="2547290" y="726921"/>
                    </a:cubicBezTo>
                    <a:cubicBezTo>
                      <a:pt x="2553795" y="708717"/>
                      <a:pt x="2555661" y="689908"/>
                      <a:pt x="2559846" y="671451"/>
                    </a:cubicBezTo>
                    <a:cubicBezTo>
                      <a:pt x="2562116" y="661366"/>
                      <a:pt x="2592472" y="656878"/>
                      <a:pt x="2599431" y="655012"/>
                    </a:cubicBezTo>
                    <a:cubicBezTo>
                      <a:pt x="2624644" y="648407"/>
                      <a:pt x="2596708" y="625059"/>
                      <a:pt x="2612996" y="613209"/>
                    </a:cubicBezTo>
                    <a:cubicBezTo>
                      <a:pt x="2626914" y="603124"/>
                      <a:pt x="2644009" y="613511"/>
                      <a:pt x="2656312" y="603124"/>
                    </a:cubicBezTo>
                    <a:cubicBezTo>
                      <a:pt x="2675323" y="587038"/>
                      <a:pt x="2669020" y="578717"/>
                      <a:pt x="2667911" y="557437"/>
                    </a:cubicBezTo>
                    <a:cubicBezTo>
                      <a:pt x="2666952" y="538729"/>
                      <a:pt x="2680467" y="519567"/>
                      <a:pt x="2683039" y="500707"/>
                    </a:cubicBezTo>
                    <a:cubicBezTo>
                      <a:pt x="2685610" y="481848"/>
                      <a:pt x="2706386" y="473780"/>
                      <a:pt x="2713294" y="458047"/>
                    </a:cubicBezTo>
                    <a:cubicBezTo>
                      <a:pt x="2718740" y="445087"/>
                      <a:pt x="2718034" y="411453"/>
                      <a:pt x="2713294" y="397938"/>
                    </a:cubicBezTo>
                    <a:cubicBezTo>
                      <a:pt x="2707042" y="379129"/>
                      <a:pt x="2676382" y="369094"/>
                      <a:pt x="2662868" y="357597"/>
                    </a:cubicBezTo>
                    <a:cubicBezTo>
                      <a:pt x="2638159" y="336418"/>
                      <a:pt x="2639470" y="325627"/>
                      <a:pt x="2603415" y="323963"/>
                    </a:cubicBezTo>
                    <a:cubicBezTo>
                      <a:pt x="2585665" y="323156"/>
                      <a:pt x="2557426" y="313524"/>
                      <a:pt x="2544819" y="300565"/>
                    </a:cubicBezTo>
                    <a:cubicBezTo>
                      <a:pt x="2536197" y="291690"/>
                      <a:pt x="2532666" y="270813"/>
                      <a:pt x="2516530" y="278730"/>
                    </a:cubicBezTo>
                    <a:cubicBezTo>
                      <a:pt x="2495401" y="289168"/>
                      <a:pt x="2479114" y="306011"/>
                      <a:pt x="2455464" y="312012"/>
                    </a:cubicBezTo>
                    <a:cubicBezTo>
                      <a:pt x="2444017" y="314886"/>
                      <a:pt x="2399188" y="297892"/>
                      <a:pt x="2396919" y="306213"/>
                    </a:cubicBezTo>
                    <a:cubicBezTo>
                      <a:pt x="2386329" y="344789"/>
                      <a:pt x="2322943" y="316298"/>
                      <a:pt x="2294099" y="333292"/>
                    </a:cubicBezTo>
                    <a:cubicBezTo>
                      <a:pt x="2277458" y="343377"/>
                      <a:pt x="2279274" y="367229"/>
                      <a:pt x="2261826" y="376810"/>
                    </a:cubicBezTo>
                    <a:cubicBezTo>
                      <a:pt x="2245891" y="385533"/>
                      <a:pt x="2209080" y="396173"/>
                      <a:pt x="2191784" y="396224"/>
                    </a:cubicBezTo>
                    <a:cubicBezTo>
                      <a:pt x="2183947" y="396627"/>
                      <a:pt x="2176706" y="400535"/>
                      <a:pt x="2172067" y="406864"/>
                    </a:cubicBezTo>
                    <a:cubicBezTo>
                      <a:pt x="2167428" y="411906"/>
                      <a:pt x="2154115" y="407822"/>
                      <a:pt x="2148619" y="407570"/>
                    </a:cubicBezTo>
                    <a:cubicBezTo>
                      <a:pt x="2127944" y="406662"/>
                      <a:pt x="2132785" y="385937"/>
                      <a:pt x="2127137" y="370103"/>
                    </a:cubicBezTo>
                    <a:cubicBezTo>
                      <a:pt x="2112009" y="327644"/>
                      <a:pt x="2083770" y="324215"/>
                      <a:pt x="2043127" y="329358"/>
                    </a:cubicBezTo>
                    <a:cubicBezTo>
                      <a:pt x="1994868" y="335410"/>
                      <a:pt x="1990834" y="302279"/>
                      <a:pt x="1979539" y="261182"/>
                    </a:cubicBezTo>
                    <a:cubicBezTo>
                      <a:pt x="1974496" y="242373"/>
                      <a:pt x="1968445" y="238339"/>
                      <a:pt x="1950039" y="230926"/>
                    </a:cubicBezTo>
                    <a:cubicBezTo>
                      <a:pt x="1929415" y="222454"/>
                      <a:pt x="1927852" y="193005"/>
                      <a:pt x="1906925" y="189173"/>
                    </a:cubicBezTo>
                    <a:cubicBezTo>
                      <a:pt x="1884485" y="185038"/>
                      <a:pt x="1867390" y="181962"/>
                      <a:pt x="1846413" y="171574"/>
                    </a:cubicBezTo>
                    <a:cubicBezTo>
                      <a:pt x="1824276" y="160480"/>
                      <a:pt x="1831789" y="141318"/>
                      <a:pt x="1815804" y="128207"/>
                    </a:cubicBezTo>
                    <a:cubicBezTo>
                      <a:pt x="1789027" y="106524"/>
                      <a:pt x="1773345" y="94068"/>
                      <a:pt x="1756906" y="63409"/>
                    </a:cubicBezTo>
                    <a:cubicBezTo>
                      <a:pt x="1746821" y="44751"/>
                      <a:pt x="1746568" y="51357"/>
                      <a:pt x="1729827" y="42331"/>
                    </a:cubicBezTo>
                    <a:cubicBezTo>
                      <a:pt x="1716615" y="35170"/>
                      <a:pt x="1729423" y="13235"/>
                      <a:pt x="1714699" y="8394"/>
                    </a:cubicBezTo>
                    <a:cubicBezTo>
                      <a:pt x="1689889" y="326"/>
                      <a:pt x="1696142" y="11823"/>
                      <a:pt x="1674358" y="19387"/>
                    </a:cubicBezTo>
                    <a:cubicBezTo>
                      <a:pt x="1661902" y="23774"/>
                      <a:pt x="1645514" y="4259"/>
                      <a:pt x="1640723" y="20143"/>
                    </a:cubicBezTo>
                    <a:cubicBezTo>
                      <a:pt x="1635378" y="38297"/>
                      <a:pt x="1610064" y="24883"/>
                      <a:pt x="1604668" y="15958"/>
                    </a:cubicBezTo>
                    <a:cubicBezTo>
                      <a:pt x="1596903" y="3099"/>
                      <a:pt x="1586414" y="-7642"/>
                      <a:pt x="1573908" y="5872"/>
                    </a:cubicBezTo>
                    <a:cubicBezTo>
                      <a:pt x="1566344" y="14142"/>
                      <a:pt x="1558074" y="29169"/>
                      <a:pt x="1544661" y="26799"/>
                    </a:cubicBezTo>
                    <a:cubicBezTo>
                      <a:pt x="1523179" y="23068"/>
                      <a:pt x="1526104" y="4208"/>
                      <a:pt x="1503109" y="20446"/>
                    </a:cubicBezTo>
                    <a:cubicBezTo>
                      <a:pt x="1492116" y="28262"/>
                      <a:pt x="1464684" y="34515"/>
                      <a:pt x="1458936" y="44550"/>
                    </a:cubicBezTo>
                    <a:cubicBezTo>
                      <a:pt x="1448346" y="62854"/>
                      <a:pt x="1425150" y="41020"/>
                      <a:pt x="1411333" y="39507"/>
                    </a:cubicBezTo>
                    <a:cubicBezTo>
                      <a:pt x="1385565" y="36986"/>
                      <a:pt x="1409820" y="73141"/>
                      <a:pt x="1383599" y="80806"/>
                    </a:cubicBezTo>
                    <a:cubicBezTo>
                      <a:pt x="1367714" y="85445"/>
                      <a:pt x="1357730" y="75461"/>
                      <a:pt x="1343863" y="70267"/>
                    </a:cubicBezTo>
                    <a:cubicBezTo>
                      <a:pt x="1319154" y="61039"/>
                      <a:pt x="1297470" y="84034"/>
                      <a:pt x="1273266" y="76369"/>
                    </a:cubicBezTo>
                    <a:cubicBezTo>
                      <a:pt x="1238975" y="65577"/>
                      <a:pt x="1259852" y="130728"/>
                      <a:pt x="1228941" y="128510"/>
                    </a:cubicBezTo>
                    <a:cubicBezTo>
                      <a:pt x="1216687" y="127602"/>
                      <a:pt x="1204181" y="139755"/>
                      <a:pt x="1207610" y="152614"/>
                    </a:cubicBezTo>
                    <a:cubicBezTo>
                      <a:pt x="1215124" y="181407"/>
                      <a:pt x="1188801" y="165271"/>
                      <a:pt x="1173270" y="180802"/>
                    </a:cubicBezTo>
                    <a:cubicBezTo>
                      <a:pt x="1157739" y="196333"/>
                      <a:pt x="1153099" y="192904"/>
                      <a:pt x="1133483" y="200720"/>
                    </a:cubicBezTo>
                    <a:cubicBezTo>
                      <a:pt x="1119919" y="206116"/>
                      <a:pt x="1129096" y="245146"/>
                      <a:pt x="1135148" y="253870"/>
                    </a:cubicBezTo>
                    <a:cubicBezTo>
                      <a:pt x="1151032" y="277419"/>
                      <a:pt x="1124810" y="319424"/>
                      <a:pt x="1173875" y="313777"/>
                    </a:cubicBezTo>
                    <a:cubicBezTo>
                      <a:pt x="1194046" y="311507"/>
                      <a:pt x="1220822" y="308734"/>
                      <a:pt x="1240589" y="313777"/>
                    </a:cubicBezTo>
                    <a:cubicBezTo>
                      <a:pt x="1246943" y="315289"/>
                      <a:pt x="1253750" y="322803"/>
                      <a:pt x="1257180" y="327694"/>
                    </a:cubicBezTo>
                    <a:cubicBezTo>
                      <a:pt x="1267870" y="342822"/>
                      <a:pt x="1282948" y="351445"/>
                      <a:pt x="1293184" y="365514"/>
                    </a:cubicBezTo>
                    <a:cubicBezTo>
                      <a:pt x="1299286" y="373935"/>
                      <a:pt x="1304278" y="385685"/>
                      <a:pt x="1310884" y="393249"/>
                    </a:cubicBezTo>
                    <a:cubicBezTo>
                      <a:pt x="1331659" y="416646"/>
                      <a:pt x="1337610" y="387752"/>
                      <a:pt x="1353040" y="382760"/>
                    </a:cubicBezTo>
                    <a:cubicBezTo>
                      <a:pt x="1356015" y="381751"/>
                      <a:pt x="1363125" y="440952"/>
                      <a:pt x="1370488" y="445793"/>
                    </a:cubicBezTo>
                    <a:cubicBezTo>
                      <a:pt x="1381128" y="452550"/>
                      <a:pt x="1390003" y="465358"/>
                      <a:pt x="1399130" y="474435"/>
                    </a:cubicBezTo>
                    <a:cubicBezTo>
                      <a:pt x="1408257" y="483512"/>
                      <a:pt x="1428125" y="477360"/>
                      <a:pt x="1438917" y="484067"/>
                    </a:cubicBezTo>
                    <a:cubicBezTo>
                      <a:pt x="1449002" y="490168"/>
                      <a:pt x="1444312" y="506658"/>
                      <a:pt x="1435992" y="510894"/>
                    </a:cubicBezTo>
                    <a:cubicBezTo>
                      <a:pt x="1420864" y="518760"/>
                      <a:pt x="1421973" y="524509"/>
                      <a:pt x="1413199" y="537014"/>
                    </a:cubicBezTo>
                    <a:cubicBezTo>
                      <a:pt x="1398071" y="558597"/>
                      <a:pt x="1360756" y="542612"/>
                      <a:pt x="1348250" y="570195"/>
                    </a:cubicBezTo>
                    <a:cubicBezTo>
                      <a:pt x="1343207" y="581541"/>
                      <a:pt x="1288041" y="613360"/>
                      <a:pt x="1288192" y="614570"/>
                    </a:cubicBezTo>
                    <a:cubicBezTo>
                      <a:pt x="1289755" y="625513"/>
                      <a:pt x="1298781" y="631715"/>
                      <a:pt x="1296916" y="646188"/>
                    </a:cubicBezTo>
                    <a:cubicBezTo>
                      <a:pt x="1295252" y="658996"/>
                      <a:pt x="1289150" y="674578"/>
                      <a:pt x="1297722" y="686529"/>
                    </a:cubicBezTo>
                    <a:cubicBezTo>
                      <a:pt x="1309119" y="702161"/>
                      <a:pt x="1319456" y="695707"/>
                      <a:pt x="1312447" y="719004"/>
                    </a:cubicBezTo>
                    <a:cubicBezTo>
                      <a:pt x="1307404" y="736855"/>
                      <a:pt x="1289049" y="731761"/>
                      <a:pt x="1294243" y="753798"/>
                    </a:cubicBezTo>
                    <a:cubicBezTo>
                      <a:pt x="1299286" y="774372"/>
                      <a:pt x="1316733" y="773666"/>
                      <a:pt x="1318095" y="792425"/>
                    </a:cubicBezTo>
                    <a:cubicBezTo>
                      <a:pt x="1319708" y="814713"/>
                      <a:pt x="1317237" y="837405"/>
                      <a:pt x="1333223" y="855407"/>
                    </a:cubicBezTo>
                    <a:cubicBezTo>
                      <a:pt x="1321070" y="841893"/>
                      <a:pt x="1317036" y="902556"/>
                      <a:pt x="1316884" y="908204"/>
                    </a:cubicBezTo>
                    <a:cubicBezTo>
                      <a:pt x="1315826" y="936443"/>
                      <a:pt x="1291974" y="961656"/>
                      <a:pt x="1318297" y="987222"/>
                    </a:cubicBezTo>
                    <a:cubicBezTo>
                      <a:pt x="1354351" y="1022521"/>
                      <a:pt x="1400542" y="1010570"/>
                      <a:pt x="1437908" y="1037245"/>
                    </a:cubicBezTo>
                    <a:cubicBezTo>
                      <a:pt x="1450565" y="1046271"/>
                      <a:pt x="1461911" y="1075821"/>
                      <a:pt x="1478955" y="1074258"/>
                    </a:cubicBezTo>
                    <a:cubicBezTo>
                      <a:pt x="1485662" y="1073603"/>
                      <a:pt x="1525751" y="1069215"/>
                      <a:pt x="1530693" y="1076174"/>
                    </a:cubicBezTo>
                    <a:cubicBezTo>
                      <a:pt x="1533315" y="1079805"/>
                      <a:pt x="1522070" y="1107288"/>
                      <a:pt x="1525650" y="1116515"/>
                    </a:cubicBezTo>
                    <a:cubicBezTo>
                      <a:pt x="1532105" y="1129863"/>
                      <a:pt x="1543930" y="1139838"/>
                      <a:pt x="1558175" y="1143947"/>
                    </a:cubicBezTo>
                    <a:cubicBezTo>
                      <a:pt x="1574917" y="1147427"/>
                      <a:pt x="1591956" y="1149247"/>
                      <a:pt x="1609055" y="1149394"/>
                    </a:cubicBezTo>
                    <a:cubicBezTo>
                      <a:pt x="1623830" y="1148688"/>
                      <a:pt x="1620048" y="1163815"/>
                      <a:pt x="1636185" y="116275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9E00">
                      <a:alpha val="20000"/>
                    </a:srgbClr>
                  </a:gs>
                  <a:gs pos="50000">
                    <a:srgbClr val="FFFFFF">
                      <a:alpha val="49803"/>
                    </a:srgbClr>
                  </a:gs>
                  <a:gs pos="100000">
                    <a:srgbClr val="09B30D">
                      <a:alpha val="2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8" name="Google Shape;568;p13"/>
              <p:cNvGrpSpPr/>
              <p:nvPr/>
            </p:nvGrpSpPr>
            <p:grpSpPr>
              <a:xfrm>
                <a:off x="3325905" y="1873691"/>
                <a:ext cx="895728" cy="1975567"/>
                <a:chOff x="3618454" y="3876759"/>
                <a:chExt cx="680646" cy="1501194"/>
              </a:xfrm>
            </p:grpSpPr>
            <p:sp>
              <p:nvSpPr>
                <p:cNvPr id="569" name="Google Shape;569;p13"/>
                <p:cNvSpPr/>
                <p:nvPr/>
              </p:nvSpPr>
              <p:spPr>
                <a:xfrm>
                  <a:off x="3835335" y="4384990"/>
                  <a:ext cx="118990" cy="122610"/>
                </a:xfrm>
                <a:custGeom>
                  <a:rect b="b" l="l" r="r" t="t"/>
                  <a:pathLst>
                    <a:path extrusionOk="0" h="167187" w="162251">
                      <a:moveTo>
                        <a:pt x="16798" y="166809"/>
                      </a:moveTo>
                      <a:lnTo>
                        <a:pt x="16243" y="166809"/>
                      </a:lnTo>
                      <a:cubicBezTo>
                        <a:pt x="6692" y="166556"/>
                        <a:pt x="-826" y="158589"/>
                        <a:pt x="-549" y="149008"/>
                      </a:cubicBezTo>
                      <a:cubicBezTo>
                        <a:pt x="-549" y="149008"/>
                        <a:pt x="-549" y="148958"/>
                        <a:pt x="-549" y="148958"/>
                      </a:cubicBezTo>
                      <a:cubicBezTo>
                        <a:pt x="-549" y="146437"/>
                        <a:pt x="1771" y="86984"/>
                        <a:pt x="39288" y="49466"/>
                      </a:cubicBezTo>
                      <a:cubicBezTo>
                        <a:pt x="75746" y="13008"/>
                        <a:pt x="138376" y="502"/>
                        <a:pt x="140998" y="-53"/>
                      </a:cubicBezTo>
                      <a:cubicBezTo>
                        <a:pt x="150413" y="-1893"/>
                        <a:pt x="159530" y="4249"/>
                        <a:pt x="161370" y="13664"/>
                      </a:cubicBezTo>
                      <a:cubicBezTo>
                        <a:pt x="163206" y="23078"/>
                        <a:pt x="157069" y="32195"/>
                        <a:pt x="147654" y="34036"/>
                      </a:cubicBezTo>
                      <a:cubicBezTo>
                        <a:pt x="147100" y="34036"/>
                        <a:pt x="92740" y="45130"/>
                        <a:pt x="63846" y="73974"/>
                      </a:cubicBezTo>
                      <a:cubicBezTo>
                        <a:pt x="36161" y="101708"/>
                        <a:pt x="34144" y="149613"/>
                        <a:pt x="34144" y="150067"/>
                      </a:cubicBezTo>
                      <a:cubicBezTo>
                        <a:pt x="33816" y="159396"/>
                        <a:pt x="26147" y="166809"/>
                        <a:pt x="16798" y="166809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p13"/>
                <p:cNvSpPr/>
                <p:nvPr/>
              </p:nvSpPr>
              <p:spPr>
                <a:xfrm>
                  <a:off x="3723191" y="4430506"/>
                  <a:ext cx="146180" cy="106272"/>
                </a:xfrm>
                <a:custGeom>
                  <a:rect b="b" l="l" r="r" t="t"/>
                  <a:pathLst>
                    <a:path extrusionOk="0" h="144909" w="199326">
                      <a:moveTo>
                        <a:pt x="17426" y="144531"/>
                      </a:moveTo>
                      <a:cubicBezTo>
                        <a:pt x="8536" y="144531"/>
                        <a:pt x="1083" y="137774"/>
                        <a:pt x="180" y="128950"/>
                      </a:cubicBezTo>
                      <a:cubicBezTo>
                        <a:pt x="-4207" y="86137"/>
                        <a:pt x="10669" y="34349"/>
                        <a:pt x="53834" y="15036"/>
                      </a:cubicBezTo>
                      <a:cubicBezTo>
                        <a:pt x="132549" y="-20263"/>
                        <a:pt x="188876" y="15893"/>
                        <a:pt x="191195" y="17456"/>
                      </a:cubicBezTo>
                      <a:cubicBezTo>
                        <a:pt x="199112" y="22852"/>
                        <a:pt x="201150" y="33643"/>
                        <a:pt x="195754" y="41560"/>
                      </a:cubicBezTo>
                      <a:cubicBezTo>
                        <a:pt x="190510" y="49275"/>
                        <a:pt x="180132" y="51444"/>
                        <a:pt x="172235" y="46502"/>
                      </a:cubicBezTo>
                      <a:cubicBezTo>
                        <a:pt x="170269" y="45292"/>
                        <a:pt x="128566" y="19675"/>
                        <a:pt x="68004" y="46502"/>
                      </a:cubicBezTo>
                      <a:cubicBezTo>
                        <a:pt x="39008" y="59462"/>
                        <a:pt x="32201" y="100660"/>
                        <a:pt x="34722" y="125117"/>
                      </a:cubicBezTo>
                      <a:cubicBezTo>
                        <a:pt x="35690" y="134648"/>
                        <a:pt x="28741" y="143220"/>
                        <a:pt x="19191" y="144178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" name="Google Shape;571;p13"/>
                <p:cNvSpPr/>
                <p:nvPr/>
              </p:nvSpPr>
              <p:spPr>
                <a:xfrm>
                  <a:off x="3618454" y="4476166"/>
                  <a:ext cx="131696" cy="901787"/>
                </a:xfrm>
                <a:custGeom>
                  <a:rect b="b" l="l" r="r" t="t"/>
                  <a:pathLst>
                    <a:path extrusionOk="0" h="1229649" w="179577">
                      <a:moveTo>
                        <a:pt x="142390" y="1229271"/>
                      </a:moveTo>
                      <a:cubicBezTo>
                        <a:pt x="132799" y="1229271"/>
                        <a:pt x="125024" y="1221506"/>
                        <a:pt x="124993" y="1211925"/>
                      </a:cubicBezTo>
                      <a:cubicBezTo>
                        <a:pt x="124993" y="1211622"/>
                        <a:pt x="124993" y="1185047"/>
                        <a:pt x="119950" y="1106029"/>
                      </a:cubicBezTo>
                      <a:cubicBezTo>
                        <a:pt x="117278" y="1063368"/>
                        <a:pt x="119446" y="975273"/>
                        <a:pt x="121716" y="882034"/>
                      </a:cubicBezTo>
                      <a:cubicBezTo>
                        <a:pt x="123833" y="794242"/>
                        <a:pt x="126052" y="703424"/>
                        <a:pt x="124842" y="635802"/>
                      </a:cubicBezTo>
                      <a:cubicBezTo>
                        <a:pt x="122875" y="523553"/>
                        <a:pt x="78903" y="405858"/>
                        <a:pt x="43605" y="311257"/>
                      </a:cubicBezTo>
                      <a:cubicBezTo>
                        <a:pt x="35184" y="288817"/>
                        <a:pt x="27216" y="267487"/>
                        <a:pt x="20257" y="247468"/>
                      </a:cubicBezTo>
                      <a:cubicBezTo>
                        <a:pt x="-22202" y="125789"/>
                        <a:pt x="6945" y="53931"/>
                        <a:pt x="48345" y="27205"/>
                      </a:cubicBezTo>
                      <a:cubicBezTo>
                        <a:pt x="90653" y="-76"/>
                        <a:pt x="159888" y="126"/>
                        <a:pt x="162561" y="-378"/>
                      </a:cubicBezTo>
                      <a:cubicBezTo>
                        <a:pt x="172157" y="126"/>
                        <a:pt x="179514" y="8345"/>
                        <a:pt x="178995" y="17926"/>
                      </a:cubicBezTo>
                      <a:cubicBezTo>
                        <a:pt x="178516" y="26802"/>
                        <a:pt x="171431" y="33912"/>
                        <a:pt x="162561" y="34365"/>
                      </a:cubicBezTo>
                      <a:cubicBezTo>
                        <a:pt x="161956" y="34365"/>
                        <a:pt x="100889" y="34668"/>
                        <a:pt x="67205" y="56351"/>
                      </a:cubicBezTo>
                      <a:cubicBezTo>
                        <a:pt x="38310" y="75009"/>
                        <a:pt x="17232" y="133302"/>
                        <a:pt x="53085" y="236021"/>
                      </a:cubicBezTo>
                      <a:cubicBezTo>
                        <a:pt x="59994" y="255839"/>
                        <a:pt x="67860" y="276917"/>
                        <a:pt x="76180" y="299104"/>
                      </a:cubicBezTo>
                      <a:cubicBezTo>
                        <a:pt x="112437" y="396175"/>
                        <a:pt x="157569" y="516997"/>
                        <a:pt x="159636" y="635197"/>
                      </a:cubicBezTo>
                      <a:cubicBezTo>
                        <a:pt x="160847" y="703575"/>
                        <a:pt x="158628" y="794746"/>
                        <a:pt x="156459" y="882892"/>
                      </a:cubicBezTo>
                      <a:cubicBezTo>
                        <a:pt x="154241" y="975374"/>
                        <a:pt x="152072" y="1062712"/>
                        <a:pt x="154644" y="1103911"/>
                      </a:cubicBezTo>
                      <a:cubicBezTo>
                        <a:pt x="159686" y="1184241"/>
                        <a:pt x="159686" y="1210714"/>
                        <a:pt x="159686" y="1211824"/>
                      </a:cubicBezTo>
                      <a:cubicBezTo>
                        <a:pt x="159686" y="1221405"/>
                        <a:pt x="151921" y="1229170"/>
                        <a:pt x="142340" y="122917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Google Shape;572;p13"/>
                <p:cNvSpPr/>
                <p:nvPr/>
              </p:nvSpPr>
              <p:spPr>
                <a:xfrm>
                  <a:off x="3924799" y="3876759"/>
                  <a:ext cx="265366" cy="757576"/>
                </a:xfrm>
                <a:custGeom>
                  <a:rect b="b" l="l" r="r" t="t"/>
                  <a:pathLst>
                    <a:path extrusionOk="0" h="1033007" w="361845">
                      <a:moveTo>
                        <a:pt x="343552" y="1032629"/>
                      </a:moveTo>
                      <a:cubicBezTo>
                        <a:pt x="340123" y="1032629"/>
                        <a:pt x="336744" y="1031570"/>
                        <a:pt x="333870" y="1029654"/>
                      </a:cubicBezTo>
                      <a:cubicBezTo>
                        <a:pt x="297866" y="1005398"/>
                        <a:pt x="257978" y="942668"/>
                        <a:pt x="244665" y="901520"/>
                      </a:cubicBezTo>
                      <a:cubicBezTo>
                        <a:pt x="237101" y="878122"/>
                        <a:pt x="213149" y="714034"/>
                        <a:pt x="216729" y="657859"/>
                      </a:cubicBezTo>
                      <a:cubicBezTo>
                        <a:pt x="220209" y="602995"/>
                        <a:pt x="205787" y="445261"/>
                        <a:pt x="195701" y="388229"/>
                      </a:cubicBezTo>
                      <a:cubicBezTo>
                        <a:pt x="187885" y="343753"/>
                        <a:pt x="186272" y="325045"/>
                        <a:pt x="181582" y="269424"/>
                      </a:cubicBezTo>
                      <a:cubicBezTo>
                        <a:pt x="179767" y="248295"/>
                        <a:pt x="177497" y="221721"/>
                        <a:pt x="174270" y="186170"/>
                      </a:cubicBezTo>
                      <a:cubicBezTo>
                        <a:pt x="161815" y="49313"/>
                        <a:pt x="135240" y="33075"/>
                        <a:pt x="113758" y="34386"/>
                      </a:cubicBezTo>
                      <a:cubicBezTo>
                        <a:pt x="81536" y="36252"/>
                        <a:pt x="57482" y="58742"/>
                        <a:pt x="55264" y="89149"/>
                      </a:cubicBezTo>
                      <a:cubicBezTo>
                        <a:pt x="52541" y="126465"/>
                        <a:pt x="49918" y="284754"/>
                        <a:pt x="53398" y="348846"/>
                      </a:cubicBezTo>
                      <a:cubicBezTo>
                        <a:pt x="56323" y="402247"/>
                        <a:pt x="55264" y="490947"/>
                        <a:pt x="54154" y="584892"/>
                      </a:cubicBezTo>
                      <a:lnTo>
                        <a:pt x="53448" y="650850"/>
                      </a:lnTo>
                      <a:cubicBezTo>
                        <a:pt x="52359" y="727261"/>
                        <a:pt x="45839" y="803491"/>
                        <a:pt x="33933" y="878980"/>
                      </a:cubicBezTo>
                      <a:cubicBezTo>
                        <a:pt x="32320" y="888460"/>
                        <a:pt x="23344" y="894813"/>
                        <a:pt x="13889" y="893149"/>
                      </a:cubicBezTo>
                      <a:cubicBezTo>
                        <a:pt x="4434" y="891536"/>
                        <a:pt x="-1920" y="882610"/>
                        <a:pt x="-306" y="873130"/>
                      </a:cubicBezTo>
                      <a:cubicBezTo>
                        <a:pt x="11206" y="799457"/>
                        <a:pt x="17555" y="725058"/>
                        <a:pt x="18704" y="650497"/>
                      </a:cubicBezTo>
                      <a:lnTo>
                        <a:pt x="19461" y="584438"/>
                      </a:lnTo>
                      <a:cubicBezTo>
                        <a:pt x="20570" y="491149"/>
                        <a:pt x="21579" y="402903"/>
                        <a:pt x="18755" y="350762"/>
                      </a:cubicBezTo>
                      <a:cubicBezTo>
                        <a:pt x="15124" y="284149"/>
                        <a:pt x="17797" y="125608"/>
                        <a:pt x="20621" y="86578"/>
                      </a:cubicBezTo>
                      <a:cubicBezTo>
                        <a:pt x="24151" y="38320"/>
                        <a:pt x="61668" y="2618"/>
                        <a:pt x="111792" y="-257"/>
                      </a:cubicBezTo>
                      <a:cubicBezTo>
                        <a:pt x="182389" y="-4140"/>
                        <a:pt x="200240" y="85468"/>
                        <a:pt x="209115" y="183043"/>
                      </a:cubicBezTo>
                      <a:cubicBezTo>
                        <a:pt x="212342" y="218644"/>
                        <a:pt x="214611" y="245320"/>
                        <a:pt x="216427" y="266449"/>
                      </a:cubicBezTo>
                      <a:cubicBezTo>
                        <a:pt x="221167" y="322372"/>
                        <a:pt x="222579" y="339265"/>
                        <a:pt x="230143" y="382178"/>
                      </a:cubicBezTo>
                      <a:cubicBezTo>
                        <a:pt x="240732" y="442135"/>
                        <a:pt x="255356" y="602037"/>
                        <a:pt x="251624" y="660078"/>
                      </a:cubicBezTo>
                      <a:cubicBezTo>
                        <a:pt x="248246" y="712673"/>
                        <a:pt x="272148" y="872827"/>
                        <a:pt x="277947" y="890830"/>
                      </a:cubicBezTo>
                      <a:cubicBezTo>
                        <a:pt x="289242" y="925775"/>
                        <a:pt x="324743" y="981597"/>
                        <a:pt x="353586" y="1000860"/>
                      </a:cubicBezTo>
                      <a:cubicBezTo>
                        <a:pt x="361554" y="1006205"/>
                        <a:pt x="363672" y="1016946"/>
                        <a:pt x="358377" y="1024913"/>
                      </a:cubicBezTo>
                      <a:cubicBezTo>
                        <a:pt x="355150" y="1029754"/>
                        <a:pt x="349704" y="1032679"/>
                        <a:pt x="343854" y="1032629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3" name="Google Shape;573;p13"/>
                <p:cNvSpPr/>
                <p:nvPr/>
              </p:nvSpPr>
              <p:spPr>
                <a:xfrm>
                  <a:off x="4060105" y="4443775"/>
                  <a:ext cx="238995" cy="930924"/>
                </a:xfrm>
                <a:custGeom>
                  <a:rect b="b" l="l" r="r" t="t"/>
                  <a:pathLst>
                    <a:path extrusionOk="0" h="1269379" w="325886">
                      <a:moveTo>
                        <a:pt x="62284" y="1268900"/>
                      </a:moveTo>
                      <a:cubicBezTo>
                        <a:pt x="55981" y="1268849"/>
                        <a:pt x="50181" y="1265421"/>
                        <a:pt x="47156" y="1259924"/>
                      </a:cubicBezTo>
                      <a:cubicBezTo>
                        <a:pt x="-2111" y="1170720"/>
                        <a:pt x="-4481" y="985453"/>
                        <a:pt x="2125" y="909712"/>
                      </a:cubicBezTo>
                      <a:cubicBezTo>
                        <a:pt x="9639" y="823080"/>
                        <a:pt x="59410" y="751676"/>
                        <a:pt x="96120" y="705485"/>
                      </a:cubicBezTo>
                      <a:cubicBezTo>
                        <a:pt x="144378" y="645528"/>
                        <a:pt x="185425" y="580125"/>
                        <a:pt x="218455" y="510637"/>
                      </a:cubicBezTo>
                      <a:cubicBezTo>
                        <a:pt x="224203" y="498434"/>
                        <a:pt x="230254" y="486281"/>
                        <a:pt x="236306" y="474128"/>
                      </a:cubicBezTo>
                      <a:cubicBezTo>
                        <a:pt x="269335" y="407616"/>
                        <a:pt x="300498" y="344835"/>
                        <a:pt x="287589" y="276810"/>
                      </a:cubicBezTo>
                      <a:cubicBezTo>
                        <a:pt x="273520" y="202733"/>
                        <a:pt x="230103" y="172225"/>
                        <a:pt x="175037" y="133599"/>
                      </a:cubicBezTo>
                      <a:lnTo>
                        <a:pt x="162431" y="124724"/>
                      </a:lnTo>
                      <a:cubicBezTo>
                        <a:pt x="122241" y="95729"/>
                        <a:pt x="84219" y="63859"/>
                        <a:pt x="48669" y="29317"/>
                      </a:cubicBezTo>
                      <a:cubicBezTo>
                        <a:pt x="41861" y="22559"/>
                        <a:pt x="41811" y="11566"/>
                        <a:pt x="48568" y="4759"/>
                      </a:cubicBezTo>
                      <a:cubicBezTo>
                        <a:pt x="55325" y="-2049"/>
                        <a:pt x="66318" y="-2099"/>
                        <a:pt x="73126" y="4658"/>
                      </a:cubicBezTo>
                      <a:cubicBezTo>
                        <a:pt x="107365" y="37839"/>
                        <a:pt x="143924" y="68448"/>
                        <a:pt x="182551" y="96384"/>
                      </a:cubicBezTo>
                      <a:lnTo>
                        <a:pt x="195006" y="105209"/>
                      </a:lnTo>
                      <a:cubicBezTo>
                        <a:pt x="251584" y="144945"/>
                        <a:pt x="305037" y="182462"/>
                        <a:pt x="321728" y="270305"/>
                      </a:cubicBezTo>
                      <a:cubicBezTo>
                        <a:pt x="336856" y="349777"/>
                        <a:pt x="301557" y="420878"/>
                        <a:pt x="267418" y="489559"/>
                      </a:cubicBezTo>
                      <a:cubicBezTo>
                        <a:pt x="261468" y="501510"/>
                        <a:pt x="255518" y="513461"/>
                        <a:pt x="249870" y="525463"/>
                      </a:cubicBezTo>
                      <a:cubicBezTo>
                        <a:pt x="215731" y="597421"/>
                        <a:pt x="173222" y="665093"/>
                        <a:pt x="123300" y="727169"/>
                      </a:cubicBezTo>
                      <a:cubicBezTo>
                        <a:pt x="89363" y="769880"/>
                        <a:pt x="43424" y="835535"/>
                        <a:pt x="36718" y="912839"/>
                      </a:cubicBezTo>
                      <a:cubicBezTo>
                        <a:pt x="30666" y="982226"/>
                        <a:pt x="32583" y="1161845"/>
                        <a:pt x="77563" y="1243233"/>
                      </a:cubicBezTo>
                      <a:cubicBezTo>
                        <a:pt x="82202" y="1251654"/>
                        <a:pt x="79126" y="1262244"/>
                        <a:pt x="70705" y="1266833"/>
                      </a:cubicBezTo>
                      <a:cubicBezTo>
                        <a:pt x="68134" y="1268244"/>
                        <a:pt x="65309" y="1269001"/>
                        <a:pt x="62435" y="1269001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4" name="Google Shape;574;p13"/>
                <p:cNvSpPr/>
                <p:nvPr/>
              </p:nvSpPr>
              <p:spPr>
                <a:xfrm>
                  <a:off x="3953163" y="3893555"/>
                  <a:ext cx="104116" cy="117127"/>
                </a:xfrm>
                <a:custGeom>
                  <a:rect b="b" l="l" r="r" t="t"/>
                  <a:pathLst>
                    <a:path extrusionOk="0" h="159711" w="141969">
                      <a:moveTo>
                        <a:pt x="74327" y="159333"/>
                      </a:moveTo>
                      <a:cubicBezTo>
                        <a:pt x="37061" y="159333"/>
                        <a:pt x="-557" y="146122"/>
                        <a:pt x="-557" y="116622"/>
                      </a:cubicBezTo>
                      <a:cubicBezTo>
                        <a:pt x="-557" y="88434"/>
                        <a:pt x="1360" y="51824"/>
                        <a:pt x="10487" y="37402"/>
                      </a:cubicBezTo>
                      <a:lnTo>
                        <a:pt x="13159" y="33065"/>
                      </a:lnTo>
                      <a:cubicBezTo>
                        <a:pt x="24505" y="14861"/>
                        <a:pt x="36154" y="-3897"/>
                        <a:pt x="75688" y="187"/>
                      </a:cubicBezTo>
                      <a:cubicBezTo>
                        <a:pt x="121929" y="5230"/>
                        <a:pt x="134788" y="56564"/>
                        <a:pt x="140436" y="94888"/>
                      </a:cubicBezTo>
                      <a:cubicBezTo>
                        <a:pt x="143259" y="114353"/>
                        <a:pt x="139982" y="129733"/>
                        <a:pt x="130350" y="140574"/>
                      </a:cubicBezTo>
                      <a:cubicBezTo>
                        <a:pt x="119710" y="153181"/>
                        <a:pt x="101305" y="159333"/>
                        <a:pt x="74327" y="159333"/>
                      </a:cubicBezTo>
                      <a:close/>
                      <a:moveTo>
                        <a:pt x="64645" y="12592"/>
                      </a:moveTo>
                      <a:cubicBezTo>
                        <a:pt x="41196" y="12592"/>
                        <a:pt x="34389" y="23837"/>
                        <a:pt x="24304" y="39974"/>
                      </a:cubicBezTo>
                      <a:lnTo>
                        <a:pt x="21530" y="44361"/>
                      </a:lnTo>
                      <a:lnTo>
                        <a:pt x="21530" y="44361"/>
                      </a:lnTo>
                      <a:cubicBezTo>
                        <a:pt x="15882" y="53286"/>
                        <a:pt x="12504" y="80315"/>
                        <a:pt x="12504" y="116622"/>
                      </a:cubicBezTo>
                      <a:cubicBezTo>
                        <a:pt x="12504" y="136087"/>
                        <a:pt x="43617" y="146273"/>
                        <a:pt x="74377" y="146273"/>
                      </a:cubicBezTo>
                      <a:cubicBezTo>
                        <a:pt x="97321" y="146273"/>
                        <a:pt x="112499" y="141634"/>
                        <a:pt x="120820" y="132052"/>
                      </a:cubicBezTo>
                      <a:cubicBezTo>
                        <a:pt x="127577" y="124186"/>
                        <a:pt x="129846" y="112336"/>
                        <a:pt x="127577" y="96754"/>
                      </a:cubicBezTo>
                      <a:cubicBezTo>
                        <a:pt x="119509" y="41991"/>
                        <a:pt x="103120" y="16071"/>
                        <a:pt x="74327" y="13147"/>
                      </a:cubicBezTo>
                      <a:cubicBezTo>
                        <a:pt x="70797" y="12794"/>
                        <a:pt x="67570" y="12592"/>
                        <a:pt x="64645" y="12592"/>
                      </a:cubicBezTo>
                      <a:close/>
                      <a:moveTo>
                        <a:pt x="15983" y="40882"/>
                      </a:moveTo>
                      <a:lnTo>
                        <a:pt x="15983" y="4088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Google Shape;575;p13"/>
                <p:cNvSpPr/>
                <p:nvPr/>
              </p:nvSpPr>
              <p:spPr>
                <a:xfrm>
                  <a:off x="3971877" y="4074756"/>
                  <a:ext cx="64171" cy="12618"/>
                </a:xfrm>
                <a:custGeom>
                  <a:rect b="b" l="l" r="r" t="t"/>
                  <a:pathLst>
                    <a:path extrusionOk="0" h="17206" w="87501">
                      <a:moveTo>
                        <a:pt x="80577" y="16738"/>
                      </a:moveTo>
                      <a:lnTo>
                        <a:pt x="79367" y="16738"/>
                      </a:lnTo>
                      <a:cubicBezTo>
                        <a:pt x="31916" y="7864"/>
                        <a:pt x="8417" y="16335"/>
                        <a:pt x="8165" y="16436"/>
                      </a:cubicBezTo>
                      <a:cubicBezTo>
                        <a:pt x="4786" y="17661"/>
                        <a:pt x="1055" y="15917"/>
                        <a:pt x="-166" y="12538"/>
                      </a:cubicBezTo>
                      <a:cubicBezTo>
                        <a:pt x="-1361" y="9240"/>
                        <a:pt x="273" y="5589"/>
                        <a:pt x="3526" y="4283"/>
                      </a:cubicBezTo>
                      <a:cubicBezTo>
                        <a:pt x="4584" y="3880"/>
                        <a:pt x="30201" y="-5802"/>
                        <a:pt x="81787" y="3981"/>
                      </a:cubicBezTo>
                      <a:cubicBezTo>
                        <a:pt x="85267" y="4692"/>
                        <a:pt x="87485" y="8065"/>
                        <a:pt x="86830" y="11545"/>
                      </a:cubicBezTo>
                      <a:cubicBezTo>
                        <a:pt x="86225" y="14515"/>
                        <a:pt x="83603" y="16663"/>
                        <a:pt x="80577" y="16738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Google Shape;576;p13"/>
                <p:cNvSpPr/>
                <p:nvPr/>
              </p:nvSpPr>
              <p:spPr>
                <a:xfrm>
                  <a:off x="3974362" y="4261331"/>
                  <a:ext cx="73959" cy="12362"/>
                </a:xfrm>
                <a:custGeom>
                  <a:rect b="b" l="l" r="r" t="t"/>
                  <a:pathLst>
                    <a:path extrusionOk="0" h="16857" w="100848">
                      <a:moveTo>
                        <a:pt x="93728" y="16378"/>
                      </a:moveTo>
                      <a:cubicBezTo>
                        <a:pt x="93325" y="16429"/>
                        <a:pt x="92871" y="16429"/>
                        <a:pt x="92468" y="16378"/>
                      </a:cubicBezTo>
                      <a:cubicBezTo>
                        <a:pt x="64128" y="11477"/>
                        <a:pt x="35107" y="11477"/>
                        <a:pt x="6743" y="16378"/>
                      </a:cubicBezTo>
                      <a:cubicBezTo>
                        <a:pt x="3147" y="16787"/>
                        <a:pt x="-105" y="14205"/>
                        <a:pt x="-514" y="10610"/>
                      </a:cubicBezTo>
                      <a:cubicBezTo>
                        <a:pt x="-877" y="7433"/>
                        <a:pt x="1105" y="4463"/>
                        <a:pt x="4171" y="3570"/>
                      </a:cubicBezTo>
                      <a:cubicBezTo>
                        <a:pt x="34200" y="-1695"/>
                        <a:pt x="64935" y="-1695"/>
                        <a:pt x="94938" y="3570"/>
                      </a:cubicBezTo>
                      <a:cubicBezTo>
                        <a:pt x="98468" y="4200"/>
                        <a:pt x="100838" y="7574"/>
                        <a:pt x="100183" y="11114"/>
                      </a:cubicBezTo>
                      <a:cubicBezTo>
                        <a:pt x="99628" y="14245"/>
                        <a:pt x="96905" y="16515"/>
                        <a:pt x="93728" y="16479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Google Shape;577;p13"/>
                <p:cNvSpPr/>
                <p:nvPr/>
              </p:nvSpPr>
              <p:spPr>
                <a:xfrm>
                  <a:off x="3993718" y="4283536"/>
                  <a:ext cx="73835" cy="16155"/>
                </a:xfrm>
                <a:custGeom>
                  <a:rect b="b" l="l" r="r" t="t"/>
                  <a:pathLst>
                    <a:path extrusionOk="0" h="22029" w="100679">
                      <a:moveTo>
                        <a:pt x="93658" y="21500"/>
                      </a:moveTo>
                      <a:cubicBezTo>
                        <a:pt x="92902" y="21515"/>
                        <a:pt x="92095" y="21374"/>
                        <a:pt x="91389" y="21096"/>
                      </a:cubicBezTo>
                      <a:cubicBezTo>
                        <a:pt x="64511" y="11677"/>
                        <a:pt x="35466" y="10103"/>
                        <a:pt x="7731" y="16558"/>
                      </a:cubicBezTo>
                      <a:cubicBezTo>
                        <a:pt x="4262" y="17531"/>
                        <a:pt x="662" y="15514"/>
                        <a:pt x="-312" y="12045"/>
                      </a:cubicBezTo>
                      <a:cubicBezTo>
                        <a:pt x="-1285" y="8576"/>
                        <a:pt x="732" y="4975"/>
                        <a:pt x="4201" y="4002"/>
                      </a:cubicBezTo>
                      <a:cubicBezTo>
                        <a:pt x="34609" y="-3229"/>
                        <a:pt x="66428" y="-1480"/>
                        <a:pt x="95877" y="9045"/>
                      </a:cubicBezTo>
                      <a:cubicBezTo>
                        <a:pt x="99255" y="10290"/>
                        <a:pt x="100970" y="14032"/>
                        <a:pt x="99709" y="17400"/>
                      </a:cubicBezTo>
                      <a:cubicBezTo>
                        <a:pt x="98801" y="19942"/>
                        <a:pt x="96381" y="21636"/>
                        <a:pt x="93658" y="21651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Google Shape;578;p13"/>
                <p:cNvSpPr/>
                <p:nvPr/>
              </p:nvSpPr>
              <p:spPr>
                <a:xfrm>
                  <a:off x="3993023" y="3955447"/>
                  <a:ext cx="24523" cy="90236"/>
                </a:xfrm>
                <a:custGeom>
                  <a:rect b="b" l="l" r="r" t="t"/>
                  <a:pathLst>
                    <a:path extrusionOk="0" h="123043" w="33439">
                      <a:moveTo>
                        <a:pt x="32127" y="89614"/>
                      </a:moveTo>
                      <a:cubicBezTo>
                        <a:pt x="30160" y="36414"/>
                        <a:pt x="25168" y="44230"/>
                        <a:pt x="28092" y="10192"/>
                      </a:cubicBezTo>
                      <a:cubicBezTo>
                        <a:pt x="29353" y="-3927"/>
                        <a:pt x="7266" y="-3877"/>
                        <a:pt x="6056" y="10192"/>
                      </a:cubicBezTo>
                      <a:cubicBezTo>
                        <a:pt x="-1155" y="92993"/>
                        <a:pt x="-6147" y="112760"/>
                        <a:pt x="11401" y="121130"/>
                      </a:cubicBezTo>
                      <a:cubicBezTo>
                        <a:pt x="18138" y="124534"/>
                        <a:pt x="26358" y="122099"/>
                        <a:pt x="30160" y="115584"/>
                      </a:cubicBezTo>
                      <a:cubicBezTo>
                        <a:pt x="34497" y="108474"/>
                        <a:pt x="32429" y="97682"/>
                        <a:pt x="32127" y="89614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79" name="Google Shape;579;p13"/>
          <p:cNvSpPr txBox="1"/>
          <p:nvPr/>
        </p:nvSpPr>
        <p:spPr>
          <a:xfrm>
            <a:off x="8890750" y="4587475"/>
            <a:ext cx="91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80" name="Google Shape;580;p13"/>
          <p:cNvSpPr txBox="1"/>
          <p:nvPr/>
        </p:nvSpPr>
        <p:spPr>
          <a:xfrm>
            <a:off x="6034450" y="6211350"/>
            <a:ext cx="587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73763"/>
                </a:solidFill>
              </a:rPr>
              <a:t>Data Analyst Internship @ Mentorness</a:t>
            </a:r>
            <a:endParaRPr sz="26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4"/>
          <p:cNvSpPr/>
          <p:nvPr/>
        </p:nvSpPr>
        <p:spPr>
          <a:xfrm>
            <a:off x="9505950" y="0"/>
            <a:ext cx="2686050" cy="46291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2019-es indiai választás és külpolitikai hatásai | PAGEO Geopolitical  Institute" id="586" name="Google Shape;586;p14"/>
          <p:cNvPicPr preferRelativeResize="0"/>
          <p:nvPr/>
        </p:nvPicPr>
        <p:blipFill rotWithShape="1">
          <a:blip r:embed="rId3">
            <a:alphaModFix/>
          </a:blip>
          <a:srcRect b="1864" l="10149" r="10149" t="1865"/>
          <a:stretch/>
        </p:blipFill>
        <p:spPr>
          <a:xfrm>
            <a:off x="6589262" y="1629635"/>
            <a:ext cx="4606506" cy="3709358"/>
          </a:xfrm>
          <a:custGeom>
            <a:rect b="b" l="l" r="r" t="t"/>
            <a:pathLst>
              <a:path extrusionOk="0" h="3709358" w="4606506">
                <a:moveTo>
                  <a:pt x="618239" y="0"/>
                </a:moveTo>
                <a:lnTo>
                  <a:pt x="4606506" y="0"/>
                </a:lnTo>
                <a:lnTo>
                  <a:pt x="4606506" y="3091119"/>
                </a:lnTo>
                <a:cubicBezTo>
                  <a:pt x="4606506" y="3432563"/>
                  <a:pt x="4329711" y="3709358"/>
                  <a:pt x="3988267" y="3709358"/>
                </a:cubicBezTo>
                <a:lnTo>
                  <a:pt x="0" y="3709358"/>
                </a:lnTo>
                <a:lnTo>
                  <a:pt x="0" y="618239"/>
                </a:lnTo>
                <a:cubicBezTo>
                  <a:pt x="0" y="276795"/>
                  <a:pt x="276795" y="0"/>
                  <a:pt x="618239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587" name="Google Shape;587;p14"/>
          <p:cNvGrpSpPr/>
          <p:nvPr/>
        </p:nvGrpSpPr>
        <p:grpSpPr>
          <a:xfrm>
            <a:off x="1" y="0"/>
            <a:ext cx="12191998" cy="1485900"/>
            <a:chOff x="1" y="0"/>
            <a:chExt cx="12191998" cy="1485900"/>
          </a:xfrm>
        </p:grpSpPr>
        <p:sp>
          <p:nvSpPr>
            <p:cNvPr id="588" name="Google Shape;588;p14"/>
            <p:cNvSpPr/>
            <p:nvPr/>
          </p:nvSpPr>
          <p:spPr>
            <a:xfrm>
              <a:off x="1" y="0"/>
              <a:ext cx="1478279" cy="1485900"/>
            </a:xfrm>
            <a:custGeom>
              <a:rect b="b" l="l" r="r" t="t"/>
              <a:pathLst>
                <a:path extrusionOk="0" h="1485900" w="1478279">
                  <a:moveTo>
                    <a:pt x="0" y="0"/>
                  </a:moveTo>
                  <a:lnTo>
                    <a:pt x="1254480" y="0"/>
                  </a:lnTo>
                  <a:lnTo>
                    <a:pt x="1324858" y="85299"/>
                  </a:lnTo>
                  <a:cubicBezTo>
                    <a:pt x="1421720" y="228674"/>
                    <a:pt x="1478279" y="401515"/>
                    <a:pt x="1478279" y="587566"/>
                  </a:cubicBezTo>
                  <a:cubicBezTo>
                    <a:pt x="1478279" y="1083702"/>
                    <a:pt x="1076081" y="1485900"/>
                    <a:pt x="579945" y="1485900"/>
                  </a:cubicBezTo>
                  <a:cubicBezTo>
                    <a:pt x="393894" y="1485900"/>
                    <a:pt x="221053" y="1429341"/>
                    <a:pt x="77678" y="1332479"/>
                  </a:cubicBezTo>
                  <a:lnTo>
                    <a:pt x="0" y="1268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7000" sx="101000" rotWithShape="0" algn="ctr" sy="101000">
                <a:srgbClr val="000000">
                  <a:alpha val="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Election commission of India logo png download. Stock Illustration | Adobe  Stock" id="589" name="Google Shape;589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4546" y="0"/>
              <a:ext cx="1329187" cy="1329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0" name="Google Shape;590;p14"/>
            <p:cNvSpPr txBox="1"/>
            <p:nvPr/>
          </p:nvSpPr>
          <p:spPr>
            <a:xfrm>
              <a:off x="1692215" y="341428"/>
              <a:ext cx="104997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360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Introduction</a:t>
              </a:r>
              <a:endParaRPr b="1"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91" name="Google Shape;591;p14"/>
          <p:cNvSpPr txBox="1"/>
          <p:nvPr/>
        </p:nvSpPr>
        <p:spPr>
          <a:xfrm>
            <a:off x="1478275" y="1209200"/>
            <a:ext cx="44037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Indian Parliamentary elections is the largest voting exercise in the world. </a:t>
            </a:r>
            <a:r>
              <a:rPr b="0" i="0" lang="en-GB" sz="2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</a:t>
            </a:r>
            <a:r>
              <a:rPr lang="en-GB" sz="2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years</a:t>
            </a:r>
            <a:r>
              <a:rPr b="0" i="0" lang="en-GB" sz="2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general elections in India </a:t>
            </a:r>
            <a:r>
              <a:rPr lang="en-GB" sz="2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</a:t>
            </a:r>
            <a:r>
              <a:rPr b="0" i="0" lang="en-GB" sz="2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 </a:t>
            </a:r>
            <a:r>
              <a:rPr lang="en-GB" sz="2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conducted</a:t>
            </a:r>
            <a:r>
              <a:rPr b="0" i="0" lang="en-GB" sz="2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over a historic 44 day period, aiming to elect 543 members to the 18th Lok Sabha. </a:t>
            </a:r>
            <a:r>
              <a:rPr lang="en-GB" sz="2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With the given dataset of results in this election , I have created an interactive </a:t>
            </a:r>
            <a:r>
              <a:rPr b="1" lang="en-GB" sz="2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PowerBI dashboard</a:t>
            </a:r>
            <a:r>
              <a:rPr lang="en-GB" sz="2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visually interpret the </a:t>
            </a:r>
            <a:r>
              <a:rPr lang="en-GB" sz="2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mandate</a:t>
            </a:r>
            <a:r>
              <a:rPr lang="en-GB" sz="2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 Indian citizens.</a:t>
            </a:r>
            <a:endParaRPr sz="20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92" name="Google Shape;592;p14"/>
          <p:cNvGrpSpPr/>
          <p:nvPr/>
        </p:nvGrpSpPr>
        <p:grpSpPr>
          <a:xfrm>
            <a:off x="3" y="6694098"/>
            <a:ext cx="12191997" cy="163903"/>
            <a:chOff x="3" y="6694098"/>
            <a:chExt cx="12191997" cy="163903"/>
          </a:xfrm>
        </p:grpSpPr>
        <p:sp>
          <p:nvSpPr>
            <p:cNvPr id="593" name="Google Shape;593;p14"/>
            <p:cNvSpPr/>
            <p:nvPr/>
          </p:nvSpPr>
          <p:spPr>
            <a:xfrm rot="-5400000">
              <a:off x="4842476" y="1851624"/>
              <a:ext cx="163903" cy="9848850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4"/>
            <p:cNvSpPr/>
            <p:nvPr/>
          </p:nvSpPr>
          <p:spPr>
            <a:xfrm rot="-5400000">
              <a:off x="11303598" y="5969599"/>
              <a:ext cx="163903" cy="16129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15"/>
          <p:cNvGrpSpPr/>
          <p:nvPr/>
        </p:nvGrpSpPr>
        <p:grpSpPr>
          <a:xfrm>
            <a:off x="1" y="0"/>
            <a:ext cx="12191914" cy="1485900"/>
            <a:chOff x="1" y="0"/>
            <a:chExt cx="12191914" cy="1485900"/>
          </a:xfrm>
        </p:grpSpPr>
        <p:sp>
          <p:nvSpPr>
            <p:cNvPr id="600" name="Google Shape;600;p15"/>
            <p:cNvSpPr/>
            <p:nvPr/>
          </p:nvSpPr>
          <p:spPr>
            <a:xfrm>
              <a:off x="1" y="0"/>
              <a:ext cx="1478279" cy="1485900"/>
            </a:xfrm>
            <a:custGeom>
              <a:rect b="b" l="l" r="r" t="t"/>
              <a:pathLst>
                <a:path extrusionOk="0" h="1485900" w="1478279">
                  <a:moveTo>
                    <a:pt x="0" y="0"/>
                  </a:moveTo>
                  <a:lnTo>
                    <a:pt x="1254480" y="0"/>
                  </a:lnTo>
                  <a:lnTo>
                    <a:pt x="1324858" y="85299"/>
                  </a:lnTo>
                  <a:cubicBezTo>
                    <a:pt x="1421720" y="228674"/>
                    <a:pt x="1478279" y="401515"/>
                    <a:pt x="1478279" y="587566"/>
                  </a:cubicBezTo>
                  <a:cubicBezTo>
                    <a:pt x="1478279" y="1083702"/>
                    <a:pt x="1076081" y="1485900"/>
                    <a:pt x="579945" y="1485900"/>
                  </a:cubicBezTo>
                  <a:cubicBezTo>
                    <a:pt x="393894" y="1485900"/>
                    <a:pt x="221053" y="1429341"/>
                    <a:pt x="77678" y="1332479"/>
                  </a:cubicBezTo>
                  <a:lnTo>
                    <a:pt x="0" y="1268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7000" sx="101000" rotWithShape="0" algn="ctr" sy="101000">
                <a:srgbClr val="000000">
                  <a:alpha val="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Election commission of India logo png download. Stock Illustration | Adobe  Stock" id="601" name="Google Shape;60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546" y="0"/>
              <a:ext cx="1329187" cy="1329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2" name="Google Shape;602;p15"/>
            <p:cNvSpPr txBox="1"/>
            <p:nvPr/>
          </p:nvSpPr>
          <p:spPr>
            <a:xfrm>
              <a:off x="1692215" y="341428"/>
              <a:ext cx="10499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60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About the Dataset</a:t>
              </a:r>
              <a:endParaRPr b="1"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03" name="Google Shape;603;p15"/>
          <p:cNvSpPr txBox="1"/>
          <p:nvPr/>
        </p:nvSpPr>
        <p:spPr>
          <a:xfrm>
            <a:off x="1692225" y="1078725"/>
            <a:ext cx="99708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two datasets I was given had been incomplete and also had some missing values. I used</a:t>
            </a:r>
            <a:endParaRPr sz="16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Char char="●"/>
            </a:pPr>
            <a:r>
              <a:rPr lang="en-GB" sz="1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Excel</a:t>
            </a:r>
            <a:endParaRPr sz="16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Quattrocento Sans"/>
              <a:buChar char="●"/>
            </a:pPr>
            <a:r>
              <a:rPr lang="en-GB" sz="1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PowerBI power query</a:t>
            </a:r>
            <a:endParaRPr sz="16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solve those issues. One dataset contained all the details about the result of each constituencies and the other dataset contained info about the parties and their parties.</a:t>
            </a:r>
            <a:endParaRPr sz="16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04" name="Google Shape;604;p15"/>
          <p:cNvGrpSpPr/>
          <p:nvPr/>
        </p:nvGrpSpPr>
        <p:grpSpPr>
          <a:xfrm>
            <a:off x="3" y="6694098"/>
            <a:ext cx="12191997" cy="163903"/>
            <a:chOff x="3" y="6694098"/>
            <a:chExt cx="12191997" cy="163903"/>
          </a:xfrm>
        </p:grpSpPr>
        <p:sp>
          <p:nvSpPr>
            <p:cNvPr id="605" name="Google Shape;605;p15"/>
            <p:cNvSpPr/>
            <p:nvPr/>
          </p:nvSpPr>
          <p:spPr>
            <a:xfrm rot="-5400000">
              <a:off x="4842476" y="1851624"/>
              <a:ext cx="163903" cy="9848850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5"/>
            <p:cNvSpPr/>
            <p:nvPr/>
          </p:nvSpPr>
          <p:spPr>
            <a:xfrm rot="-5400000">
              <a:off x="11303598" y="5969599"/>
              <a:ext cx="163903" cy="16129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7" name="Google Shape;607;p15"/>
          <p:cNvSpPr txBox="1"/>
          <p:nvPr/>
        </p:nvSpPr>
        <p:spPr>
          <a:xfrm>
            <a:off x="1786275" y="2931675"/>
            <a:ext cx="4668600" cy="3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Election Results Dataset: -</a:t>
            </a:r>
            <a:endParaRPr b="1"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Char char="●"/>
            </a:pPr>
            <a:r>
              <a:rPr b="1"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`_id`:</a:t>
            </a:r>
            <a:r>
              <a:rPr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Unique identifier for each record. -</a:t>
            </a:r>
            <a:endParaRPr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Char char="●"/>
            </a:pPr>
            <a:r>
              <a:rPr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`</a:t>
            </a:r>
            <a:r>
              <a:rPr b="1"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State</a:t>
            </a:r>
            <a:r>
              <a:rPr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`: Name of the state. -</a:t>
            </a:r>
            <a:endParaRPr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Char char="●"/>
            </a:pPr>
            <a:r>
              <a:rPr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`</a:t>
            </a:r>
            <a:r>
              <a:rPr b="1"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Const. No.</a:t>
            </a:r>
            <a:r>
              <a:rPr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`: Constituency number. - </a:t>
            </a:r>
            <a:endParaRPr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Char char="●"/>
            </a:pPr>
            <a:r>
              <a:rPr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`</a:t>
            </a:r>
            <a:r>
              <a:rPr b="1"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Constituency</a:t>
            </a:r>
            <a:r>
              <a:rPr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`: Name of the constituency. -</a:t>
            </a:r>
            <a:endParaRPr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Char char="●"/>
            </a:pPr>
            <a:r>
              <a:rPr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`</a:t>
            </a:r>
            <a:r>
              <a:rPr b="1"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Leading Candidate</a:t>
            </a:r>
            <a:r>
              <a:rPr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`: Name of the leading candidate. -</a:t>
            </a:r>
            <a:endParaRPr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Char char="●"/>
            </a:pPr>
            <a:r>
              <a:rPr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`</a:t>
            </a:r>
            <a:r>
              <a:rPr b="1"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Leading Party</a:t>
            </a:r>
            <a:r>
              <a:rPr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`: Name of the leading party. - `</a:t>
            </a:r>
            <a:endParaRPr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Char char="●"/>
            </a:pPr>
            <a:r>
              <a:rPr b="1"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Trailing Candidate</a:t>
            </a:r>
            <a:r>
              <a:rPr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`: Name of the trailing candidate. - </a:t>
            </a:r>
            <a:endParaRPr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Char char="●"/>
            </a:pPr>
            <a:r>
              <a:rPr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`</a:t>
            </a:r>
            <a:r>
              <a:rPr b="1"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Trailing Party</a:t>
            </a:r>
            <a:r>
              <a:rPr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`: Name of the trailing party. - </a:t>
            </a:r>
            <a:endParaRPr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Char char="●"/>
            </a:pPr>
            <a:r>
              <a:rPr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`</a:t>
            </a:r>
            <a:r>
              <a:rPr b="1"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Margin`</a:t>
            </a:r>
            <a:r>
              <a:rPr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Vote margin between the leading and trailing candidates.</a:t>
            </a:r>
            <a:endParaRPr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Char char="●"/>
            </a:pPr>
            <a:r>
              <a:rPr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`</a:t>
            </a:r>
            <a:r>
              <a:rPr b="1"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Status</a:t>
            </a:r>
            <a:r>
              <a:rPr lang="en-GB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`: Status of the election result (e.g., Won, Lost, Leading, Trailing).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08" name="Google Shape;608;p15"/>
          <p:cNvSpPr txBox="1"/>
          <p:nvPr/>
        </p:nvSpPr>
        <p:spPr>
          <a:xfrm>
            <a:off x="7092875" y="2931675"/>
            <a:ext cx="4349700" cy="3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Party Alliance Dataset</a:t>
            </a:r>
            <a:r>
              <a:rPr lang="en-GB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- 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Char char="●"/>
            </a:pPr>
            <a:r>
              <a:rPr lang="en-GB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`</a:t>
            </a:r>
            <a:r>
              <a:rPr b="1" lang="en-GB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Party Name</a:t>
            </a:r>
            <a:r>
              <a:rPr lang="en-GB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`: Name of the political party. - 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Quattrocento Sans"/>
              <a:buChar char="●"/>
            </a:pPr>
            <a:r>
              <a:rPr lang="en-GB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`</a:t>
            </a:r>
            <a:r>
              <a:rPr b="1" lang="en-GB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Alliance Name</a:t>
            </a:r>
            <a:r>
              <a:rPr lang="en-GB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`: Name of the political alliance the party belongs to.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6"/>
          <p:cNvGrpSpPr/>
          <p:nvPr/>
        </p:nvGrpSpPr>
        <p:grpSpPr>
          <a:xfrm>
            <a:off x="1" y="0"/>
            <a:ext cx="12191914" cy="1485900"/>
            <a:chOff x="1" y="0"/>
            <a:chExt cx="12191914" cy="1485900"/>
          </a:xfrm>
        </p:grpSpPr>
        <p:sp>
          <p:nvSpPr>
            <p:cNvPr id="614" name="Google Shape;614;p16"/>
            <p:cNvSpPr/>
            <p:nvPr/>
          </p:nvSpPr>
          <p:spPr>
            <a:xfrm>
              <a:off x="1" y="0"/>
              <a:ext cx="1478279" cy="1485900"/>
            </a:xfrm>
            <a:custGeom>
              <a:rect b="b" l="l" r="r" t="t"/>
              <a:pathLst>
                <a:path extrusionOk="0" h="1485900" w="1478279">
                  <a:moveTo>
                    <a:pt x="0" y="0"/>
                  </a:moveTo>
                  <a:lnTo>
                    <a:pt x="1254480" y="0"/>
                  </a:lnTo>
                  <a:lnTo>
                    <a:pt x="1324858" y="85299"/>
                  </a:lnTo>
                  <a:cubicBezTo>
                    <a:pt x="1421720" y="228674"/>
                    <a:pt x="1478279" y="401515"/>
                    <a:pt x="1478279" y="587566"/>
                  </a:cubicBezTo>
                  <a:cubicBezTo>
                    <a:pt x="1478279" y="1083702"/>
                    <a:pt x="1076081" y="1485900"/>
                    <a:pt x="579945" y="1485900"/>
                  </a:cubicBezTo>
                  <a:cubicBezTo>
                    <a:pt x="393894" y="1485900"/>
                    <a:pt x="221053" y="1429341"/>
                    <a:pt x="77678" y="1332479"/>
                  </a:cubicBezTo>
                  <a:lnTo>
                    <a:pt x="0" y="1268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7000" sx="101000" rotWithShape="0" algn="ctr" sy="101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Election commission of India logo png download. Stock Illustration | Adobe  Stock" id="615" name="Google Shape;61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546" y="0"/>
              <a:ext cx="1329187" cy="1329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6" name="Google Shape;616;p16"/>
            <p:cNvSpPr txBox="1"/>
            <p:nvPr/>
          </p:nvSpPr>
          <p:spPr>
            <a:xfrm>
              <a:off x="1692215" y="341428"/>
              <a:ext cx="10499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60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Election Results - Main Key points</a:t>
              </a:r>
              <a:endParaRPr b="1"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17" name="Google Shape;617;p16"/>
          <p:cNvGrpSpPr/>
          <p:nvPr/>
        </p:nvGrpSpPr>
        <p:grpSpPr>
          <a:xfrm>
            <a:off x="3" y="6694201"/>
            <a:ext cx="12191897" cy="163800"/>
            <a:chOff x="3" y="6694201"/>
            <a:chExt cx="12191897" cy="163800"/>
          </a:xfrm>
        </p:grpSpPr>
        <p:sp>
          <p:nvSpPr>
            <p:cNvPr id="618" name="Google Shape;618;p16"/>
            <p:cNvSpPr/>
            <p:nvPr/>
          </p:nvSpPr>
          <p:spPr>
            <a:xfrm rot="-5400000">
              <a:off x="4842603" y="1851601"/>
              <a:ext cx="163800" cy="9849000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6"/>
            <p:cNvSpPr/>
            <p:nvPr/>
          </p:nvSpPr>
          <p:spPr>
            <a:xfrm rot="-5400000">
              <a:off x="11303599" y="5969701"/>
              <a:ext cx="163800" cy="16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20" name="Google Shape;6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350" y="1029375"/>
            <a:ext cx="9982450" cy="54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17"/>
          <p:cNvGrpSpPr/>
          <p:nvPr/>
        </p:nvGrpSpPr>
        <p:grpSpPr>
          <a:xfrm>
            <a:off x="1" y="0"/>
            <a:ext cx="12191914" cy="1485900"/>
            <a:chOff x="1" y="0"/>
            <a:chExt cx="12191914" cy="1485900"/>
          </a:xfrm>
        </p:grpSpPr>
        <p:sp>
          <p:nvSpPr>
            <p:cNvPr id="626" name="Google Shape;626;p17"/>
            <p:cNvSpPr/>
            <p:nvPr/>
          </p:nvSpPr>
          <p:spPr>
            <a:xfrm>
              <a:off x="1" y="0"/>
              <a:ext cx="1478279" cy="1485900"/>
            </a:xfrm>
            <a:custGeom>
              <a:rect b="b" l="l" r="r" t="t"/>
              <a:pathLst>
                <a:path extrusionOk="0" h="1485900" w="1478279">
                  <a:moveTo>
                    <a:pt x="0" y="0"/>
                  </a:moveTo>
                  <a:lnTo>
                    <a:pt x="1254480" y="0"/>
                  </a:lnTo>
                  <a:lnTo>
                    <a:pt x="1324858" y="85299"/>
                  </a:lnTo>
                  <a:cubicBezTo>
                    <a:pt x="1421720" y="228674"/>
                    <a:pt x="1478279" y="401515"/>
                    <a:pt x="1478279" y="587566"/>
                  </a:cubicBezTo>
                  <a:cubicBezTo>
                    <a:pt x="1478279" y="1083702"/>
                    <a:pt x="1076081" y="1485900"/>
                    <a:pt x="579945" y="1485900"/>
                  </a:cubicBezTo>
                  <a:cubicBezTo>
                    <a:pt x="393894" y="1485900"/>
                    <a:pt x="221053" y="1429341"/>
                    <a:pt x="77678" y="1332479"/>
                  </a:cubicBezTo>
                  <a:lnTo>
                    <a:pt x="0" y="1268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7000" sx="101000" rotWithShape="0" algn="ctr" sy="101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Election commission of India logo png download. Stock Illustration | Adobe  Stock" id="627" name="Google Shape;62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546" y="0"/>
              <a:ext cx="1329187" cy="1329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8" name="Google Shape;628;p17"/>
            <p:cNvSpPr txBox="1"/>
            <p:nvPr/>
          </p:nvSpPr>
          <p:spPr>
            <a:xfrm>
              <a:off x="1692215" y="341428"/>
              <a:ext cx="10499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60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Election Results - State Wise Results</a:t>
              </a:r>
              <a:endParaRPr b="1"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29" name="Google Shape;629;p17"/>
          <p:cNvGrpSpPr/>
          <p:nvPr/>
        </p:nvGrpSpPr>
        <p:grpSpPr>
          <a:xfrm>
            <a:off x="3" y="6694201"/>
            <a:ext cx="12191897" cy="163800"/>
            <a:chOff x="3" y="6694201"/>
            <a:chExt cx="12191897" cy="163800"/>
          </a:xfrm>
        </p:grpSpPr>
        <p:sp>
          <p:nvSpPr>
            <p:cNvPr id="630" name="Google Shape;630;p17"/>
            <p:cNvSpPr/>
            <p:nvPr/>
          </p:nvSpPr>
          <p:spPr>
            <a:xfrm rot="-5400000">
              <a:off x="4842603" y="1851601"/>
              <a:ext cx="163800" cy="9849000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 rot="-5400000">
              <a:off x="11303599" y="5969701"/>
              <a:ext cx="163800" cy="16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2" name="Google Shape;63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388" y="1087325"/>
            <a:ext cx="10043226" cy="537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18"/>
          <p:cNvGrpSpPr/>
          <p:nvPr/>
        </p:nvGrpSpPr>
        <p:grpSpPr>
          <a:xfrm>
            <a:off x="1" y="0"/>
            <a:ext cx="12191914" cy="1485900"/>
            <a:chOff x="1" y="0"/>
            <a:chExt cx="12191914" cy="1485900"/>
          </a:xfrm>
        </p:grpSpPr>
        <p:sp>
          <p:nvSpPr>
            <p:cNvPr id="638" name="Google Shape;638;p18"/>
            <p:cNvSpPr/>
            <p:nvPr/>
          </p:nvSpPr>
          <p:spPr>
            <a:xfrm>
              <a:off x="1" y="0"/>
              <a:ext cx="1478279" cy="1485900"/>
            </a:xfrm>
            <a:custGeom>
              <a:rect b="b" l="l" r="r" t="t"/>
              <a:pathLst>
                <a:path extrusionOk="0" h="1485900" w="1478279">
                  <a:moveTo>
                    <a:pt x="0" y="0"/>
                  </a:moveTo>
                  <a:lnTo>
                    <a:pt x="1254480" y="0"/>
                  </a:lnTo>
                  <a:lnTo>
                    <a:pt x="1324858" y="85299"/>
                  </a:lnTo>
                  <a:cubicBezTo>
                    <a:pt x="1421720" y="228674"/>
                    <a:pt x="1478279" y="401515"/>
                    <a:pt x="1478279" y="587566"/>
                  </a:cubicBezTo>
                  <a:cubicBezTo>
                    <a:pt x="1478279" y="1083702"/>
                    <a:pt x="1076081" y="1485900"/>
                    <a:pt x="579945" y="1485900"/>
                  </a:cubicBezTo>
                  <a:cubicBezTo>
                    <a:pt x="393894" y="1485900"/>
                    <a:pt x="221053" y="1429341"/>
                    <a:pt x="77678" y="1332479"/>
                  </a:cubicBezTo>
                  <a:lnTo>
                    <a:pt x="0" y="1268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7000" sx="101000" rotWithShape="0" algn="ctr" sy="101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Election commission of India logo png download. Stock Illustration | Adobe  Stock" id="639" name="Google Shape;63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546" y="0"/>
              <a:ext cx="1329187" cy="1329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0" name="Google Shape;640;p18"/>
            <p:cNvSpPr txBox="1"/>
            <p:nvPr/>
          </p:nvSpPr>
          <p:spPr>
            <a:xfrm>
              <a:off x="1692215" y="341428"/>
              <a:ext cx="10499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60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Election Results - Constituency Wise Results</a:t>
              </a:r>
              <a:endParaRPr b="1"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41" name="Google Shape;641;p18"/>
          <p:cNvGrpSpPr/>
          <p:nvPr/>
        </p:nvGrpSpPr>
        <p:grpSpPr>
          <a:xfrm>
            <a:off x="3" y="6694201"/>
            <a:ext cx="12191897" cy="163800"/>
            <a:chOff x="3" y="6694201"/>
            <a:chExt cx="12191897" cy="163800"/>
          </a:xfrm>
        </p:grpSpPr>
        <p:sp>
          <p:nvSpPr>
            <p:cNvPr id="642" name="Google Shape;642;p18"/>
            <p:cNvSpPr/>
            <p:nvPr/>
          </p:nvSpPr>
          <p:spPr>
            <a:xfrm rot="-5400000">
              <a:off x="4842603" y="1851601"/>
              <a:ext cx="163800" cy="9849000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 rot="-5400000">
              <a:off x="11303599" y="5969701"/>
              <a:ext cx="163800" cy="16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44" name="Google Shape;6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200" y="1116350"/>
            <a:ext cx="10099500" cy="535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19"/>
          <p:cNvGrpSpPr/>
          <p:nvPr/>
        </p:nvGrpSpPr>
        <p:grpSpPr>
          <a:xfrm>
            <a:off x="1" y="0"/>
            <a:ext cx="12191914" cy="1485900"/>
            <a:chOff x="1" y="0"/>
            <a:chExt cx="12191914" cy="1485900"/>
          </a:xfrm>
        </p:grpSpPr>
        <p:sp>
          <p:nvSpPr>
            <p:cNvPr id="650" name="Google Shape;650;p19"/>
            <p:cNvSpPr/>
            <p:nvPr/>
          </p:nvSpPr>
          <p:spPr>
            <a:xfrm>
              <a:off x="1" y="0"/>
              <a:ext cx="1478279" cy="1485900"/>
            </a:xfrm>
            <a:custGeom>
              <a:rect b="b" l="l" r="r" t="t"/>
              <a:pathLst>
                <a:path extrusionOk="0" h="1485900" w="1478279">
                  <a:moveTo>
                    <a:pt x="0" y="0"/>
                  </a:moveTo>
                  <a:lnTo>
                    <a:pt x="1254480" y="0"/>
                  </a:lnTo>
                  <a:lnTo>
                    <a:pt x="1324858" y="85299"/>
                  </a:lnTo>
                  <a:cubicBezTo>
                    <a:pt x="1421720" y="228674"/>
                    <a:pt x="1478279" y="401515"/>
                    <a:pt x="1478279" y="587566"/>
                  </a:cubicBezTo>
                  <a:cubicBezTo>
                    <a:pt x="1478279" y="1083702"/>
                    <a:pt x="1076081" y="1485900"/>
                    <a:pt x="579945" y="1485900"/>
                  </a:cubicBezTo>
                  <a:cubicBezTo>
                    <a:pt x="393894" y="1485900"/>
                    <a:pt x="221053" y="1429341"/>
                    <a:pt x="77678" y="1332479"/>
                  </a:cubicBezTo>
                  <a:lnTo>
                    <a:pt x="0" y="1268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7000" sx="101000" rotWithShape="0" algn="ctr" sy="101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Election commission of India logo png download. Stock Illustration | Adobe  Stock" id="651" name="Google Shape;651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546" y="0"/>
              <a:ext cx="1329187" cy="1329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2" name="Google Shape;652;p19"/>
            <p:cNvSpPr txBox="1"/>
            <p:nvPr/>
          </p:nvSpPr>
          <p:spPr>
            <a:xfrm>
              <a:off x="1692215" y="341428"/>
              <a:ext cx="10499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60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Election Results - Party Wise Results</a:t>
              </a:r>
              <a:endParaRPr b="1"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53" name="Google Shape;653;p19"/>
          <p:cNvGrpSpPr/>
          <p:nvPr/>
        </p:nvGrpSpPr>
        <p:grpSpPr>
          <a:xfrm>
            <a:off x="3" y="6694201"/>
            <a:ext cx="12191897" cy="163800"/>
            <a:chOff x="3" y="6694201"/>
            <a:chExt cx="12191897" cy="163800"/>
          </a:xfrm>
        </p:grpSpPr>
        <p:sp>
          <p:nvSpPr>
            <p:cNvPr id="654" name="Google Shape;654;p19"/>
            <p:cNvSpPr/>
            <p:nvPr/>
          </p:nvSpPr>
          <p:spPr>
            <a:xfrm rot="-5400000">
              <a:off x="4842603" y="1851601"/>
              <a:ext cx="163800" cy="9849000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 rot="-5400000">
              <a:off x="11303599" y="5969701"/>
              <a:ext cx="163800" cy="16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56" name="Google Shape;6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300" y="1145325"/>
            <a:ext cx="9753301" cy="538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20"/>
          <p:cNvGrpSpPr/>
          <p:nvPr/>
        </p:nvGrpSpPr>
        <p:grpSpPr>
          <a:xfrm>
            <a:off x="1" y="0"/>
            <a:ext cx="12191924" cy="1485900"/>
            <a:chOff x="1" y="0"/>
            <a:chExt cx="12191924" cy="1485900"/>
          </a:xfrm>
        </p:grpSpPr>
        <p:sp>
          <p:nvSpPr>
            <p:cNvPr id="662" name="Google Shape;662;p20"/>
            <p:cNvSpPr/>
            <p:nvPr/>
          </p:nvSpPr>
          <p:spPr>
            <a:xfrm>
              <a:off x="1" y="0"/>
              <a:ext cx="1478279" cy="1485900"/>
            </a:xfrm>
            <a:custGeom>
              <a:rect b="b" l="l" r="r" t="t"/>
              <a:pathLst>
                <a:path extrusionOk="0" h="1485900" w="1478279">
                  <a:moveTo>
                    <a:pt x="0" y="0"/>
                  </a:moveTo>
                  <a:lnTo>
                    <a:pt x="1254480" y="0"/>
                  </a:lnTo>
                  <a:lnTo>
                    <a:pt x="1324858" y="85299"/>
                  </a:lnTo>
                  <a:cubicBezTo>
                    <a:pt x="1421720" y="228674"/>
                    <a:pt x="1478279" y="401515"/>
                    <a:pt x="1478279" y="587566"/>
                  </a:cubicBezTo>
                  <a:cubicBezTo>
                    <a:pt x="1478279" y="1083702"/>
                    <a:pt x="1076081" y="1485900"/>
                    <a:pt x="579945" y="1485900"/>
                  </a:cubicBezTo>
                  <a:cubicBezTo>
                    <a:pt x="393894" y="1485900"/>
                    <a:pt x="221053" y="1429341"/>
                    <a:pt x="77678" y="1332479"/>
                  </a:cubicBezTo>
                  <a:lnTo>
                    <a:pt x="0" y="1268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7000" sx="101000" rotWithShape="0" algn="ctr" sy="101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Election commission of India logo png download. Stock Illustration | Adobe  Stock" id="663" name="Google Shape;663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546" y="0"/>
              <a:ext cx="1329187" cy="1329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4" name="Google Shape;664;p20"/>
            <p:cNvSpPr txBox="1"/>
            <p:nvPr/>
          </p:nvSpPr>
          <p:spPr>
            <a:xfrm>
              <a:off x="1692225" y="341411"/>
              <a:ext cx="10499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65" name="Google Shape;665;p20"/>
          <p:cNvGrpSpPr/>
          <p:nvPr/>
        </p:nvGrpSpPr>
        <p:grpSpPr>
          <a:xfrm>
            <a:off x="3" y="6694201"/>
            <a:ext cx="12191897" cy="163800"/>
            <a:chOff x="3" y="6694201"/>
            <a:chExt cx="12191897" cy="163800"/>
          </a:xfrm>
        </p:grpSpPr>
        <p:sp>
          <p:nvSpPr>
            <p:cNvPr id="666" name="Google Shape;666;p20"/>
            <p:cNvSpPr/>
            <p:nvPr/>
          </p:nvSpPr>
          <p:spPr>
            <a:xfrm rot="-5400000">
              <a:off x="4842603" y="1851601"/>
              <a:ext cx="163800" cy="9849000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0"/>
            <p:cNvSpPr/>
            <p:nvPr/>
          </p:nvSpPr>
          <p:spPr>
            <a:xfrm rot="-5400000">
              <a:off x="11303599" y="5969701"/>
              <a:ext cx="163800" cy="16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8" name="Google Shape;668;p20"/>
          <p:cNvSpPr txBox="1"/>
          <p:nvPr/>
        </p:nvSpPr>
        <p:spPr>
          <a:xfrm>
            <a:off x="3758125" y="2427125"/>
            <a:ext cx="54660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300">
                <a:solidFill>
                  <a:schemeClr val="dk1"/>
                </a:solidFill>
              </a:rPr>
              <a:t>Thanks everyone</a:t>
            </a:r>
            <a:endParaRPr b="1" sz="4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300">
                <a:solidFill>
                  <a:schemeClr val="dk1"/>
                </a:solidFill>
              </a:rPr>
              <a:t>For joining!</a:t>
            </a:r>
            <a:endParaRPr b="1" sz="4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FF9E00"/>
      </a:accent1>
      <a:accent2>
        <a:srgbClr val="00B050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