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8"/>
  </p:notesMasterIdLst>
  <p:handoutMasterIdLst>
    <p:handoutMasterId r:id="rId19"/>
  </p:handoutMasterIdLst>
  <p:sldIdLst>
    <p:sldId id="288" r:id="rId5"/>
    <p:sldId id="273" r:id="rId6"/>
    <p:sldId id="275" r:id="rId7"/>
    <p:sldId id="277" r:id="rId8"/>
    <p:sldId id="281" r:id="rId9"/>
    <p:sldId id="279" r:id="rId10"/>
    <p:sldId id="276" r:id="rId11"/>
    <p:sldId id="284" r:id="rId12"/>
    <p:sldId id="278" r:id="rId13"/>
    <p:sldId id="285" r:id="rId14"/>
    <p:sldId id="280" r:id="rId15"/>
    <p:sldId id="286" r:id="rId16"/>
    <p:sldId id="274" r:id="rId17"/>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C8B91B2-0244-4AFA-923B-A4BF48FB810B}">
          <p14:sldIdLst>
            <p14:sldId id="288"/>
            <p14:sldId id="273"/>
            <p14:sldId id="275"/>
            <p14:sldId id="277"/>
            <p14:sldId id="281"/>
            <p14:sldId id="279"/>
            <p14:sldId id="276"/>
            <p14:sldId id="284"/>
            <p14:sldId id="278"/>
            <p14:sldId id="285"/>
            <p14:sldId id="280"/>
            <p14:sldId id="286"/>
            <p14:sldId id="274"/>
          </p14:sldIdLst>
        </p14:section>
      </p14:sectionLst>
    </p:ext>
    <p:ext uri="{EFAFB233-063F-42B5-8137-9DF3F51BA10A}">
      <p15:sldGuideLst xmlns:p15="http://schemas.microsoft.com/office/powerpoint/2012/main">
        <p15:guide id="2" orient="horz" pos="1224" userDrawn="1">
          <p15:clr>
            <a:srgbClr val="A4A3A4"/>
          </p15:clr>
        </p15:guide>
        <p15:guide id="3" pos="7368" userDrawn="1">
          <p15:clr>
            <a:srgbClr val="A4A3A4"/>
          </p15:clr>
        </p15:guide>
        <p15:guide id="4" pos="312" userDrawn="1">
          <p15:clr>
            <a:srgbClr val="A4A3A4"/>
          </p15:clr>
        </p15:guide>
        <p15:guide id="6" orient="horz" pos="2856" userDrawn="1">
          <p15:clr>
            <a:srgbClr val="A4A3A4"/>
          </p15:clr>
        </p15:guide>
        <p15:guide id="7" pos="5928" userDrawn="1">
          <p15:clr>
            <a:srgbClr val="A4A3A4"/>
          </p15:clr>
        </p15:guide>
        <p15:guide id="8" pos="6168" userDrawn="1">
          <p15:clr>
            <a:srgbClr val="A4A3A4"/>
          </p15:clr>
        </p15:guide>
        <p15:guide id="9" pos="1512" userDrawn="1">
          <p15:clr>
            <a:srgbClr val="A4A3A4"/>
          </p15:clr>
        </p15:guide>
        <p15:guide id="10" orient="horz" pos="264" userDrawn="1">
          <p15:clr>
            <a:srgbClr val="A4A3A4"/>
          </p15:clr>
        </p15:guide>
        <p15:guide id="11" pos="2496" userDrawn="1">
          <p15:clr>
            <a:srgbClr val="A4A3A4"/>
          </p15:clr>
        </p15:guide>
        <p15:guide id="12" pos="2688" userDrawn="1">
          <p15:clr>
            <a:srgbClr val="A4A3A4"/>
          </p15:clr>
        </p15:guide>
        <p15:guide id="13" pos="4536" userDrawn="1">
          <p15:clr>
            <a:srgbClr val="A4A3A4"/>
          </p15:clr>
        </p15:guide>
        <p15:guide id="14" pos="4008" userDrawn="1">
          <p15:clr>
            <a:srgbClr val="A4A3A4"/>
          </p15:clr>
        </p15:guide>
        <p15:guide id="15" pos="4944" userDrawn="1">
          <p15:clr>
            <a:srgbClr val="A4A3A4"/>
          </p15:clr>
        </p15:guide>
        <p15:guide id="16" pos="5136" userDrawn="1">
          <p15:clr>
            <a:srgbClr val="A4A3A4"/>
          </p15:clr>
        </p15:guide>
        <p15:guide id="17" orient="horz" pos="1584" userDrawn="1">
          <p15:clr>
            <a:srgbClr val="A4A3A4"/>
          </p15:clr>
        </p15:guide>
        <p15:guide id="18" orient="horz" pos="2736" userDrawn="1">
          <p15:clr>
            <a:srgbClr val="A4A3A4"/>
          </p15:clr>
        </p15:guide>
        <p15:guide id="19" orient="horz" pos="3648" userDrawn="1">
          <p15:clr>
            <a:srgbClr val="A4A3A4"/>
          </p15:clr>
        </p15:guide>
        <p15:guide id="20" orient="horz" pos="864" userDrawn="1">
          <p15:clr>
            <a:srgbClr val="A4A3A4"/>
          </p15:clr>
        </p15:guide>
        <p15:guide id="21" orient="horz" pos="3984" userDrawn="1">
          <p15:clr>
            <a:srgbClr val="A4A3A4"/>
          </p15:clr>
        </p15:guide>
        <p15:guide id="22" pos="456" userDrawn="1">
          <p15:clr>
            <a:srgbClr val="A4A3A4"/>
          </p15:clr>
        </p15:guide>
        <p15:guide id="23" pos="7248" userDrawn="1">
          <p15:clr>
            <a:srgbClr val="A4A3A4"/>
          </p15:clr>
        </p15:guide>
        <p15:guide id="24" orient="horz" pos="1920" userDrawn="1">
          <p15:clr>
            <a:srgbClr val="A4A3A4"/>
          </p15:clr>
        </p15:guide>
        <p15:guide id="25" orient="horz" pos="2256" userDrawn="1">
          <p15:clr>
            <a:srgbClr val="A4A3A4"/>
          </p15:clr>
        </p15:guide>
        <p15:guide id="26" pos="7176" userDrawn="1">
          <p15:clr>
            <a:srgbClr val="A4A3A4"/>
          </p15:clr>
        </p15:guide>
        <p15:guide id="27" orient="horz" pos="1704" userDrawn="1">
          <p15:clr>
            <a:srgbClr val="A4A3A4"/>
          </p15:clr>
        </p15:guide>
        <p15:guide id="28" pos="4176" userDrawn="1">
          <p15:clr>
            <a:srgbClr val="A4A3A4"/>
          </p15:clr>
        </p15:guide>
        <p15:guide id="29" orient="horz" pos="2592" userDrawn="1">
          <p15:clr>
            <a:srgbClr val="A4A3A4"/>
          </p15:clr>
        </p15:guide>
        <p15:guide id="30" pos="6912" userDrawn="1">
          <p15:clr>
            <a:srgbClr val="A4A3A4"/>
          </p15:clr>
        </p15:guide>
        <p15:guide id="31" pos="355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BEB2"/>
    <a:srgbClr val="753F2D"/>
    <a:srgbClr val="5E3324"/>
    <a:srgbClr val="8A4C34"/>
    <a:srgbClr val="815550"/>
    <a:srgbClr val="A3573E"/>
    <a:srgbClr val="E7E6E6"/>
    <a:srgbClr val="C28D6D"/>
    <a:srgbClr val="D2986F"/>
    <a:srgbClr val="333B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82"/>
    <p:restoredTop sz="96327"/>
  </p:normalViewPr>
  <p:slideViewPr>
    <p:cSldViewPr snapToGrid="0">
      <p:cViewPr varScale="1">
        <p:scale>
          <a:sx n="90" d="100"/>
          <a:sy n="90" d="100"/>
        </p:scale>
        <p:origin x="99" y="63"/>
      </p:cViewPr>
      <p:guideLst>
        <p:guide orient="horz" pos="1224"/>
        <p:guide pos="7368"/>
        <p:guide pos="312"/>
        <p:guide orient="horz" pos="2856"/>
        <p:guide pos="5928"/>
        <p:guide pos="6168"/>
        <p:guide pos="1512"/>
        <p:guide orient="horz" pos="264"/>
        <p:guide pos="2496"/>
        <p:guide pos="2688"/>
        <p:guide pos="4536"/>
        <p:guide pos="4008"/>
        <p:guide pos="4944"/>
        <p:guide pos="5136"/>
        <p:guide orient="horz" pos="1584"/>
        <p:guide orient="horz" pos="2736"/>
        <p:guide orient="horz" pos="3648"/>
        <p:guide orient="horz" pos="864"/>
        <p:guide orient="horz" pos="3984"/>
        <p:guide pos="456"/>
        <p:guide pos="7248"/>
        <p:guide orient="horz" pos="1920"/>
        <p:guide orient="horz" pos="2256"/>
        <p:guide pos="7176"/>
        <p:guide orient="horz" pos="1704"/>
        <p:guide pos="4176"/>
        <p:guide orient="horz" pos="2592"/>
        <p:guide pos="6912"/>
        <p:guide pos="3552"/>
      </p:guideLst>
    </p:cSldViewPr>
  </p:slideViewPr>
  <p:notesTextViewPr>
    <p:cViewPr>
      <p:scale>
        <a:sx n="1" d="1"/>
        <a:sy n="1" d="1"/>
      </p:scale>
      <p:origin x="0" y="0"/>
    </p:cViewPr>
  </p:notesText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B30D67-EB7C-4323-A6AB-20071C4FCC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B26DD94-0E47-FE33-5C0F-9E497B99BE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433F7E-3633-4FA3-974D-CA21FB24834F}" type="datetimeFigureOut">
              <a:rPr lang="en-US" smtClean="0"/>
              <a:t>1/1/2025</a:t>
            </a:fld>
            <a:endParaRPr lang="en-US"/>
          </a:p>
        </p:txBody>
      </p:sp>
      <p:sp>
        <p:nvSpPr>
          <p:cNvPr id="4" name="Footer Placeholder 3">
            <a:extLst>
              <a:ext uri="{FF2B5EF4-FFF2-40B4-BE49-F238E27FC236}">
                <a16:creationId xmlns:a16="http://schemas.microsoft.com/office/drawing/2014/main" id="{B9636FF0-1B83-FCD7-197D-6F6CBEA8FE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AA88305-7C09-5A95-A84B-C7CEA8D00F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482836-E43C-41FF-A11B-3D8AB6E68FC7}" type="slidenum">
              <a:rPr lang="en-US" smtClean="0"/>
              <a:t>‹#›</a:t>
            </a:fld>
            <a:endParaRPr lang="en-US"/>
          </a:p>
        </p:txBody>
      </p:sp>
    </p:spTree>
    <p:extLst>
      <p:ext uri="{BB962C8B-B14F-4D97-AF65-F5344CB8AC3E}">
        <p14:creationId xmlns:p14="http://schemas.microsoft.com/office/powerpoint/2010/main" val="38009817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5F7B4-7442-4021-9F1E-8BC3C363C892}" type="datetimeFigureOut">
              <a:rPr lang="en-US" noProof="0" smtClean="0"/>
              <a:t>1/1/2025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DE012-9E2E-4477-8B5C-4E7D4E9BCBA6}" type="slidenum">
              <a:rPr lang="en-US" noProof="0" smtClean="0"/>
              <a:t>‹#›</a:t>
            </a:fld>
            <a:endParaRPr lang="en-US" noProof="0" dirty="0"/>
          </a:p>
        </p:txBody>
      </p:sp>
    </p:spTree>
    <p:extLst>
      <p:ext uri="{BB962C8B-B14F-4D97-AF65-F5344CB8AC3E}">
        <p14:creationId xmlns:p14="http://schemas.microsoft.com/office/powerpoint/2010/main" val="739385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CDE012-9E2E-4477-8B5C-4E7D4E9BCBA6}" type="slidenum">
              <a:rPr lang="en-US" smtClean="0"/>
              <a:t>2</a:t>
            </a:fld>
            <a:endParaRPr lang="en-US"/>
          </a:p>
        </p:txBody>
      </p:sp>
    </p:spTree>
    <p:extLst>
      <p:ext uri="{BB962C8B-B14F-4D97-AF65-F5344CB8AC3E}">
        <p14:creationId xmlns:p14="http://schemas.microsoft.com/office/powerpoint/2010/main" val="1498192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3</a:t>
            </a:fld>
            <a:endParaRPr lang="en-US" noProof="0"/>
          </a:p>
        </p:txBody>
      </p:sp>
    </p:spTree>
    <p:extLst>
      <p:ext uri="{BB962C8B-B14F-4D97-AF65-F5344CB8AC3E}">
        <p14:creationId xmlns:p14="http://schemas.microsoft.com/office/powerpoint/2010/main" val="2032439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4</a:t>
            </a:fld>
            <a:endParaRPr lang="en-US" noProof="0"/>
          </a:p>
        </p:txBody>
      </p:sp>
    </p:spTree>
    <p:extLst>
      <p:ext uri="{BB962C8B-B14F-4D97-AF65-F5344CB8AC3E}">
        <p14:creationId xmlns:p14="http://schemas.microsoft.com/office/powerpoint/2010/main" val="1673130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8029-33F3-9414-AD10-00871D91AA5D}"/>
              </a:ext>
            </a:extLst>
          </p:cNvPr>
          <p:cNvSpPr>
            <a:spLocks noGrp="1"/>
          </p:cNvSpPr>
          <p:nvPr>
            <p:ph type="ctrTitle"/>
          </p:nvPr>
        </p:nvSpPr>
        <p:spPr>
          <a:xfrm>
            <a:off x="2267712" y="1408176"/>
            <a:ext cx="6400800" cy="2387600"/>
          </a:xfrm>
        </p:spPr>
        <p:txBody>
          <a:bodyPr anchor="t">
            <a:normAutofit/>
          </a:bodyPr>
          <a:lstStyle>
            <a:lvl1pPr algn="l">
              <a:lnSpc>
                <a:spcPct val="80000"/>
              </a:lnSpc>
              <a:defRPr sz="7200" cap="all" baseline="0">
                <a:solidFill>
                  <a:schemeClr val="bg1"/>
                </a:solidFill>
              </a:defRPr>
            </a:lvl1pPr>
          </a:lstStyle>
          <a:p>
            <a:r>
              <a:rPr lang="en-US" dirty="0"/>
              <a:t>Click to edit Master title style</a:t>
            </a:r>
            <a:endParaRPr lang="en-PK" dirty="0"/>
          </a:p>
        </p:txBody>
      </p:sp>
      <p:sp>
        <p:nvSpPr>
          <p:cNvPr id="3" name="Subtitle 2">
            <a:extLst>
              <a:ext uri="{FF2B5EF4-FFF2-40B4-BE49-F238E27FC236}">
                <a16:creationId xmlns:a16="http://schemas.microsoft.com/office/drawing/2014/main" id="{4F32B008-64B6-378D-9C5D-DCC8DFEBC69E}"/>
              </a:ext>
            </a:extLst>
          </p:cNvPr>
          <p:cNvSpPr>
            <a:spLocks noGrp="1"/>
          </p:cNvSpPr>
          <p:nvPr>
            <p:ph type="subTitle" idx="1"/>
          </p:nvPr>
        </p:nvSpPr>
        <p:spPr>
          <a:xfrm>
            <a:off x="3867912" y="5047488"/>
            <a:ext cx="5486400" cy="384048"/>
          </a:xfrm>
        </p:spPr>
        <p:txBody>
          <a:bodyPr/>
          <a:lstStyle>
            <a:lvl1pPr marL="0" indent="0" algn="l">
              <a:lnSpc>
                <a:spcPct val="80000"/>
              </a:lnSpc>
              <a:spcBef>
                <a:spcPts val="0"/>
              </a:spcBef>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grpSp>
        <p:nvGrpSpPr>
          <p:cNvPr id="7" name="Group 6">
            <a:extLst>
              <a:ext uri="{FF2B5EF4-FFF2-40B4-BE49-F238E27FC236}">
                <a16:creationId xmlns:a16="http://schemas.microsoft.com/office/drawing/2014/main" id="{15444BA9-47A2-8EBA-F11F-AF833CBC1FB6}"/>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F7C7E957-5A54-C6BB-DBCA-B0A579E99122}"/>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75792F5-3B57-83E5-2E85-1B67A64BF570}"/>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0638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2295144" y="1463040"/>
            <a:ext cx="7498080" cy="704088"/>
          </a:xfrm>
        </p:spPr>
        <p:txBody>
          <a:bodyPr/>
          <a:lstStyle>
            <a:lvl1pPr>
              <a:defRPr sz="5000"/>
            </a:lvl1pPr>
          </a:lstStyle>
          <a:p>
            <a:r>
              <a:rPr lang="en-US" noProof="0"/>
              <a:t>Click to edit Master title style</a:t>
            </a:r>
          </a:p>
        </p:txBody>
      </p:sp>
      <p:grpSp>
        <p:nvGrpSpPr>
          <p:cNvPr id="9" name="Group 8">
            <a:extLst>
              <a:ext uri="{FF2B5EF4-FFF2-40B4-BE49-F238E27FC236}">
                <a16:creationId xmlns:a16="http://schemas.microsoft.com/office/drawing/2014/main" id="{52784B99-8374-AA22-4161-578F9BF77E2B}"/>
              </a:ext>
            </a:extLst>
          </p:cNvPr>
          <p:cNvGrpSpPr/>
          <p:nvPr userDrawn="1"/>
        </p:nvGrpSpPr>
        <p:grpSpPr>
          <a:xfrm>
            <a:off x="2400300" y="2535841"/>
            <a:ext cx="9801127" cy="821"/>
            <a:chOff x="2286319" y="5546299"/>
            <a:chExt cx="9801127" cy="903"/>
          </a:xfrm>
        </p:grpSpPr>
        <p:cxnSp>
          <p:nvCxnSpPr>
            <p:cNvPr id="10" name="Straight Connector 9">
              <a:extLst>
                <a:ext uri="{FF2B5EF4-FFF2-40B4-BE49-F238E27FC236}">
                  <a16:creationId xmlns:a16="http://schemas.microsoft.com/office/drawing/2014/main" id="{F0F45B19-145D-7398-7A64-A88B28251AAD}"/>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029EB3C-D7BA-1FCE-3158-8F1116C6F5BE}"/>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2322576"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2322576" y="444398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2020824" y="3401568"/>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2020824" y="4901184"/>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178902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dirty="0"/>
              <a:t>Presentation title</a:t>
            </a:r>
            <a:endParaRPr lang="en-PK"/>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603504" y="1463040"/>
            <a:ext cx="10871708" cy="704088"/>
          </a:xfrm>
        </p:spPr>
        <p:txBody>
          <a:bodyPr/>
          <a:lstStyle>
            <a:lvl1pPr>
              <a:defRPr sz="5000"/>
            </a:lvl1pPr>
          </a:lstStyle>
          <a:p>
            <a:r>
              <a:rPr lang="en-US" dirty="0"/>
              <a:t>Click to edit Master title style</a:t>
            </a:r>
            <a:endParaRPr lang="en-PK" dirty="0"/>
          </a:p>
        </p:txBody>
      </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649224"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433425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365760"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4005072"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grpSp>
        <p:nvGrpSpPr>
          <p:cNvPr id="16" name="Group 15">
            <a:extLst>
              <a:ext uri="{FF2B5EF4-FFF2-40B4-BE49-F238E27FC236}">
                <a16:creationId xmlns:a16="http://schemas.microsoft.com/office/drawing/2014/main" id="{B8221A12-8B19-605A-2244-2D732269C955}"/>
              </a:ext>
            </a:extLst>
          </p:cNvPr>
          <p:cNvGrpSpPr/>
          <p:nvPr userDrawn="1"/>
        </p:nvGrpSpPr>
        <p:grpSpPr>
          <a:xfrm>
            <a:off x="716788" y="2527173"/>
            <a:ext cx="10758424" cy="1564"/>
            <a:chOff x="2792270" y="5541172"/>
            <a:chExt cx="11391900" cy="158"/>
          </a:xfrm>
        </p:grpSpPr>
        <p:cxnSp>
          <p:nvCxnSpPr>
            <p:cNvPr id="17" name="Straight Connector 16">
              <a:extLst>
                <a:ext uri="{FF2B5EF4-FFF2-40B4-BE49-F238E27FC236}">
                  <a16:creationId xmlns:a16="http://schemas.microsoft.com/office/drawing/2014/main" id="{A86C500B-5A93-298F-7CEF-ED445452E460}"/>
                </a:ext>
              </a:extLst>
            </p:cNvPr>
            <p:cNvCxnSpPr>
              <a:cxnSpLocks/>
            </p:cNvCxnSpPr>
            <p:nvPr/>
          </p:nvCxnSpPr>
          <p:spPr>
            <a:xfrm>
              <a:off x="2792270" y="5541172"/>
              <a:ext cx="676046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A559BC-EF4A-29D4-CF56-6425516A5D91}"/>
                </a:ext>
              </a:extLst>
            </p:cNvPr>
            <p:cNvCxnSpPr>
              <a:cxnSpLocks/>
            </p:cNvCxnSpPr>
            <p:nvPr/>
          </p:nvCxnSpPr>
          <p:spPr>
            <a:xfrm>
              <a:off x="9552734" y="5541330"/>
              <a:ext cx="463143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9" name="Text Placeholder 10">
            <a:extLst>
              <a:ext uri="{FF2B5EF4-FFF2-40B4-BE49-F238E27FC236}">
                <a16:creationId xmlns:a16="http://schemas.microsoft.com/office/drawing/2014/main" id="{D2D34186-8505-57AE-F518-0C83BF1C06C9}"/>
              </a:ext>
            </a:extLst>
          </p:cNvPr>
          <p:cNvSpPr>
            <a:spLocks noGrp="1"/>
          </p:cNvSpPr>
          <p:nvPr>
            <p:ph type="body" sz="quarter" idx="17"/>
          </p:nvPr>
        </p:nvSpPr>
        <p:spPr>
          <a:xfrm>
            <a:off x="826617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20" name="Text Placeholder 13">
            <a:extLst>
              <a:ext uri="{FF2B5EF4-FFF2-40B4-BE49-F238E27FC236}">
                <a16:creationId xmlns:a16="http://schemas.microsoft.com/office/drawing/2014/main" id="{ABE767DA-9D93-94AD-D34D-2B8A51A76645}"/>
              </a:ext>
            </a:extLst>
          </p:cNvPr>
          <p:cNvSpPr>
            <a:spLocks noGrp="1"/>
          </p:cNvSpPr>
          <p:nvPr>
            <p:ph type="body" sz="quarter" idx="18"/>
          </p:nvPr>
        </p:nvSpPr>
        <p:spPr>
          <a:xfrm>
            <a:off x="7973568"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1475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AE86B75-C16C-C033-D27D-FF84EFB71131}"/>
              </a:ext>
            </a:extLst>
          </p:cNvPr>
          <p:cNvSpPr/>
          <p:nvPr userDrawn="1"/>
        </p:nvSpPr>
        <p:spPr>
          <a:xfrm>
            <a:off x="0" y="0"/>
            <a:ext cx="100203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31443F-EAC2-06D1-A3D1-D73510EAF2A3}"/>
              </a:ext>
            </a:extLst>
          </p:cNvPr>
          <p:cNvSpPr>
            <a:spLocks noGrp="1"/>
          </p:cNvSpPr>
          <p:nvPr>
            <p:ph type="title"/>
          </p:nvPr>
        </p:nvSpPr>
        <p:spPr>
          <a:xfrm>
            <a:off x="2313432" y="1426464"/>
            <a:ext cx="6675120" cy="1702816"/>
          </a:xfrm>
        </p:spPr>
        <p:txBody>
          <a:bodyPr anchor="t"/>
          <a:lstStyle>
            <a:lvl1pPr>
              <a:lnSpc>
                <a:spcPct val="80000"/>
              </a:lnSpc>
              <a:defRPr sz="7200" cap="all" baseline="0">
                <a:solidFill>
                  <a:schemeClr val="bg1"/>
                </a:solidFill>
              </a:defRPr>
            </a:lvl1pPr>
          </a:lstStyle>
          <a:p>
            <a:r>
              <a:rPr lang="en-US" dirty="0"/>
              <a:t>Click to edit Master title style</a:t>
            </a:r>
          </a:p>
        </p:txBody>
      </p:sp>
      <p:grpSp>
        <p:nvGrpSpPr>
          <p:cNvPr id="7" name="Group 6">
            <a:extLst>
              <a:ext uri="{FF2B5EF4-FFF2-40B4-BE49-F238E27FC236}">
                <a16:creationId xmlns:a16="http://schemas.microsoft.com/office/drawing/2014/main" id="{D80535FC-1B0E-C4EB-FE55-190522219FEA}"/>
              </a:ext>
            </a:extLst>
          </p:cNvPr>
          <p:cNvGrpSpPr/>
          <p:nvPr userDrawn="1"/>
        </p:nvGrpSpPr>
        <p:grpSpPr>
          <a:xfrm>
            <a:off x="3979533" y="5799270"/>
            <a:ext cx="8212467" cy="0"/>
            <a:chOff x="3733800" y="5537385"/>
            <a:chExt cx="8212467" cy="0"/>
          </a:xfrm>
        </p:grpSpPr>
        <p:cxnSp>
          <p:nvCxnSpPr>
            <p:cNvPr id="8" name="Straight Connector 7">
              <a:extLst>
                <a:ext uri="{FF2B5EF4-FFF2-40B4-BE49-F238E27FC236}">
                  <a16:creationId xmlns:a16="http://schemas.microsoft.com/office/drawing/2014/main" id="{9CA6B206-18E0-06D2-958F-E859A1428A57}"/>
                </a:ext>
              </a:extLst>
            </p:cNvPr>
            <p:cNvCxnSpPr>
              <a:cxnSpLocks/>
            </p:cNvCxnSpPr>
            <p:nvPr/>
          </p:nvCxnSpPr>
          <p:spPr>
            <a:xfrm>
              <a:off x="3733800" y="5537385"/>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447EEA7-F856-F6C0-18DD-5D37FD51D45B}"/>
                </a:ext>
              </a:extLst>
            </p:cNvPr>
            <p:cNvCxnSpPr>
              <a:cxnSpLocks/>
            </p:cNvCxnSpPr>
            <p:nvPr/>
          </p:nvCxnSpPr>
          <p:spPr>
            <a:xfrm>
              <a:off x="9774567" y="5537385"/>
              <a:ext cx="217170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Text Placeholder 10">
            <a:extLst>
              <a:ext uri="{FF2B5EF4-FFF2-40B4-BE49-F238E27FC236}">
                <a16:creationId xmlns:a16="http://schemas.microsoft.com/office/drawing/2014/main" id="{A9C909AE-4D54-F197-103E-29E9C2597F56}"/>
              </a:ext>
            </a:extLst>
          </p:cNvPr>
          <p:cNvSpPr>
            <a:spLocks noGrp="1"/>
          </p:cNvSpPr>
          <p:nvPr>
            <p:ph type="body" sz="quarter" idx="10"/>
          </p:nvPr>
        </p:nvSpPr>
        <p:spPr>
          <a:xfrm>
            <a:off x="3877056" y="3383280"/>
            <a:ext cx="4754880" cy="2057400"/>
          </a:xfrm>
        </p:spPr>
        <p:txBody>
          <a:bodyPr/>
          <a:lstStyle>
            <a:lvl1pPr marL="0" indent="0">
              <a:lnSpc>
                <a:spcPct val="150000"/>
              </a:lnSpc>
              <a:spcBef>
                <a:spcPts val="0"/>
              </a:spcBef>
              <a:buNone/>
              <a:defRPr sz="2200" b="1">
                <a:solidFill>
                  <a:schemeClr val="bg1"/>
                </a:solidFill>
              </a:defRPr>
            </a:lvl1pPr>
            <a:lvl2pPr marL="0" indent="0">
              <a:lnSpc>
                <a:spcPct val="150000"/>
              </a:lnSpc>
              <a:spcBef>
                <a:spcPts val="0"/>
              </a:spcBef>
              <a:buNone/>
              <a:defRPr sz="22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525968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6C28C00-D101-DFF8-7E0A-1AEBF0DBE72B}"/>
              </a:ext>
            </a:extLst>
          </p:cNvPr>
          <p:cNvSpPr>
            <a:spLocks noGrp="1"/>
          </p:cNvSpPr>
          <p:nvPr>
            <p:ph type="dt" sz="half" idx="10"/>
          </p:nvPr>
        </p:nvSpPr>
        <p:spPr/>
        <p:txBody>
          <a:bodyPr/>
          <a:lstStyle/>
          <a:p>
            <a:endParaRPr lang="en-US" noProof="0" dirty="0"/>
          </a:p>
        </p:txBody>
      </p:sp>
      <p:sp>
        <p:nvSpPr>
          <p:cNvPr id="4" name="Footer Placeholder 3">
            <a:extLst>
              <a:ext uri="{FF2B5EF4-FFF2-40B4-BE49-F238E27FC236}">
                <a16:creationId xmlns:a16="http://schemas.microsoft.com/office/drawing/2014/main" id="{D74C5F1F-F8B7-6C5F-6A7F-5F8F6128A1C8}"/>
              </a:ext>
            </a:extLst>
          </p:cNvPr>
          <p:cNvSpPr>
            <a:spLocks noGrp="1"/>
          </p:cNvSpPr>
          <p:nvPr>
            <p:ph type="ftr" sz="quarter" idx="11"/>
          </p:nvPr>
        </p:nvSpPr>
        <p:spPr/>
        <p:txBody>
          <a:bodyPr/>
          <a:lstStyle/>
          <a:p>
            <a:r>
              <a:rPr lang="en-US" dirty="0"/>
              <a:t>Presentation title</a:t>
            </a:r>
            <a:endParaRPr lang="en-PK"/>
          </a:p>
        </p:txBody>
      </p:sp>
      <p:sp>
        <p:nvSpPr>
          <p:cNvPr id="5" name="Slide Number Placeholder 4">
            <a:extLst>
              <a:ext uri="{FF2B5EF4-FFF2-40B4-BE49-F238E27FC236}">
                <a16:creationId xmlns:a16="http://schemas.microsoft.com/office/drawing/2014/main" id="{EFD9287E-E726-E0E6-2871-FE77159B5E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6" name="Title 5">
            <a:extLst>
              <a:ext uri="{FF2B5EF4-FFF2-40B4-BE49-F238E27FC236}">
                <a16:creationId xmlns:a16="http://schemas.microsoft.com/office/drawing/2014/main" id="{160592E8-155C-36FA-DA0A-52B23CE8AF5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5763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64B432-06C2-E932-E96F-67CECC2E9658}"/>
              </a:ext>
            </a:extLst>
          </p:cNvPr>
          <p:cNvSpPr>
            <a:spLocks noGrp="1"/>
          </p:cNvSpPr>
          <p:nvPr>
            <p:ph type="dt" sz="half" idx="10"/>
          </p:nvPr>
        </p:nvSpPr>
        <p:spPr/>
        <p:txBody>
          <a:bodyPr/>
          <a:lstStyle/>
          <a:p>
            <a:endParaRPr lang="en-US" noProof="0" dirty="0"/>
          </a:p>
        </p:txBody>
      </p:sp>
      <p:sp>
        <p:nvSpPr>
          <p:cNvPr id="3" name="Footer Placeholder 2">
            <a:extLst>
              <a:ext uri="{FF2B5EF4-FFF2-40B4-BE49-F238E27FC236}">
                <a16:creationId xmlns:a16="http://schemas.microsoft.com/office/drawing/2014/main" id="{7F1F3471-B7F6-01DB-D712-136C1626DFAE}"/>
              </a:ext>
            </a:extLst>
          </p:cNvPr>
          <p:cNvSpPr>
            <a:spLocks noGrp="1"/>
          </p:cNvSpPr>
          <p:nvPr>
            <p:ph type="ftr" sz="quarter" idx="11"/>
          </p:nvPr>
        </p:nvSpPr>
        <p:spPr/>
        <p:txBody>
          <a:bodyPr/>
          <a:lstStyle/>
          <a:p>
            <a:r>
              <a:rPr lang="en-US" dirty="0"/>
              <a:t>Presentation title</a:t>
            </a:r>
            <a:endParaRPr lang="en-PK"/>
          </a:p>
        </p:txBody>
      </p:sp>
      <p:sp>
        <p:nvSpPr>
          <p:cNvPr id="4" name="Slide Number Placeholder 3">
            <a:extLst>
              <a:ext uri="{FF2B5EF4-FFF2-40B4-BE49-F238E27FC236}">
                <a16:creationId xmlns:a16="http://schemas.microsoft.com/office/drawing/2014/main" id="{32C05956-4CA5-988F-7C93-317A88D1202C}"/>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1856146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670E-478C-D301-FCE5-E83002469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283B16CD-30BD-156F-11B4-9CF89A0642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0E3C54B0-9878-1911-8DE9-EC464D202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6493B1-79A4-1FA9-B462-853856DE870E}"/>
              </a:ext>
            </a:extLst>
          </p:cNvPr>
          <p:cNvSpPr>
            <a:spLocks noGrp="1"/>
          </p:cNvSpPr>
          <p:nvPr>
            <p:ph type="dt" sz="half" idx="10"/>
          </p:nvPr>
        </p:nvSpPr>
        <p:spPr/>
        <p:txBody>
          <a:bodyPr/>
          <a:lstStyle/>
          <a:p>
            <a:endParaRPr lang="en-US" noProof="0" dirty="0"/>
          </a:p>
        </p:txBody>
      </p:sp>
      <p:sp>
        <p:nvSpPr>
          <p:cNvPr id="6" name="Footer Placeholder 5">
            <a:extLst>
              <a:ext uri="{FF2B5EF4-FFF2-40B4-BE49-F238E27FC236}">
                <a16:creationId xmlns:a16="http://schemas.microsoft.com/office/drawing/2014/main" id="{A697EEE8-8F1E-8F14-E2ED-333A1FF24725}"/>
              </a:ext>
            </a:extLst>
          </p:cNvPr>
          <p:cNvSpPr>
            <a:spLocks noGrp="1"/>
          </p:cNvSpPr>
          <p:nvPr>
            <p:ph type="ftr" sz="quarter" idx="11"/>
          </p:nvPr>
        </p:nvSpPr>
        <p:spPr/>
        <p:txBody>
          <a:bodyPr/>
          <a:lstStyle/>
          <a:p>
            <a:r>
              <a:rPr lang="en-US" dirty="0"/>
              <a:t>Presentation title</a:t>
            </a:r>
            <a:endParaRPr lang="en-PK"/>
          </a:p>
        </p:txBody>
      </p:sp>
      <p:sp>
        <p:nvSpPr>
          <p:cNvPr id="7" name="Slide Number Placeholder 6">
            <a:extLst>
              <a:ext uri="{FF2B5EF4-FFF2-40B4-BE49-F238E27FC236}">
                <a16:creationId xmlns:a16="http://schemas.microsoft.com/office/drawing/2014/main" id="{B9DFABEB-B6B7-2591-AE85-265A3F873192}"/>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2062309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2A6A-C17E-2616-3199-C8D78E7EE7E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id="{37705714-E101-08DD-6A13-D561A3EC2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noProof="0"/>
          </a:p>
        </p:txBody>
      </p:sp>
      <p:sp>
        <p:nvSpPr>
          <p:cNvPr id="4" name="Text Placeholder 3">
            <a:extLst>
              <a:ext uri="{FF2B5EF4-FFF2-40B4-BE49-F238E27FC236}">
                <a16:creationId xmlns:a16="http://schemas.microsoft.com/office/drawing/2014/main" id="{B16ECB26-D659-5BC3-C669-1B45225D2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D4464F27-6C3B-1E36-B1DC-ECB72DCF22AC}"/>
              </a:ext>
            </a:extLst>
          </p:cNvPr>
          <p:cNvSpPr>
            <a:spLocks noGrp="1"/>
          </p:cNvSpPr>
          <p:nvPr>
            <p:ph type="dt" sz="half" idx="10"/>
          </p:nvPr>
        </p:nvSpPr>
        <p:spPr/>
        <p:txBody>
          <a:bodyPr/>
          <a:lstStyle/>
          <a:p>
            <a:endParaRPr lang="en-US" noProof="0"/>
          </a:p>
        </p:txBody>
      </p:sp>
      <p:sp>
        <p:nvSpPr>
          <p:cNvPr id="6" name="Footer Placeholder 5">
            <a:extLst>
              <a:ext uri="{FF2B5EF4-FFF2-40B4-BE49-F238E27FC236}">
                <a16:creationId xmlns:a16="http://schemas.microsoft.com/office/drawing/2014/main" id="{1BC595AB-D292-D355-47CD-748C160B1BD3}"/>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CC1CEE5F-F44A-DD2C-EEC3-D4C76B69D15D}"/>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75293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3BBE-23DC-E951-32B6-0E91B8089184}"/>
              </a:ext>
            </a:extLst>
          </p:cNvPr>
          <p:cNvSpPr>
            <a:spLocks noGrp="1"/>
          </p:cNvSpPr>
          <p:nvPr>
            <p:ph type="title"/>
          </p:nvPr>
        </p:nvSpPr>
        <p:spPr>
          <a:xfrm>
            <a:off x="2295144" y="1463040"/>
            <a:ext cx="7498080" cy="704088"/>
          </a:xfrm>
        </p:spPr>
        <p:txBody>
          <a:bodyPr/>
          <a:lstStyle>
            <a:lvl1pPr>
              <a:defRPr sz="5000"/>
            </a:lvl1pPr>
          </a:lstStyle>
          <a:p>
            <a:r>
              <a:rPr lang="en-US" dirty="0"/>
              <a:t>Click to edit Master title style</a:t>
            </a:r>
            <a:endParaRPr lang="en-PK" dirty="0"/>
          </a:p>
        </p:txBody>
      </p:sp>
      <p:sp>
        <p:nvSpPr>
          <p:cNvPr id="3" name="Content Placeholder 2">
            <a:extLst>
              <a:ext uri="{FF2B5EF4-FFF2-40B4-BE49-F238E27FC236}">
                <a16:creationId xmlns:a16="http://schemas.microsoft.com/office/drawing/2014/main" id="{4110836A-7452-872A-28D0-081C1338DC63}"/>
              </a:ext>
            </a:extLst>
          </p:cNvPr>
          <p:cNvSpPr>
            <a:spLocks noGrp="1"/>
          </p:cNvSpPr>
          <p:nvPr>
            <p:ph idx="1"/>
          </p:nvPr>
        </p:nvSpPr>
        <p:spPr>
          <a:xfrm>
            <a:off x="2322576" y="2953512"/>
            <a:ext cx="7470648" cy="3296563"/>
          </a:xfrm>
        </p:spPr>
        <p:txBody>
          <a:bodyPr/>
          <a:lstStyle>
            <a:lvl1pPr marL="0" indent="0">
              <a:lnSpc>
                <a:spcPct val="100000"/>
              </a:lnSpc>
              <a:spcBef>
                <a:spcPts val="0"/>
              </a:spcBef>
              <a:spcAft>
                <a:spcPts val="1500"/>
              </a:spcAft>
              <a:buNone/>
              <a:defRPr sz="2200" b="1"/>
            </a:lvl1pPr>
            <a:lvl2pPr marL="0" indent="0">
              <a:lnSpc>
                <a:spcPct val="100000"/>
              </a:lnSpc>
              <a:spcBef>
                <a:spcPts val="0"/>
              </a:spcBef>
              <a:buNone/>
              <a:defRPr sz="1600" i="1"/>
            </a:lvl2pPr>
          </a:lstStyle>
          <a:p>
            <a:pPr lvl="0"/>
            <a:r>
              <a:rPr lang="en-US" dirty="0"/>
              <a:t>Click to edit Master text styles</a:t>
            </a:r>
          </a:p>
          <a:p>
            <a:pPr lvl="1"/>
            <a:r>
              <a:rPr lang="en-US" dirty="0"/>
              <a:t>Second level</a:t>
            </a:r>
          </a:p>
          <a:p>
            <a:pPr lvl="2"/>
            <a:endParaRPr lang="en-PK" dirty="0"/>
          </a:p>
        </p:txBody>
      </p:sp>
      <p:sp>
        <p:nvSpPr>
          <p:cNvPr id="5" name="Footer Placeholder 4">
            <a:extLst>
              <a:ext uri="{FF2B5EF4-FFF2-40B4-BE49-F238E27FC236}">
                <a16:creationId xmlns:a16="http://schemas.microsoft.com/office/drawing/2014/main" id="{35E39F35-2573-69E0-B17D-B4B0F85CE77B}"/>
              </a:ext>
            </a:extLst>
          </p:cNvPr>
          <p:cNvSpPr>
            <a:spLocks noGrp="1"/>
          </p:cNvSpPr>
          <p:nvPr>
            <p:ph type="ftr" sz="quarter" idx="11"/>
          </p:nvPr>
        </p:nvSpPr>
        <p:spPr/>
        <p:txBody>
          <a:bodyPr/>
          <a:lstStyle/>
          <a:p>
            <a:r>
              <a:rPr lang="en-US" dirty="0"/>
              <a:t>Presentation title</a:t>
            </a:r>
            <a:endParaRPr lang="en-PK"/>
          </a:p>
        </p:txBody>
      </p:sp>
      <p:sp>
        <p:nvSpPr>
          <p:cNvPr id="6" name="Slide Number Placeholder 5">
            <a:extLst>
              <a:ext uri="{FF2B5EF4-FFF2-40B4-BE49-F238E27FC236}">
                <a16:creationId xmlns:a16="http://schemas.microsoft.com/office/drawing/2014/main" id="{35B5CE41-241D-72CD-1C8F-006A477B53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grpSp>
        <p:nvGrpSpPr>
          <p:cNvPr id="7" name="Group 6">
            <a:extLst>
              <a:ext uri="{FF2B5EF4-FFF2-40B4-BE49-F238E27FC236}">
                <a16:creationId xmlns:a16="http://schemas.microsoft.com/office/drawing/2014/main" id="{52789DD7-8E5F-BCF6-7A1E-0AC33BD880AC}"/>
              </a:ext>
            </a:extLst>
          </p:cNvPr>
          <p:cNvGrpSpPr/>
          <p:nvPr userDrawn="1"/>
        </p:nvGrpSpPr>
        <p:grpSpPr>
          <a:xfrm>
            <a:off x="2400300" y="2535841"/>
            <a:ext cx="9801127" cy="821"/>
            <a:chOff x="2286319" y="5546299"/>
            <a:chExt cx="9801127" cy="903"/>
          </a:xfrm>
        </p:grpSpPr>
        <p:cxnSp>
          <p:nvCxnSpPr>
            <p:cNvPr id="8" name="Straight Connector 7">
              <a:extLst>
                <a:ext uri="{FF2B5EF4-FFF2-40B4-BE49-F238E27FC236}">
                  <a16:creationId xmlns:a16="http://schemas.microsoft.com/office/drawing/2014/main" id="{D610F86C-F479-AC03-216E-DD60112AC854}"/>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A02E8F6-3623-48C2-4F02-9472E2977FB8}"/>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8269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9D39-DAD0-D550-D3C7-42F702A78C3A}"/>
              </a:ext>
            </a:extLst>
          </p:cNvPr>
          <p:cNvSpPr>
            <a:spLocks noGrp="1"/>
          </p:cNvSpPr>
          <p:nvPr>
            <p:ph type="title"/>
          </p:nvPr>
        </p:nvSpPr>
        <p:spPr>
          <a:xfrm>
            <a:off x="4056992" y="1709738"/>
            <a:ext cx="7290458" cy="2852737"/>
          </a:xfrm>
        </p:spPr>
        <p:txBody>
          <a:bodyPr anchor="b"/>
          <a:lstStyle>
            <a:lvl1pPr>
              <a:defRPr sz="6000">
                <a:solidFill>
                  <a:schemeClr val="bg1"/>
                </a:solidFill>
              </a:defRPr>
            </a:lvl1pPr>
          </a:lstStyle>
          <a:p>
            <a:r>
              <a:rPr lang="en-US" dirty="0"/>
              <a:t>Click to edit Master title style</a:t>
            </a:r>
            <a:endParaRPr lang="en-PK" dirty="0"/>
          </a:p>
        </p:txBody>
      </p:sp>
      <p:sp>
        <p:nvSpPr>
          <p:cNvPr id="3" name="Text Placeholder 2">
            <a:extLst>
              <a:ext uri="{FF2B5EF4-FFF2-40B4-BE49-F238E27FC236}">
                <a16:creationId xmlns:a16="http://schemas.microsoft.com/office/drawing/2014/main" id="{8E054DFA-4C17-2AA0-0E19-8D452B73AA20}"/>
              </a:ext>
            </a:extLst>
          </p:cNvPr>
          <p:cNvSpPr>
            <a:spLocks noGrp="1"/>
          </p:cNvSpPr>
          <p:nvPr>
            <p:ph type="body" idx="1"/>
          </p:nvPr>
        </p:nvSpPr>
        <p:spPr>
          <a:xfrm>
            <a:off x="4056992" y="4589463"/>
            <a:ext cx="729045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oup 6">
            <a:extLst>
              <a:ext uri="{FF2B5EF4-FFF2-40B4-BE49-F238E27FC236}">
                <a16:creationId xmlns:a16="http://schemas.microsoft.com/office/drawing/2014/main" id="{AF8D5DED-A875-4BFE-015E-C29679EC468C}"/>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4ED54A14-B37E-AA5D-2F7D-4530DEF3C347}"/>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611F7DB-0F8D-8E5A-0137-AD5E5B20C351}"/>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271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dark">
    <p:bg>
      <p:bgPr>
        <a:solidFill>
          <a:schemeClr val="accent5"/>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7" name="Straight Connector 6">
            <a:extLst>
              <a:ext uri="{FF2B5EF4-FFF2-40B4-BE49-F238E27FC236}">
                <a16:creationId xmlns:a16="http://schemas.microsoft.com/office/drawing/2014/main" id="{01882412-D2D4-9CF0-CD39-2EAE79B8A310}"/>
              </a:ext>
            </a:extLst>
          </p:cNvPr>
          <p:cNvCxnSpPr>
            <a:cxnSpLocks/>
          </p:cNvCxnSpPr>
          <p:nvPr userDrawn="1"/>
        </p:nvCxnSpPr>
        <p:spPr>
          <a:xfrm>
            <a:off x="4267200" y="2523744"/>
            <a:ext cx="7924800" cy="88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229B6F2-011B-853F-5BA1-FA1722B6E1C8}"/>
              </a:ext>
            </a:extLst>
          </p:cNvPr>
          <p:cNvCxnSpPr>
            <a:cxnSpLocks/>
          </p:cNvCxnSpPr>
          <p:nvPr userDrawn="1"/>
        </p:nvCxnSpPr>
        <p:spPr>
          <a:xfrm>
            <a:off x="723384" y="2523744"/>
            <a:ext cx="3543816"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bg1"/>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8961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lumn light">
    <p:bg>
      <p:bgPr>
        <a:solidFill>
          <a:schemeClr val="accent6"/>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3" name="Group 12">
            <a:extLst>
              <a:ext uri="{FF2B5EF4-FFF2-40B4-BE49-F238E27FC236}">
                <a16:creationId xmlns:a16="http://schemas.microsoft.com/office/drawing/2014/main" id="{4ED40495-D9DB-AA87-4474-68DA5D8CA88C}"/>
              </a:ext>
            </a:extLst>
          </p:cNvPr>
          <p:cNvGrpSpPr/>
          <p:nvPr userDrawn="1"/>
        </p:nvGrpSpPr>
        <p:grpSpPr>
          <a:xfrm rot="10800000">
            <a:off x="726958" y="2521655"/>
            <a:ext cx="11480808" cy="1"/>
            <a:chOff x="2077471" y="5539116"/>
            <a:chExt cx="11480808" cy="1"/>
          </a:xfrm>
        </p:grpSpPr>
        <p:cxnSp>
          <p:nvCxnSpPr>
            <p:cNvPr id="16" name="Straight Connector 15">
              <a:extLst>
                <a:ext uri="{FF2B5EF4-FFF2-40B4-BE49-F238E27FC236}">
                  <a16:creationId xmlns:a16="http://schemas.microsoft.com/office/drawing/2014/main" id="{A15A6649-BE77-6F3F-DF74-0045E0AC6025}"/>
                </a:ext>
              </a:extLst>
            </p:cNvPr>
            <p:cNvCxnSpPr>
              <a:cxnSpLocks/>
            </p:cNvCxnSpPr>
            <p:nvPr/>
          </p:nvCxnSpPr>
          <p:spPr>
            <a:xfrm>
              <a:off x="2077471" y="5539116"/>
              <a:ext cx="4755396"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F33DD1-C51F-9BE1-2F97-D4025B3E653D}"/>
                </a:ext>
              </a:extLst>
            </p:cNvPr>
            <p:cNvCxnSpPr>
              <a:cxnSpLocks/>
            </p:cNvCxnSpPr>
            <p:nvPr/>
          </p:nvCxnSpPr>
          <p:spPr>
            <a:xfrm>
              <a:off x="6816103" y="5539117"/>
              <a:ext cx="6742176"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58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dark band">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66E69F-7113-AC99-F7E1-A44B7D64DEF3}"/>
              </a:ext>
            </a:extLst>
          </p:cNvPr>
          <p:cNvSpPr/>
          <p:nvPr userDrawn="1"/>
        </p:nvSpPr>
        <p:spPr>
          <a:xfrm>
            <a:off x="0" y="0"/>
            <a:ext cx="12192000" cy="30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lvl1pPr>
              <a:defRPr>
                <a:solidFill>
                  <a:schemeClr val="accent5"/>
                </a:solidFill>
              </a:defRPr>
            </a:lvl1p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accent5"/>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accent5"/>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348386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9" name="Group 18">
            <a:extLst>
              <a:ext uri="{FF2B5EF4-FFF2-40B4-BE49-F238E27FC236}">
                <a16:creationId xmlns:a16="http://schemas.microsoft.com/office/drawing/2014/main" id="{FF8CCEDA-D691-A48A-BAAF-D004EBE38E55}"/>
              </a:ext>
            </a:extLst>
          </p:cNvPr>
          <p:cNvGrpSpPr/>
          <p:nvPr userDrawn="1"/>
        </p:nvGrpSpPr>
        <p:grpSpPr>
          <a:xfrm rot="16200000" flipV="1">
            <a:off x="8764091" y="3943349"/>
            <a:ext cx="5829301" cy="0"/>
            <a:chOff x="2287349" y="55407920"/>
            <a:chExt cx="11160369" cy="0"/>
          </a:xfrm>
        </p:grpSpPr>
        <p:cxnSp>
          <p:nvCxnSpPr>
            <p:cNvPr id="20" name="Straight Connector 19">
              <a:extLst>
                <a:ext uri="{FF2B5EF4-FFF2-40B4-BE49-F238E27FC236}">
                  <a16:creationId xmlns:a16="http://schemas.microsoft.com/office/drawing/2014/main" id="{5605A0EB-A31A-D2D4-5671-D1F763493E1F}"/>
                </a:ext>
              </a:extLst>
            </p:cNvPr>
            <p:cNvCxnSpPr>
              <a:cxnSpLocks/>
            </p:cNvCxnSpPr>
            <p:nvPr/>
          </p:nvCxnSpPr>
          <p:spPr>
            <a:xfrm rot="16200000">
              <a:off x="5934529" y="51760740"/>
              <a:ext cx="0" cy="729436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FEFE03D-E00E-B4FD-6765-44E55D5FA212}"/>
                </a:ext>
              </a:extLst>
            </p:cNvPr>
            <p:cNvCxnSpPr>
              <a:cxnSpLocks/>
            </p:cNvCxnSpPr>
            <p:nvPr/>
          </p:nvCxnSpPr>
          <p:spPr>
            <a:xfrm rot="16200000">
              <a:off x="11514714" y="53474916"/>
              <a:ext cx="0" cy="3866008"/>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628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on the left">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F5A1967-7F8F-319E-2E67-BD9E4F074B05}"/>
              </a:ext>
            </a:extLst>
          </p:cNvPr>
          <p:cNvSpPr/>
          <p:nvPr userDrawn="1"/>
        </p:nvSpPr>
        <p:spPr>
          <a:xfrm>
            <a:off x="8115301" y="0"/>
            <a:ext cx="40766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solidFill>
                <a:schemeClr val="bg2"/>
              </a:solidFill>
            </a:endParaRPr>
          </a:p>
        </p:txBody>
      </p:sp>
      <p:grpSp>
        <p:nvGrpSpPr>
          <p:cNvPr id="19" name="Group 18">
            <a:extLst>
              <a:ext uri="{FF2B5EF4-FFF2-40B4-BE49-F238E27FC236}">
                <a16:creationId xmlns:a16="http://schemas.microsoft.com/office/drawing/2014/main" id="{52425424-7549-BE00-EA05-384DBD00F3B2}"/>
              </a:ext>
            </a:extLst>
          </p:cNvPr>
          <p:cNvGrpSpPr/>
          <p:nvPr userDrawn="1"/>
        </p:nvGrpSpPr>
        <p:grpSpPr>
          <a:xfrm>
            <a:off x="6317679" y="4564864"/>
            <a:ext cx="5858373" cy="385"/>
            <a:chOff x="5440605" y="5540787"/>
            <a:chExt cx="5858373" cy="385"/>
          </a:xfrm>
        </p:grpSpPr>
        <p:cxnSp>
          <p:nvCxnSpPr>
            <p:cNvPr id="20" name="Straight Connector 19">
              <a:extLst>
                <a:ext uri="{FF2B5EF4-FFF2-40B4-BE49-F238E27FC236}">
                  <a16:creationId xmlns:a16="http://schemas.microsoft.com/office/drawing/2014/main" id="{4D88329B-DC1A-F93F-7A3A-84FDE2989BB6}"/>
                </a:ext>
              </a:extLst>
            </p:cNvPr>
            <p:cNvCxnSpPr>
              <a:cxnSpLocks/>
            </p:cNvCxnSpPr>
            <p:nvPr/>
          </p:nvCxnSpPr>
          <p:spPr>
            <a:xfrm>
              <a:off x="5440605" y="5541172"/>
              <a:ext cx="179762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690B71-E252-7020-6DC7-F643767B2B78}"/>
                </a:ext>
              </a:extLst>
            </p:cNvPr>
            <p:cNvCxnSpPr>
              <a:cxnSpLocks/>
            </p:cNvCxnSpPr>
            <p:nvPr/>
          </p:nvCxnSpPr>
          <p:spPr>
            <a:xfrm>
              <a:off x="7237724" y="5540787"/>
              <a:ext cx="406125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217920" y="2514600"/>
            <a:ext cx="4846320" cy="1682749"/>
          </a:xfrm>
        </p:spPr>
        <p:txBody>
          <a:bodyPr/>
          <a:lstStyle>
            <a:lvl1pPr>
              <a:lnSpc>
                <a:spcPct val="10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30936"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30936" y="358444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365760" y="4123944"/>
            <a:ext cx="4754880" cy="941831"/>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22" name="Text Placeholder 10">
            <a:extLst>
              <a:ext uri="{FF2B5EF4-FFF2-40B4-BE49-F238E27FC236}">
                <a16:creationId xmlns:a16="http://schemas.microsoft.com/office/drawing/2014/main" id="{93287C28-1CA8-AEA5-1E16-BC0B1E99CD24}"/>
              </a:ext>
            </a:extLst>
          </p:cNvPr>
          <p:cNvSpPr>
            <a:spLocks noGrp="1"/>
          </p:cNvSpPr>
          <p:nvPr>
            <p:ph type="body" sz="quarter" idx="17"/>
          </p:nvPr>
        </p:nvSpPr>
        <p:spPr>
          <a:xfrm>
            <a:off x="630936" y="5065776"/>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3" name="Text Placeholder 13">
            <a:extLst>
              <a:ext uri="{FF2B5EF4-FFF2-40B4-BE49-F238E27FC236}">
                <a16:creationId xmlns:a16="http://schemas.microsoft.com/office/drawing/2014/main" id="{19920C32-5167-72B1-7B9E-709723F907CE}"/>
              </a:ext>
            </a:extLst>
          </p:cNvPr>
          <p:cNvSpPr>
            <a:spLocks noGrp="1"/>
          </p:cNvSpPr>
          <p:nvPr>
            <p:ph type="body" sz="quarter" idx="18"/>
          </p:nvPr>
        </p:nvSpPr>
        <p:spPr>
          <a:xfrm>
            <a:off x="365760" y="5605272"/>
            <a:ext cx="4754880" cy="1143254"/>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377598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on the right">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5F7D9D8-A960-E038-84D2-764C7A50F698}"/>
              </a:ext>
            </a:extLst>
          </p:cNvPr>
          <p:cNvSpPr/>
          <p:nvPr userDrawn="1"/>
        </p:nvSpPr>
        <p:spPr>
          <a:xfrm>
            <a:off x="-12700" y="858"/>
            <a:ext cx="3060700" cy="68571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8932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89320" y="394106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40DF3371-342F-C17D-5A7F-EF76E89A55C5}"/>
              </a:ext>
            </a:extLst>
          </p:cNvPr>
          <p:cNvGrpSpPr/>
          <p:nvPr userDrawn="1"/>
        </p:nvGrpSpPr>
        <p:grpSpPr>
          <a:xfrm>
            <a:off x="-11882" y="3045007"/>
            <a:ext cx="4279082" cy="364"/>
            <a:chOff x="5475479" y="5537794"/>
            <a:chExt cx="4279082" cy="364"/>
          </a:xfrm>
        </p:grpSpPr>
        <p:cxnSp>
          <p:nvCxnSpPr>
            <p:cNvPr id="24" name="Straight Connector 23">
              <a:extLst>
                <a:ext uri="{FF2B5EF4-FFF2-40B4-BE49-F238E27FC236}">
                  <a16:creationId xmlns:a16="http://schemas.microsoft.com/office/drawing/2014/main" id="{84369914-5489-3EA1-5419-F83F6C7A150D}"/>
                </a:ext>
              </a:extLst>
            </p:cNvPr>
            <p:cNvCxnSpPr>
              <a:cxnSpLocks/>
            </p:cNvCxnSpPr>
            <p:nvPr/>
          </p:nvCxnSpPr>
          <p:spPr>
            <a:xfrm>
              <a:off x="5475479" y="5537976"/>
              <a:ext cx="30607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BDE23CC-0B75-F3A6-1882-265BF90D4AA1}"/>
                </a:ext>
              </a:extLst>
            </p:cNvPr>
            <p:cNvCxnSpPr>
              <a:cxnSpLocks/>
            </p:cNvCxnSpPr>
            <p:nvPr/>
          </p:nvCxnSpPr>
          <p:spPr>
            <a:xfrm flipV="1">
              <a:off x="8537690" y="5537794"/>
              <a:ext cx="1216871" cy="36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09772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on the right dark">
    <p:bg>
      <p:bgPr>
        <a:solidFill>
          <a:schemeClr val="accent5"/>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749AEB6-4539-A203-D085-8EBE329C08E0}"/>
              </a:ext>
            </a:extLst>
          </p:cNvPr>
          <p:cNvSpPr/>
          <p:nvPr userDrawn="1"/>
        </p:nvSpPr>
        <p:spPr>
          <a:xfrm>
            <a:off x="3962399" y="858"/>
            <a:ext cx="8271641" cy="68571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2"/>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bg1"/>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accent4"/>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35331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71032" y="179222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71032" y="394106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0D78A0CF-0A37-4436-67C4-B32FD7703E96}"/>
              </a:ext>
            </a:extLst>
          </p:cNvPr>
          <p:cNvGrpSpPr/>
          <p:nvPr userDrawn="1"/>
        </p:nvGrpSpPr>
        <p:grpSpPr>
          <a:xfrm>
            <a:off x="-28308" y="2514621"/>
            <a:ext cx="5666632" cy="0"/>
            <a:chOff x="5464255" y="5541151"/>
            <a:chExt cx="5666632" cy="0"/>
          </a:xfrm>
        </p:grpSpPr>
        <p:cxnSp>
          <p:nvCxnSpPr>
            <p:cNvPr id="24" name="Straight Connector 23">
              <a:extLst>
                <a:ext uri="{FF2B5EF4-FFF2-40B4-BE49-F238E27FC236}">
                  <a16:creationId xmlns:a16="http://schemas.microsoft.com/office/drawing/2014/main" id="{8FC6D8A4-CA31-16C2-95B7-B98F65F29A69}"/>
                </a:ext>
              </a:extLst>
            </p:cNvPr>
            <p:cNvCxnSpPr>
              <a:cxnSpLocks/>
            </p:cNvCxnSpPr>
            <p:nvPr/>
          </p:nvCxnSpPr>
          <p:spPr>
            <a:xfrm>
              <a:off x="5464255" y="5541151"/>
              <a:ext cx="3991534"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2097A8D-64FC-CDBD-4497-5E32BC6AF9C2}"/>
                </a:ext>
              </a:extLst>
            </p:cNvPr>
            <p:cNvCxnSpPr>
              <a:cxnSpLocks/>
            </p:cNvCxnSpPr>
            <p:nvPr/>
          </p:nvCxnSpPr>
          <p:spPr>
            <a:xfrm>
              <a:off x="9454487" y="5541151"/>
              <a:ext cx="16764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193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6BC278-3A9A-4241-1DE5-469D2AB5E36B}"/>
              </a:ext>
            </a:extLst>
          </p:cNvPr>
          <p:cNvSpPr>
            <a:spLocks noGrp="1"/>
          </p:cNvSpPr>
          <p:nvPr>
            <p:ph type="title"/>
          </p:nvPr>
        </p:nvSpPr>
        <p:spPr>
          <a:xfrm>
            <a:off x="838200" y="1115367"/>
            <a:ext cx="10515600" cy="575321"/>
          </a:xfrm>
          <a:prstGeom prst="rect">
            <a:avLst/>
          </a:prstGeom>
        </p:spPr>
        <p:txBody>
          <a:bodyPr vert="horz" lIns="91440" tIns="45720" rIns="91440" bIns="45720" rtlCol="0" anchor="t">
            <a:no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138A5E58-5605-E2B6-AEBE-7EF159AAD7E2}"/>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K"/>
          </a:p>
        </p:txBody>
      </p:sp>
      <p:sp>
        <p:nvSpPr>
          <p:cNvPr id="4" name="Date Placeholder 3">
            <a:extLst>
              <a:ext uri="{FF2B5EF4-FFF2-40B4-BE49-F238E27FC236}">
                <a16:creationId xmlns:a16="http://schemas.microsoft.com/office/drawing/2014/main" id="{B221D507-72FD-CB53-B342-C69D562AF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noProof="0"/>
          </a:p>
        </p:txBody>
      </p:sp>
      <p:sp>
        <p:nvSpPr>
          <p:cNvPr id="5" name="Footer Placeholder 4">
            <a:extLst>
              <a:ext uri="{FF2B5EF4-FFF2-40B4-BE49-F238E27FC236}">
                <a16:creationId xmlns:a16="http://schemas.microsoft.com/office/drawing/2014/main" id="{01A3E9A7-861F-C5C4-DD4E-37AC66D867ED}"/>
              </a:ext>
            </a:extLst>
          </p:cNvPr>
          <p:cNvSpPr>
            <a:spLocks noGrp="1"/>
          </p:cNvSpPr>
          <p:nvPr>
            <p:ph type="ftr" sz="quarter" idx="3"/>
          </p:nvPr>
        </p:nvSpPr>
        <p:spPr>
          <a:xfrm>
            <a:off x="411480" y="301752"/>
            <a:ext cx="1828800" cy="274320"/>
          </a:xfrm>
          <a:prstGeom prst="rect">
            <a:avLst/>
          </a:prstGeom>
        </p:spPr>
        <p:txBody>
          <a:bodyPr vert="horz" lIns="91440" tIns="45720" rIns="91440" bIns="45720" rtlCol="0" anchor="ctr">
            <a:noAutofit/>
          </a:bodyPr>
          <a:lstStyle>
            <a:lvl1pPr algn="l">
              <a:defRPr sz="1200">
                <a:solidFill>
                  <a:schemeClr val="tx2"/>
                </a:solidFill>
              </a:defRPr>
            </a:lvl1pPr>
          </a:lstStyle>
          <a:p>
            <a:r>
              <a:rPr lang="en-US" dirty="0"/>
              <a:t>Presentation title</a:t>
            </a:r>
            <a:endParaRPr lang="en-PK" dirty="0"/>
          </a:p>
        </p:txBody>
      </p:sp>
      <p:sp>
        <p:nvSpPr>
          <p:cNvPr id="6" name="Slide Number Placeholder 5">
            <a:extLst>
              <a:ext uri="{FF2B5EF4-FFF2-40B4-BE49-F238E27FC236}">
                <a16:creationId xmlns:a16="http://schemas.microsoft.com/office/drawing/2014/main" id="{5877A1DC-56B8-6C78-5020-E45478D099C6}"/>
              </a:ext>
            </a:extLst>
          </p:cNvPr>
          <p:cNvSpPr>
            <a:spLocks noGrp="1"/>
          </p:cNvSpPr>
          <p:nvPr>
            <p:ph type="sldNum" sz="quarter" idx="4"/>
          </p:nvPr>
        </p:nvSpPr>
        <p:spPr>
          <a:xfrm>
            <a:off x="10122408" y="301752"/>
            <a:ext cx="1673352" cy="274320"/>
          </a:xfrm>
          <a:prstGeom prst="rect">
            <a:avLst/>
          </a:prstGeom>
        </p:spPr>
        <p:txBody>
          <a:bodyPr vert="horz" lIns="91440" tIns="45720" rIns="91440" bIns="45720" rtlCol="0" anchor="ctr">
            <a:noAutofit/>
          </a:bodyPr>
          <a:lstStyle>
            <a:lvl1pPr algn="r">
              <a:defRPr sz="1200">
                <a:solidFill>
                  <a:schemeClr val="tx2"/>
                </a:solidFill>
              </a:defRPr>
            </a:lvl1pPr>
          </a:lstStyle>
          <a:p>
            <a:fld id="{5BFCF61C-3B18-4C03-8326-CC3B32D710C9}" type="slidenum">
              <a:rPr lang="en-US" noProof="0" smtClean="0"/>
              <a:pPr/>
              <a:t>‹#›</a:t>
            </a:fld>
            <a:endParaRPr lang="en-US" noProof="0"/>
          </a:p>
        </p:txBody>
      </p:sp>
    </p:spTree>
    <p:extLst>
      <p:ext uri="{BB962C8B-B14F-4D97-AF65-F5344CB8AC3E}">
        <p14:creationId xmlns:p14="http://schemas.microsoft.com/office/powerpoint/2010/main" val="135068052"/>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1" r:id="rId3"/>
    <p:sldLayoutId id="2147483660" r:id="rId4"/>
    <p:sldLayoutId id="2147483661" r:id="rId5"/>
    <p:sldLayoutId id="2147483665" r:id="rId6"/>
    <p:sldLayoutId id="2147483662" r:id="rId7"/>
    <p:sldLayoutId id="2147483664" r:id="rId8"/>
    <p:sldLayoutId id="2147483663" r:id="rId9"/>
    <p:sldLayoutId id="2147483652" r:id="rId10"/>
    <p:sldLayoutId id="2147483666" r:id="rId11"/>
    <p:sldLayoutId id="2147483658" r:id="rId12"/>
    <p:sldLayoutId id="2147483654" r:id="rId13"/>
    <p:sldLayoutId id="2147483655" r:id="rId14"/>
    <p:sldLayoutId id="2147483656" r:id="rId15"/>
    <p:sldLayoutId id="2147483657" r:id="rId16"/>
  </p:sldLayoutIdLst>
  <p:hf hdr="0" dt="0"/>
  <p:txStyles>
    <p:titleStyle>
      <a:lvl1pPr algn="l" defTabSz="914400" rtl="0" eaLnBrk="1" latinLnBrk="0" hangingPunct="1">
        <a:lnSpc>
          <a:spcPct val="80000"/>
        </a:lnSpc>
        <a:spcBef>
          <a:spcPct val="0"/>
        </a:spcBef>
        <a:buNone/>
        <a:defRPr sz="4400" kern="1200" cap="all" baseline="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218BE-562F-EF5A-2190-76706AA6F022}"/>
              </a:ext>
            </a:extLst>
          </p:cNvPr>
          <p:cNvSpPr>
            <a:spLocks noGrp="1"/>
          </p:cNvSpPr>
          <p:nvPr>
            <p:ph type="title"/>
          </p:nvPr>
        </p:nvSpPr>
        <p:spPr>
          <a:xfrm>
            <a:off x="312374" y="358519"/>
            <a:ext cx="10950082" cy="873934"/>
          </a:xfrm>
        </p:spPr>
        <p:txBody>
          <a:bodyPr/>
          <a:lstStyle/>
          <a:p>
            <a:r>
              <a:rPr lang="en-IN" b="1" dirty="0"/>
              <a:t>Government college of engineering </a:t>
            </a:r>
            <a:r>
              <a:rPr lang="en-IN" b="1" dirty="0" err="1"/>
              <a:t>jalgaon</a:t>
            </a:r>
            <a:endParaRPr lang="en-IN" b="1" dirty="0"/>
          </a:p>
        </p:txBody>
      </p:sp>
      <p:sp>
        <p:nvSpPr>
          <p:cNvPr id="4" name="Text Placeholder 3">
            <a:extLst>
              <a:ext uri="{FF2B5EF4-FFF2-40B4-BE49-F238E27FC236}">
                <a16:creationId xmlns:a16="http://schemas.microsoft.com/office/drawing/2014/main" id="{E28E8E86-44C4-0F1C-D712-8330391AC711}"/>
              </a:ext>
            </a:extLst>
          </p:cNvPr>
          <p:cNvSpPr>
            <a:spLocks noGrp="1"/>
          </p:cNvSpPr>
          <p:nvPr>
            <p:ph type="body" sz="half" idx="2"/>
          </p:nvPr>
        </p:nvSpPr>
        <p:spPr>
          <a:xfrm>
            <a:off x="357809" y="1289219"/>
            <a:ext cx="11359005" cy="5327401"/>
          </a:xfrm>
        </p:spPr>
        <p:txBody>
          <a:bodyPr/>
          <a:lstStyle/>
          <a:p>
            <a:br>
              <a:rPr lang="en-US" dirty="0"/>
            </a:br>
            <a:r>
              <a:rPr lang="en-US" sz="2800" b="1" dirty="0"/>
              <a:t>Subject</a:t>
            </a:r>
            <a:r>
              <a:rPr lang="en-US" sz="2800" dirty="0"/>
              <a:t> :</a:t>
            </a:r>
            <a:r>
              <a:rPr lang="en-US" sz="1800" dirty="0"/>
              <a:t> </a:t>
            </a:r>
            <a:r>
              <a:rPr lang="en-US" sz="2800" dirty="0"/>
              <a:t>Community Engineering Project</a:t>
            </a:r>
          </a:p>
          <a:p>
            <a:r>
              <a:rPr lang="en-US" sz="2800" b="1" dirty="0"/>
              <a:t>Subject Code </a:t>
            </a:r>
            <a:r>
              <a:rPr lang="en-US" sz="2800" dirty="0"/>
              <a:t>: CO250N           </a:t>
            </a:r>
            <a:r>
              <a:rPr lang="en-US" sz="2800" b="1" dirty="0"/>
              <a:t>Sem</a:t>
            </a:r>
            <a:r>
              <a:rPr lang="en-US" sz="2800" dirty="0"/>
              <a:t> : III</a:t>
            </a:r>
          </a:p>
          <a:p>
            <a:r>
              <a:rPr lang="en-US" sz="2800" b="1" dirty="0"/>
              <a:t>Branch</a:t>
            </a:r>
            <a:r>
              <a:rPr lang="en-US" sz="2800" dirty="0"/>
              <a:t> : S. Y. B.Tech. Computer 2024-25</a:t>
            </a:r>
          </a:p>
          <a:p>
            <a:r>
              <a:rPr lang="en-US" sz="2800" b="1" dirty="0"/>
              <a:t>Guided By </a:t>
            </a:r>
            <a:r>
              <a:rPr lang="en-US" sz="2800" dirty="0"/>
              <a:t>: Prof. T. K. </a:t>
            </a:r>
            <a:r>
              <a:rPr lang="en-US" sz="2800" dirty="0" err="1"/>
              <a:t>Gawali</a:t>
            </a:r>
            <a:r>
              <a:rPr lang="en-US" sz="2800" dirty="0"/>
              <a:t> </a:t>
            </a:r>
          </a:p>
          <a:p>
            <a:r>
              <a:rPr lang="en-US" sz="2800" b="1" dirty="0"/>
              <a:t>Topic</a:t>
            </a:r>
            <a:r>
              <a:rPr lang="en-US" sz="2800" dirty="0"/>
              <a:t> : Mess Junction</a:t>
            </a:r>
          </a:p>
          <a:p>
            <a:r>
              <a:rPr lang="en-US" sz="2800" b="1" dirty="0"/>
              <a:t>Group members :</a:t>
            </a:r>
          </a:p>
          <a:p>
            <a:r>
              <a:rPr lang="en-US" sz="2400" dirty="0"/>
              <a:t>Umesh </a:t>
            </a:r>
            <a:r>
              <a:rPr lang="en-US" sz="2400" dirty="0" err="1"/>
              <a:t>Jalandra</a:t>
            </a:r>
            <a:r>
              <a:rPr lang="en-US" sz="2400" dirty="0"/>
              <a:t> ( 2341021 )</a:t>
            </a:r>
          </a:p>
          <a:p>
            <a:r>
              <a:rPr lang="en-US" sz="2400" dirty="0"/>
              <a:t>Siddhant Kale ( 2341022 )</a:t>
            </a:r>
          </a:p>
          <a:p>
            <a:r>
              <a:rPr lang="en-US" sz="2400" dirty="0"/>
              <a:t>Suraj </a:t>
            </a:r>
            <a:r>
              <a:rPr lang="en-US" sz="2400" dirty="0" err="1"/>
              <a:t>Karke</a:t>
            </a:r>
            <a:r>
              <a:rPr lang="en-US" sz="2400" dirty="0"/>
              <a:t> ( 2341024 )</a:t>
            </a:r>
          </a:p>
          <a:p>
            <a:r>
              <a:rPr lang="en-US" sz="2400" dirty="0"/>
              <a:t>Deepak </a:t>
            </a:r>
            <a:r>
              <a:rPr lang="en-US" sz="2400" dirty="0" err="1"/>
              <a:t>Khillare</a:t>
            </a:r>
            <a:r>
              <a:rPr lang="en-US" sz="2400" dirty="0"/>
              <a:t> ( 2341025 )</a:t>
            </a:r>
            <a:br>
              <a:rPr lang="en-US" sz="1800" b="1" dirty="0"/>
            </a:br>
            <a:endParaRPr lang="en-IN" dirty="0"/>
          </a:p>
        </p:txBody>
      </p:sp>
      <p:sp>
        <p:nvSpPr>
          <p:cNvPr id="6" name="Slide Number Placeholder 5">
            <a:extLst>
              <a:ext uri="{FF2B5EF4-FFF2-40B4-BE49-F238E27FC236}">
                <a16:creationId xmlns:a16="http://schemas.microsoft.com/office/drawing/2014/main" id="{C80B8017-EC3C-34A7-0F1F-9DB2ED4E6C15}"/>
              </a:ext>
            </a:extLst>
          </p:cNvPr>
          <p:cNvSpPr>
            <a:spLocks noGrp="1"/>
          </p:cNvSpPr>
          <p:nvPr>
            <p:ph type="sldNum" sz="quarter" idx="12"/>
          </p:nvPr>
        </p:nvSpPr>
        <p:spPr/>
        <p:txBody>
          <a:bodyPr/>
          <a:lstStyle/>
          <a:p>
            <a:fld id="{5BFCF61C-3B18-4C03-8326-CC3B32D710C9}" type="slidenum">
              <a:rPr lang="en-US" noProof="0" smtClean="0"/>
              <a:t>1</a:t>
            </a:fld>
            <a:endParaRPr lang="en-US" noProof="0"/>
          </a:p>
        </p:txBody>
      </p:sp>
    </p:spTree>
    <p:extLst>
      <p:ext uri="{BB962C8B-B14F-4D97-AF65-F5344CB8AC3E}">
        <p14:creationId xmlns:p14="http://schemas.microsoft.com/office/powerpoint/2010/main" val="1144479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7EDFDB-4075-2EB8-01AA-E4DBC99D02AF}"/>
              </a:ext>
            </a:extLst>
          </p:cNvPr>
          <p:cNvSpPr>
            <a:spLocks noGrp="1"/>
          </p:cNvSpPr>
          <p:nvPr>
            <p:ph type="ftr" sz="quarter" idx="11"/>
          </p:nvPr>
        </p:nvSpPr>
        <p:spPr/>
        <p:txBody>
          <a:bodyPr/>
          <a:lstStyle/>
          <a:p>
            <a:r>
              <a:rPr lang="en-US" dirty="0"/>
              <a:t>Mess Junction</a:t>
            </a:r>
          </a:p>
        </p:txBody>
      </p:sp>
      <p:sp>
        <p:nvSpPr>
          <p:cNvPr id="3" name="Slide Number Placeholder 2">
            <a:extLst>
              <a:ext uri="{FF2B5EF4-FFF2-40B4-BE49-F238E27FC236}">
                <a16:creationId xmlns:a16="http://schemas.microsoft.com/office/drawing/2014/main" id="{CD9D64EE-2479-1EBF-CE26-E197D01AFCA6}"/>
              </a:ext>
            </a:extLst>
          </p:cNvPr>
          <p:cNvSpPr>
            <a:spLocks noGrp="1"/>
          </p:cNvSpPr>
          <p:nvPr>
            <p:ph type="sldNum" sz="quarter" idx="12"/>
          </p:nvPr>
        </p:nvSpPr>
        <p:spPr/>
        <p:txBody>
          <a:bodyPr/>
          <a:lstStyle/>
          <a:p>
            <a:fld id="{5BFCF61C-3B18-4C03-8326-CC3B32D710C9}" type="slidenum">
              <a:rPr lang="en-US" noProof="0" smtClean="0"/>
              <a:pPr/>
              <a:t>10</a:t>
            </a:fld>
            <a:endParaRPr lang="en-US" noProof="0"/>
          </a:p>
        </p:txBody>
      </p:sp>
      <p:sp>
        <p:nvSpPr>
          <p:cNvPr id="4" name="Title 3">
            <a:extLst>
              <a:ext uri="{FF2B5EF4-FFF2-40B4-BE49-F238E27FC236}">
                <a16:creationId xmlns:a16="http://schemas.microsoft.com/office/drawing/2014/main" id="{90BE9A21-EB56-254C-C10A-5053AA7B568E}"/>
              </a:ext>
            </a:extLst>
          </p:cNvPr>
          <p:cNvSpPr>
            <a:spLocks noGrp="1"/>
          </p:cNvSpPr>
          <p:nvPr>
            <p:ph type="title"/>
          </p:nvPr>
        </p:nvSpPr>
        <p:spPr/>
        <p:txBody>
          <a:bodyPr/>
          <a:lstStyle/>
          <a:p>
            <a:r>
              <a:rPr lang="en-IN" dirty="0"/>
              <a:t>How we help our user</a:t>
            </a:r>
          </a:p>
        </p:txBody>
      </p:sp>
      <p:sp>
        <p:nvSpPr>
          <p:cNvPr id="5" name="Text Placeholder 4">
            <a:extLst>
              <a:ext uri="{FF2B5EF4-FFF2-40B4-BE49-F238E27FC236}">
                <a16:creationId xmlns:a16="http://schemas.microsoft.com/office/drawing/2014/main" id="{8A12398A-1B76-1CB6-E4E6-8F34F3C9EBC0}"/>
              </a:ext>
            </a:extLst>
          </p:cNvPr>
          <p:cNvSpPr>
            <a:spLocks noGrp="1"/>
          </p:cNvSpPr>
          <p:nvPr>
            <p:ph type="body" sz="quarter" idx="13"/>
          </p:nvPr>
        </p:nvSpPr>
        <p:spPr/>
        <p:txBody>
          <a:bodyPr/>
          <a:lstStyle/>
          <a:p>
            <a:r>
              <a:rPr lang="en-IN" dirty="0"/>
              <a:t>Mess Owners</a:t>
            </a:r>
          </a:p>
        </p:txBody>
      </p:sp>
      <p:sp>
        <p:nvSpPr>
          <p:cNvPr id="6" name="Text Placeholder 5">
            <a:extLst>
              <a:ext uri="{FF2B5EF4-FFF2-40B4-BE49-F238E27FC236}">
                <a16:creationId xmlns:a16="http://schemas.microsoft.com/office/drawing/2014/main" id="{59C2B03A-CD3E-BF5E-7A67-92B6FFA22DDD}"/>
              </a:ext>
            </a:extLst>
          </p:cNvPr>
          <p:cNvSpPr>
            <a:spLocks noGrp="1"/>
          </p:cNvSpPr>
          <p:nvPr>
            <p:ph type="body" sz="quarter" idx="14"/>
          </p:nvPr>
        </p:nvSpPr>
        <p:spPr/>
        <p:txBody>
          <a:bodyPr/>
          <a:lstStyle/>
          <a:p>
            <a:r>
              <a:rPr lang="en-IN" dirty="0"/>
              <a:t>Users</a:t>
            </a:r>
          </a:p>
        </p:txBody>
      </p:sp>
      <p:sp>
        <p:nvSpPr>
          <p:cNvPr id="9" name="Rectangle 1">
            <a:extLst>
              <a:ext uri="{FF2B5EF4-FFF2-40B4-BE49-F238E27FC236}">
                <a16:creationId xmlns:a16="http://schemas.microsoft.com/office/drawing/2014/main" id="{DDE654C5-C9C5-D220-B399-7B4501069C70}"/>
              </a:ext>
            </a:extLst>
          </p:cNvPr>
          <p:cNvSpPr>
            <a:spLocks noGrp="1" noChangeArrowheads="1"/>
          </p:cNvSpPr>
          <p:nvPr>
            <p:ph type="body" sz="quarter" idx="15"/>
          </p:nvPr>
        </p:nvSpPr>
        <p:spPr bwMode="auto">
          <a:xfrm>
            <a:off x="288774" y="3241616"/>
            <a:ext cx="542165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Organize their operations and attract more customers.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Effortlessly manage menus and subscription plans.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Gain an online presence and improve customer engagement. </a:t>
            </a:r>
          </a:p>
        </p:txBody>
      </p:sp>
      <p:sp>
        <p:nvSpPr>
          <p:cNvPr id="10" name="Rectangle 2">
            <a:extLst>
              <a:ext uri="{FF2B5EF4-FFF2-40B4-BE49-F238E27FC236}">
                <a16:creationId xmlns:a16="http://schemas.microsoft.com/office/drawing/2014/main" id="{888579AD-1766-C70A-43EF-61BAF6B66A16}"/>
              </a:ext>
            </a:extLst>
          </p:cNvPr>
          <p:cNvSpPr>
            <a:spLocks noGrp="1" noChangeArrowheads="1"/>
          </p:cNvSpPr>
          <p:nvPr>
            <p:ph type="body" sz="quarter" idx="16"/>
          </p:nvPr>
        </p:nvSpPr>
        <p:spPr bwMode="auto">
          <a:xfrm>
            <a:off x="5878279" y="3241616"/>
            <a:ext cx="602494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Save time by accessing a variety of mess options in one place.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Compare menus and plans before making decisions.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Directly connect with mess owners for personalized inquiries. </a:t>
            </a:r>
          </a:p>
        </p:txBody>
      </p:sp>
    </p:spTree>
    <p:extLst>
      <p:ext uri="{BB962C8B-B14F-4D97-AF65-F5344CB8AC3E}">
        <p14:creationId xmlns:p14="http://schemas.microsoft.com/office/powerpoint/2010/main" val="4248801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p:txBody>
          <a:bodyPr/>
          <a:lstStyle/>
          <a:p>
            <a:r>
              <a:rPr lang="en-US" dirty="0"/>
              <a:t>Future vision</a:t>
            </a:r>
            <a:br>
              <a:rPr lang="en-US" dirty="0"/>
            </a:br>
            <a:endParaRPr lang="en-US" dirty="0"/>
          </a:p>
        </p:txBody>
      </p:sp>
      <p:sp>
        <p:nvSpPr>
          <p:cNvPr id="12" name="Footer Placeholder 11">
            <a:extLst>
              <a:ext uri="{FF2B5EF4-FFF2-40B4-BE49-F238E27FC236}">
                <a16:creationId xmlns:a16="http://schemas.microsoft.com/office/drawing/2014/main" id="{0D74F0DD-9277-50B0-68E1-220BA8344883}"/>
              </a:ext>
            </a:extLst>
          </p:cNvPr>
          <p:cNvSpPr>
            <a:spLocks noGrp="1"/>
          </p:cNvSpPr>
          <p:nvPr>
            <p:ph type="ftr" sz="quarter" idx="11"/>
          </p:nvPr>
        </p:nvSpPr>
        <p:spPr/>
        <p:txBody>
          <a:bodyPr/>
          <a:lstStyle/>
          <a:p>
            <a:r>
              <a:rPr lang="en-US" dirty="0"/>
              <a:t>Mess Junction</a:t>
            </a:r>
          </a:p>
        </p:txBody>
      </p:sp>
      <p:sp>
        <p:nvSpPr>
          <p:cNvPr id="3" name="Text Placeholder 2">
            <a:extLst>
              <a:ext uri="{FF2B5EF4-FFF2-40B4-BE49-F238E27FC236}">
                <a16:creationId xmlns:a16="http://schemas.microsoft.com/office/drawing/2014/main" id="{FACB5A03-99D2-C953-F227-3E1620258992}"/>
              </a:ext>
            </a:extLst>
          </p:cNvPr>
          <p:cNvSpPr>
            <a:spLocks noGrp="1"/>
          </p:cNvSpPr>
          <p:nvPr>
            <p:ph type="body" sz="quarter" idx="13"/>
          </p:nvPr>
        </p:nvSpPr>
        <p:spPr>
          <a:xfrm>
            <a:off x="298912" y="3936376"/>
            <a:ext cx="4828032" cy="274320"/>
          </a:xfrm>
        </p:spPr>
        <p:txBody>
          <a:bodyPr/>
          <a:lstStyle/>
          <a:p>
            <a:endParaRPr lang="en-PK" dirty="0"/>
          </a:p>
        </p:txBody>
      </p:sp>
      <p:sp>
        <p:nvSpPr>
          <p:cNvPr id="5" name="Text Placeholder 4">
            <a:extLst>
              <a:ext uri="{FF2B5EF4-FFF2-40B4-BE49-F238E27FC236}">
                <a16:creationId xmlns:a16="http://schemas.microsoft.com/office/drawing/2014/main" id="{3F16C050-0EBC-234C-AB93-E7868D85A2B0}"/>
              </a:ext>
            </a:extLst>
          </p:cNvPr>
          <p:cNvSpPr>
            <a:spLocks noGrp="1"/>
          </p:cNvSpPr>
          <p:nvPr>
            <p:ph type="body" sz="quarter" idx="15"/>
          </p:nvPr>
        </p:nvSpPr>
        <p:spPr>
          <a:xfrm>
            <a:off x="5989320" y="1080839"/>
            <a:ext cx="4754880" cy="3252621"/>
          </a:xfrm>
        </p:spPr>
        <p:txBody>
          <a:bodyPr/>
          <a:lstStyle/>
          <a:p>
            <a:pPr marL="0" indent="0">
              <a:buNone/>
            </a:pPr>
            <a:r>
              <a:rPr lang="en-US" dirty="0"/>
              <a:t>Mess Junction aims to expand its capabilities and reach in the future. Plans include introducing online ordering and delivery services, launching a mobile app for better accessibility, and partnering with more mess owners to increase options for users. Advanced analytics tools will be added to help mess owners track their performance and make data-driven improvements. The platform also envisions a rating and review system to enhance customer trust and feedback. These developments will ensure that Mess Junction remains at the forefront of innovation in the mess industry.</a:t>
            </a:r>
          </a:p>
          <a:p>
            <a:pPr marL="0" indent="0">
              <a:buNone/>
            </a:pPr>
            <a:endParaRPr lang="en-US" dirty="0"/>
          </a:p>
        </p:txBody>
      </p:sp>
      <p:sp>
        <p:nvSpPr>
          <p:cNvPr id="6" name="Text Placeholder 5">
            <a:extLst>
              <a:ext uri="{FF2B5EF4-FFF2-40B4-BE49-F238E27FC236}">
                <a16:creationId xmlns:a16="http://schemas.microsoft.com/office/drawing/2014/main" id="{FC51C3F1-54D5-8F63-473C-F7876B8CE120}"/>
              </a:ext>
            </a:extLst>
          </p:cNvPr>
          <p:cNvSpPr>
            <a:spLocks noGrp="1"/>
          </p:cNvSpPr>
          <p:nvPr>
            <p:ph type="body" sz="quarter" idx="16"/>
          </p:nvPr>
        </p:nvSpPr>
        <p:spPr>
          <a:xfrm>
            <a:off x="370417" y="4986604"/>
            <a:ext cx="4754880" cy="818954"/>
          </a:xfrm>
        </p:spPr>
        <p:txBody>
          <a:bodyPr/>
          <a:lstStyle/>
          <a:p>
            <a:pPr marL="0" indent="0">
              <a:buNone/>
            </a:pPr>
            <a:endParaRPr lang="en-US" dirty="0"/>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11</a:t>
            </a:fld>
            <a:endParaRPr lang="en-US"/>
          </a:p>
        </p:txBody>
      </p:sp>
      <p:sp>
        <p:nvSpPr>
          <p:cNvPr id="8" name="Text Placeholder 7">
            <a:extLst>
              <a:ext uri="{FF2B5EF4-FFF2-40B4-BE49-F238E27FC236}">
                <a16:creationId xmlns:a16="http://schemas.microsoft.com/office/drawing/2014/main" id="{B5B2CCE0-985B-3F61-5585-47C876BD42ED}"/>
              </a:ext>
            </a:extLst>
          </p:cNvPr>
          <p:cNvSpPr>
            <a:spLocks noGrp="1"/>
          </p:cNvSpPr>
          <p:nvPr>
            <p:ph type="body" sz="quarter" idx="14"/>
          </p:nvPr>
        </p:nvSpPr>
        <p:spPr>
          <a:xfrm>
            <a:off x="297265" y="4433590"/>
            <a:ext cx="4828032" cy="490538"/>
          </a:xfrm>
        </p:spPr>
        <p:txBody>
          <a:bodyPr/>
          <a:lstStyle/>
          <a:p>
            <a:endParaRPr lang="en-IN"/>
          </a:p>
        </p:txBody>
      </p:sp>
    </p:spTree>
    <p:extLst>
      <p:ext uri="{BB962C8B-B14F-4D97-AF65-F5344CB8AC3E}">
        <p14:creationId xmlns:p14="http://schemas.microsoft.com/office/powerpoint/2010/main" val="4122396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78DB4-029D-06E0-ACE5-BF78F4B3E93D}"/>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CEC929F8-280A-B0A3-76AE-36EAE36C83D4}"/>
              </a:ext>
            </a:extLst>
          </p:cNvPr>
          <p:cNvSpPr>
            <a:spLocks noGrp="1"/>
          </p:cNvSpPr>
          <p:nvPr>
            <p:ph idx="1"/>
          </p:nvPr>
        </p:nvSpPr>
        <p:spPr>
          <a:xfrm>
            <a:off x="2436166" y="2782645"/>
            <a:ext cx="7470648" cy="3816456"/>
          </a:xfrm>
        </p:spPr>
        <p:txBody>
          <a:bodyPr/>
          <a:lstStyle/>
          <a:p>
            <a:r>
              <a:rPr lang="en-US" dirty="0"/>
              <a:t>Mess Junction is revolutionizing the mess industry by introducing a structured, digital platform that benefits both mess owners and users. It simplifies operations, enhances transparency, and ensures a seamless connection between service providers and customers. With its innovative features and vision for the future, Mess Junction is poised to transform the way mess services are managed and accessed. By joining this platform, users and owners alike can experience a more organized, efficient, and customer-friendly approach to the mess business.</a:t>
            </a:r>
            <a:endParaRPr lang="en-IN" dirty="0"/>
          </a:p>
        </p:txBody>
      </p:sp>
      <p:sp>
        <p:nvSpPr>
          <p:cNvPr id="4" name="Footer Placeholder 3">
            <a:extLst>
              <a:ext uri="{FF2B5EF4-FFF2-40B4-BE49-F238E27FC236}">
                <a16:creationId xmlns:a16="http://schemas.microsoft.com/office/drawing/2014/main" id="{45D471B7-82A1-6E2F-602B-46C2DC030B02}"/>
              </a:ext>
            </a:extLst>
          </p:cNvPr>
          <p:cNvSpPr>
            <a:spLocks noGrp="1"/>
          </p:cNvSpPr>
          <p:nvPr>
            <p:ph type="ftr" sz="quarter" idx="11"/>
          </p:nvPr>
        </p:nvSpPr>
        <p:spPr/>
        <p:txBody>
          <a:bodyPr/>
          <a:lstStyle/>
          <a:p>
            <a:r>
              <a:rPr lang="en-US" dirty="0"/>
              <a:t>Mess Junction</a:t>
            </a:r>
          </a:p>
        </p:txBody>
      </p:sp>
      <p:sp>
        <p:nvSpPr>
          <p:cNvPr id="5" name="Slide Number Placeholder 4">
            <a:extLst>
              <a:ext uri="{FF2B5EF4-FFF2-40B4-BE49-F238E27FC236}">
                <a16:creationId xmlns:a16="http://schemas.microsoft.com/office/drawing/2014/main" id="{03BFD7CC-25CE-9973-44E9-6BB8F8378A15}"/>
              </a:ext>
            </a:extLst>
          </p:cNvPr>
          <p:cNvSpPr>
            <a:spLocks noGrp="1"/>
          </p:cNvSpPr>
          <p:nvPr>
            <p:ph type="sldNum" sz="quarter" idx="12"/>
          </p:nvPr>
        </p:nvSpPr>
        <p:spPr/>
        <p:txBody>
          <a:bodyPr/>
          <a:lstStyle/>
          <a:p>
            <a:fld id="{5BFCF61C-3B18-4C03-8326-CC3B32D710C9}" type="slidenum">
              <a:rPr lang="en-US" noProof="0" smtClean="0"/>
              <a:t>12</a:t>
            </a:fld>
            <a:endParaRPr lang="en-US" noProof="0"/>
          </a:p>
        </p:txBody>
      </p:sp>
    </p:spTree>
    <p:extLst>
      <p:ext uri="{BB962C8B-B14F-4D97-AF65-F5344CB8AC3E}">
        <p14:creationId xmlns:p14="http://schemas.microsoft.com/office/powerpoint/2010/main" val="2656178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64AE1-C6FD-2EFB-79A7-7C9A6C853EF8}"/>
              </a:ext>
            </a:extLst>
          </p:cNvPr>
          <p:cNvSpPr>
            <a:spLocks noGrp="1"/>
          </p:cNvSpPr>
          <p:nvPr>
            <p:ph type="title"/>
          </p:nvPr>
        </p:nvSpPr>
        <p:spPr/>
        <p:txBody>
          <a:bodyPr/>
          <a:lstStyle/>
          <a:p>
            <a:r>
              <a:rPr lang="en-US"/>
              <a:t>Thank</a:t>
            </a:r>
            <a:br>
              <a:rPr lang="en-US"/>
            </a:br>
            <a:r>
              <a:rPr lang="en-US"/>
              <a:t>You</a:t>
            </a:r>
          </a:p>
        </p:txBody>
      </p:sp>
      <p:sp>
        <p:nvSpPr>
          <p:cNvPr id="3" name="Text Placeholder 2">
            <a:extLst>
              <a:ext uri="{FF2B5EF4-FFF2-40B4-BE49-F238E27FC236}">
                <a16:creationId xmlns:a16="http://schemas.microsoft.com/office/drawing/2014/main" id="{33FB47C1-128E-60DF-5281-30C3EFCAB395}"/>
              </a:ext>
            </a:extLst>
          </p:cNvPr>
          <p:cNvSpPr>
            <a:spLocks noGrp="1"/>
          </p:cNvSpPr>
          <p:nvPr>
            <p:ph type="body" sz="quarter" idx="10"/>
          </p:nvPr>
        </p:nvSpPr>
        <p:spPr/>
        <p:txBody>
          <a:bodyPr/>
          <a:lstStyle/>
          <a:p>
            <a:endParaRPr lang="en-US" dirty="0"/>
          </a:p>
          <a:p>
            <a:endParaRPr lang="en-US" dirty="0"/>
          </a:p>
        </p:txBody>
      </p:sp>
    </p:spTree>
    <p:extLst>
      <p:ext uri="{BB962C8B-B14F-4D97-AF65-F5344CB8AC3E}">
        <p14:creationId xmlns:p14="http://schemas.microsoft.com/office/powerpoint/2010/main" val="226236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04B07C7A-8E1D-7BF7-31C8-5C68C6D2F9CF}"/>
              </a:ext>
            </a:extLst>
          </p:cNvPr>
          <p:cNvSpPr>
            <a:spLocks noGrp="1"/>
          </p:cNvSpPr>
          <p:nvPr>
            <p:ph type="ctrTitle"/>
          </p:nvPr>
        </p:nvSpPr>
        <p:spPr/>
        <p:txBody>
          <a:bodyPr>
            <a:normAutofit/>
          </a:bodyPr>
          <a:lstStyle/>
          <a:p>
            <a:r>
              <a:rPr lang="en-US" dirty="0"/>
              <a:t>Mess</a:t>
            </a:r>
            <a:br>
              <a:rPr lang="en-US" dirty="0"/>
            </a:br>
            <a:r>
              <a:rPr lang="en-US" dirty="0"/>
              <a:t>junction</a:t>
            </a:r>
          </a:p>
        </p:txBody>
      </p:sp>
      <p:sp>
        <p:nvSpPr>
          <p:cNvPr id="3" name="Subtitle 2">
            <a:extLst>
              <a:ext uri="{FF2B5EF4-FFF2-40B4-BE49-F238E27FC236}">
                <a16:creationId xmlns:a16="http://schemas.microsoft.com/office/drawing/2014/main" id="{24477B1F-2BD9-6787-6BB6-E0EF6289C9BC}"/>
              </a:ext>
            </a:extLst>
          </p:cNvPr>
          <p:cNvSpPr>
            <a:spLocks noGrp="1"/>
          </p:cNvSpPr>
          <p:nvPr>
            <p:ph type="subTitle" idx="1"/>
          </p:nvPr>
        </p:nvSpPr>
        <p:spPr>
          <a:xfrm>
            <a:off x="4481299" y="4113828"/>
            <a:ext cx="5486400" cy="1635760"/>
          </a:xfrm>
        </p:spPr>
        <p:txBody>
          <a:bodyPr/>
          <a:lstStyle/>
          <a:p>
            <a:r>
              <a:rPr lang="en-IN" dirty="0"/>
              <a:t>Siddhant Kale</a:t>
            </a:r>
          </a:p>
          <a:p>
            <a:r>
              <a:rPr lang="en-IN" dirty="0"/>
              <a:t>Umesh </a:t>
            </a:r>
            <a:r>
              <a:rPr lang="en-IN" dirty="0" err="1"/>
              <a:t>Jalandra</a:t>
            </a:r>
            <a:endParaRPr lang="en-IN" dirty="0"/>
          </a:p>
          <a:p>
            <a:r>
              <a:rPr lang="en-IN" dirty="0"/>
              <a:t>Suraj </a:t>
            </a:r>
            <a:r>
              <a:rPr lang="en-IN" dirty="0" err="1"/>
              <a:t>Karke</a:t>
            </a:r>
            <a:endParaRPr lang="en-IN" dirty="0"/>
          </a:p>
          <a:p>
            <a:r>
              <a:rPr lang="en-IN" dirty="0"/>
              <a:t>Deepak </a:t>
            </a:r>
            <a:r>
              <a:rPr lang="en-IN" dirty="0" err="1"/>
              <a:t>Khillare</a:t>
            </a:r>
            <a:endParaRPr lang="en-IN" dirty="0"/>
          </a:p>
          <a:p>
            <a:endParaRPr lang="en-IN" dirty="0"/>
          </a:p>
        </p:txBody>
      </p:sp>
    </p:spTree>
    <p:extLst>
      <p:ext uri="{BB962C8B-B14F-4D97-AF65-F5344CB8AC3E}">
        <p14:creationId xmlns:p14="http://schemas.microsoft.com/office/powerpoint/2010/main" val="2863103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103A-7E0F-A503-491C-874CA2A16BC0}"/>
              </a:ext>
            </a:extLst>
          </p:cNvPr>
          <p:cNvSpPr>
            <a:spLocks noGrp="1"/>
          </p:cNvSpPr>
          <p:nvPr>
            <p:ph type="title"/>
          </p:nvPr>
        </p:nvSpPr>
        <p:spPr/>
        <p:txBody>
          <a:bodyPr/>
          <a:lstStyle/>
          <a:p>
            <a:r>
              <a:rPr lang="en-US" dirty="0" err="1"/>
              <a:t>INtroduction</a:t>
            </a:r>
            <a:endParaRPr lang="en-US" dirty="0"/>
          </a:p>
        </p:txBody>
      </p:sp>
      <p:sp>
        <p:nvSpPr>
          <p:cNvPr id="3" name="Footer Placeholder 2">
            <a:extLst>
              <a:ext uri="{FF2B5EF4-FFF2-40B4-BE49-F238E27FC236}">
                <a16:creationId xmlns:a16="http://schemas.microsoft.com/office/drawing/2014/main" id="{4E79730E-E638-275F-6C74-85FDCE30C43F}"/>
              </a:ext>
            </a:extLst>
          </p:cNvPr>
          <p:cNvSpPr>
            <a:spLocks noGrp="1"/>
          </p:cNvSpPr>
          <p:nvPr>
            <p:ph type="ftr" sz="quarter" idx="11"/>
          </p:nvPr>
        </p:nvSpPr>
        <p:spPr/>
        <p:txBody>
          <a:bodyPr/>
          <a:lstStyle/>
          <a:p>
            <a:r>
              <a:rPr lang="en-US" dirty="0"/>
              <a:t>Mess Junction</a:t>
            </a:r>
            <a:endParaRPr lang="en-PK" dirty="0"/>
          </a:p>
        </p:txBody>
      </p:sp>
      <p:sp>
        <p:nvSpPr>
          <p:cNvPr id="4" name="Slide Number Placeholder 3">
            <a:extLst>
              <a:ext uri="{FF2B5EF4-FFF2-40B4-BE49-F238E27FC236}">
                <a16:creationId xmlns:a16="http://schemas.microsoft.com/office/drawing/2014/main" id="{C0B85CC1-CC9E-26A5-C05A-E64ABEDD931D}"/>
              </a:ext>
            </a:extLst>
          </p:cNvPr>
          <p:cNvSpPr>
            <a:spLocks noGrp="1"/>
          </p:cNvSpPr>
          <p:nvPr>
            <p:ph type="sldNum" sz="quarter" idx="12"/>
          </p:nvPr>
        </p:nvSpPr>
        <p:spPr/>
        <p:txBody>
          <a:bodyPr/>
          <a:lstStyle/>
          <a:p>
            <a:fld id="{5BFCF61C-3B18-4C03-8326-CC3B32D710C9}" type="slidenum">
              <a:rPr lang="en-US" smtClean="0"/>
              <a:pPr/>
              <a:t>3</a:t>
            </a:fld>
            <a:endParaRPr lang="en-US"/>
          </a:p>
        </p:txBody>
      </p:sp>
      <p:sp>
        <p:nvSpPr>
          <p:cNvPr id="5" name="Content Placeholder 4">
            <a:extLst>
              <a:ext uri="{FF2B5EF4-FFF2-40B4-BE49-F238E27FC236}">
                <a16:creationId xmlns:a16="http://schemas.microsoft.com/office/drawing/2014/main" id="{DA7A49E4-DCE3-62DE-B6D1-539EBFFFE689}"/>
              </a:ext>
            </a:extLst>
          </p:cNvPr>
          <p:cNvSpPr>
            <a:spLocks noGrp="1"/>
          </p:cNvSpPr>
          <p:nvPr>
            <p:ph idx="1"/>
          </p:nvPr>
        </p:nvSpPr>
        <p:spPr>
          <a:xfrm>
            <a:off x="2322576" y="2953512"/>
            <a:ext cx="9632778" cy="3296563"/>
          </a:xfrm>
        </p:spPr>
        <p:txBody>
          <a:bodyPr/>
          <a:lstStyle/>
          <a:p>
            <a:r>
              <a:rPr lang="en-US" dirty="0"/>
              <a:t>Mess Junction is a digital platform that aims to streamline and modernize the traditionally unorganized mess industry. It serves as a bridge between mess owners and customers, providing a structured online space for operations and interactions. Mess owners can use the platform to create their profiles, upload and update menus, and showcase subscription plans. On the other hand, customers can browse these menus, compare plans, and directly contact mess owners for inquiries or orders. Mess Junction not only enhances operational efficiency for mess owners but also ensures a hassle-free and convenient experience for users.</a:t>
            </a:r>
          </a:p>
          <a:p>
            <a:endParaRPr lang="en-US" dirty="0"/>
          </a:p>
        </p:txBody>
      </p:sp>
    </p:spTree>
    <p:extLst>
      <p:ext uri="{BB962C8B-B14F-4D97-AF65-F5344CB8AC3E}">
        <p14:creationId xmlns:p14="http://schemas.microsoft.com/office/powerpoint/2010/main" val="3551793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DE3D-CB39-03D2-545F-5283024761BD}"/>
              </a:ext>
            </a:extLst>
          </p:cNvPr>
          <p:cNvSpPr>
            <a:spLocks noGrp="1"/>
          </p:cNvSpPr>
          <p:nvPr>
            <p:ph type="title"/>
          </p:nvPr>
        </p:nvSpPr>
        <p:spPr/>
        <p:txBody>
          <a:bodyPr/>
          <a:lstStyle/>
          <a:p>
            <a:r>
              <a:rPr lang="en-US" dirty="0"/>
              <a:t>overview</a:t>
            </a:r>
          </a:p>
        </p:txBody>
      </p:sp>
      <p:sp>
        <p:nvSpPr>
          <p:cNvPr id="12" name="Footer Placeholder 11">
            <a:extLst>
              <a:ext uri="{FF2B5EF4-FFF2-40B4-BE49-F238E27FC236}">
                <a16:creationId xmlns:a16="http://schemas.microsoft.com/office/drawing/2014/main" id="{119D6C7A-A7F7-E063-9A09-611D1FB1DBE6}"/>
              </a:ext>
            </a:extLst>
          </p:cNvPr>
          <p:cNvSpPr>
            <a:spLocks noGrp="1"/>
          </p:cNvSpPr>
          <p:nvPr>
            <p:ph type="ftr" sz="quarter" idx="11"/>
          </p:nvPr>
        </p:nvSpPr>
        <p:spPr/>
        <p:txBody>
          <a:bodyPr/>
          <a:lstStyle/>
          <a:p>
            <a:r>
              <a:rPr lang="en-US" dirty="0"/>
              <a:t>Mess Junction</a:t>
            </a:r>
            <a:endParaRPr lang="en-PK" dirty="0"/>
          </a:p>
        </p:txBody>
      </p:sp>
      <p:sp>
        <p:nvSpPr>
          <p:cNvPr id="3" name="Text Placeholder 2">
            <a:extLst>
              <a:ext uri="{FF2B5EF4-FFF2-40B4-BE49-F238E27FC236}">
                <a16:creationId xmlns:a16="http://schemas.microsoft.com/office/drawing/2014/main" id="{F02F894F-23A1-85D4-2713-57D743F8086A}"/>
              </a:ext>
            </a:extLst>
          </p:cNvPr>
          <p:cNvSpPr>
            <a:spLocks noGrp="1"/>
          </p:cNvSpPr>
          <p:nvPr>
            <p:ph type="body" sz="quarter" idx="13"/>
          </p:nvPr>
        </p:nvSpPr>
        <p:spPr>
          <a:xfrm>
            <a:off x="649224" y="2595533"/>
            <a:ext cx="4828032" cy="153347"/>
          </a:xfrm>
        </p:spPr>
        <p:txBody>
          <a:bodyPr/>
          <a:lstStyle/>
          <a:p>
            <a:endParaRPr lang="en-PK" dirty="0"/>
          </a:p>
        </p:txBody>
      </p:sp>
      <p:sp>
        <p:nvSpPr>
          <p:cNvPr id="4" name="Text Placeholder 3">
            <a:extLst>
              <a:ext uri="{FF2B5EF4-FFF2-40B4-BE49-F238E27FC236}">
                <a16:creationId xmlns:a16="http://schemas.microsoft.com/office/drawing/2014/main" id="{C0EF4D35-9BD6-00FC-A23D-DCE50F2F200E}"/>
              </a:ext>
            </a:extLst>
          </p:cNvPr>
          <p:cNvSpPr>
            <a:spLocks noGrp="1"/>
          </p:cNvSpPr>
          <p:nvPr>
            <p:ph type="body" sz="quarter" idx="14"/>
          </p:nvPr>
        </p:nvSpPr>
        <p:spPr>
          <a:xfrm>
            <a:off x="6236208" y="2595533"/>
            <a:ext cx="4828032" cy="204462"/>
          </a:xfrm>
        </p:spPr>
        <p:txBody>
          <a:bodyPr/>
          <a:lstStyle/>
          <a:p>
            <a:endParaRPr lang="en-PK" dirty="0"/>
          </a:p>
        </p:txBody>
      </p:sp>
      <p:sp>
        <p:nvSpPr>
          <p:cNvPr id="5" name="Text Placeholder 4">
            <a:extLst>
              <a:ext uri="{FF2B5EF4-FFF2-40B4-BE49-F238E27FC236}">
                <a16:creationId xmlns:a16="http://schemas.microsoft.com/office/drawing/2014/main" id="{51683C73-2637-AC0E-5A6B-47B6C6CB9E2A}"/>
              </a:ext>
            </a:extLst>
          </p:cNvPr>
          <p:cNvSpPr>
            <a:spLocks noGrp="1"/>
          </p:cNvSpPr>
          <p:nvPr>
            <p:ph type="body" sz="quarter" idx="15"/>
          </p:nvPr>
        </p:nvSpPr>
        <p:spPr>
          <a:xfrm>
            <a:off x="365759" y="3015816"/>
            <a:ext cx="5590033" cy="3089650"/>
          </a:xfrm>
        </p:spPr>
        <p:txBody>
          <a:bodyPr/>
          <a:lstStyle/>
          <a:p>
            <a:pPr marL="859536" lvl="2" indent="0">
              <a:buNone/>
            </a:pPr>
            <a:r>
              <a:rPr lang="en-US" dirty="0"/>
              <a:t>Mess Junction is designed as a one-stop solution for both mess owners and users. For owners, it offers tools to manage their business digitally, including daily menu updates and subscription plan management. For users, the platform centralizes multiple mess options, allowing them to view menus, compare pricing, and select the most suitable services based on their preferences. </a:t>
            </a:r>
          </a:p>
        </p:txBody>
      </p:sp>
      <p:sp>
        <p:nvSpPr>
          <p:cNvPr id="6" name="Text Placeholder 5">
            <a:extLst>
              <a:ext uri="{FF2B5EF4-FFF2-40B4-BE49-F238E27FC236}">
                <a16:creationId xmlns:a16="http://schemas.microsoft.com/office/drawing/2014/main" id="{846865D3-E9E5-FDDD-B091-FE6F9039C6EA}"/>
              </a:ext>
            </a:extLst>
          </p:cNvPr>
          <p:cNvSpPr>
            <a:spLocks noGrp="1"/>
          </p:cNvSpPr>
          <p:nvPr>
            <p:ph type="body" sz="quarter" idx="16"/>
          </p:nvPr>
        </p:nvSpPr>
        <p:spPr>
          <a:xfrm>
            <a:off x="5955792" y="3015816"/>
            <a:ext cx="5653945" cy="1960591"/>
          </a:xfrm>
        </p:spPr>
        <p:txBody>
          <a:bodyPr/>
          <a:lstStyle/>
          <a:p>
            <a:pPr marL="0" indent="0">
              <a:buNone/>
            </a:pPr>
            <a:r>
              <a:rPr lang="en-US" dirty="0"/>
              <a:t>The platform prioritizes transparency, accessibility, and real-time updates, making it an invaluable resource for individuals seeking reliable meal services and for mess owners aiming to expand their reach.</a:t>
            </a:r>
          </a:p>
        </p:txBody>
      </p:sp>
      <p:sp>
        <p:nvSpPr>
          <p:cNvPr id="13" name="Slide Number Placeholder 12">
            <a:extLst>
              <a:ext uri="{FF2B5EF4-FFF2-40B4-BE49-F238E27FC236}">
                <a16:creationId xmlns:a16="http://schemas.microsoft.com/office/drawing/2014/main" id="{941D71DF-7225-6C66-9D2B-FAACEFF20849}"/>
              </a:ext>
            </a:extLst>
          </p:cNvPr>
          <p:cNvSpPr>
            <a:spLocks noGrp="1"/>
          </p:cNvSpPr>
          <p:nvPr>
            <p:ph type="sldNum" sz="quarter" idx="12"/>
          </p:nvPr>
        </p:nvSpPr>
        <p:spPr/>
        <p:txBody>
          <a:bodyPr/>
          <a:lstStyle/>
          <a:p>
            <a:fld id="{5BFCF61C-3B18-4C03-8326-CC3B32D710C9}" type="slidenum">
              <a:rPr lang="en-US" smtClean="0"/>
              <a:pPr/>
              <a:t>4</a:t>
            </a:fld>
            <a:endParaRPr lang="en-US"/>
          </a:p>
        </p:txBody>
      </p:sp>
    </p:spTree>
    <p:extLst>
      <p:ext uri="{BB962C8B-B14F-4D97-AF65-F5344CB8AC3E}">
        <p14:creationId xmlns:p14="http://schemas.microsoft.com/office/powerpoint/2010/main" val="3979194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1133-2B2D-CB5C-25A3-A6BBC6AC48F6}"/>
              </a:ext>
            </a:extLst>
          </p:cNvPr>
          <p:cNvSpPr>
            <a:spLocks noGrp="1"/>
          </p:cNvSpPr>
          <p:nvPr>
            <p:ph type="title"/>
          </p:nvPr>
        </p:nvSpPr>
        <p:spPr/>
        <p:txBody>
          <a:bodyPr/>
          <a:lstStyle/>
          <a:p>
            <a:r>
              <a:rPr lang="en-US" dirty="0"/>
              <a:t>objectives</a:t>
            </a:r>
            <a:br>
              <a:rPr lang="en-US" dirty="0"/>
            </a:br>
            <a:endParaRPr lang="en-US" dirty="0"/>
          </a:p>
        </p:txBody>
      </p:sp>
      <p:sp>
        <p:nvSpPr>
          <p:cNvPr id="10" name="Footer Placeholder 9">
            <a:extLst>
              <a:ext uri="{FF2B5EF4-FFF2-40B4-BE49-F238E27FC236}">
                <a16:creationId xmlns:a16="http://schemas.microsoft.com/office/drawing/2014/main" id="{15C361D4-2114-E276-681B-0EDACAD8E3D4}"/>
              </a:ext>
            </a:extLst>
          </p:cNvPr>
          <p:cNvSpPr>
            <a:spLocks noGrp="1"/>
          </p:cNvSpPr>
          <p:nvPr>
            <p:ph type="ftr" sz="quarter" idx="11"/>
          </p:nvPr>
        </p:nvSpPr>
        <p:spPr/>
        <p:txBody>
          <a:bodyPr/>
          <a:lstStyle/>
          <a:p>
            <a:r>
              <a:rPr lang="en-US" dirty="0"/>
              <a:t>Mess Junction</a:t>
            </a:r>
          </a:p>
        </p:txBody>
      </p:sp>
      <p:sp>
        <p:nvSpPr>
          <p:cNvPr id="3" name="Text Placeholder 2">
            <a:extLst>
              <a:ext uri="{FF2B5EF4-FFF2-40B4-BE49-F238E27FC236}">
                <a16:creationId xmlns:a16="http://schemas.microsoft.com/office/drawing/2014/main" id="{330480BD-3EF5-7A7E-9E81-E73191A1D49D}"/>
              </a:ext>
            </a:extLst>
          </p:cNvPr>
          <p:cNvSpPr>
            <a:spLocks noGrp="1"/>
          </p:cNvSpPr>
          <p:nvPr>
            <p:ph type="body" sz="quarter" idx="13"/>
          </p:nvPr>
        </p:nvSpPr>
        <p:spPr/>
        <p:txBody>
          <a:bodyPr/>
          <a:lstStyle/>
          <a:p>
            <a:endParaRPr lang="en-US" dirty="0"/>
          </a:p>
          <a:p>
            <a:endParaRPr lang="en-US" dirty="0"/>
          </a:p>
        </p:txBody>
      </p:sp>
      <p:sp>
        <p:nvSpPr>
          <p:cNvPr id="4" name="Text Placeholder 3">
            <a:extLst>
              <a:ext uri="{FF2B5EF4-FFF2-40B4-BE49-F238E27FC236}">
                <a16:creationId xmlns:a16="http://schemas.microsoft.com/office/drawing/2014/main" id="{C86737C8-4322-77C9-4E34-94E5EE136DBC}"/>
              </a:ext>
            </a:extLst>
          </p:cNvPr>
          <p:cNvSpPr>
            <a:spLocks noGrp="1"/>
          </p:cNvSpPr>
          <p:nvPr>
            <p:ph type="body" sz="quarter" idx="15"/>
          </p:nvPr>
        </p:nvSpPr>
        <p:spPr>
          <a:xfrm>
            <a:off x="365760" y="3538330"/>
            <a:ext cx="4754880" cy="2697764"/>
          </a:xfrm>
        </p:spPr>
        <p:txBody>
          <a:bodyPr/>
          <a:lstStyle/>
          <a:p>
            <a:r>
              <a:rPr lang="en-US" dirty="0"/>
              <a:t>The primary goal of Mess Junction is to bring organization to the fragmented mess industry. It aims to empower mess owners by providing them with a digital platform to manage their business efficiently. By doing so, it ensures that customers can easily access a variety of options without unnecessary delays or confusion. </a:t>
            </a:r>
          </a:p>
        </p:txBody>
      </p:sp>
      <p:sp>
        <p:nvSpPr>
          <p:cNvPr id="5" name="Text Placeholder 4">
            <a:extLst>
              <a:ext uri="{FF2B5EF4-FFF2-40B4-BE49-F238E27FC236}">
                <a16:creationId xmlns:a16="http://schemas.microsoft.com/office/drawing/2014/main" id="{EEAACD48-B184-C932-E41F-216DF4C1A5BF}"/>
              </a:ext>
            </a:extLst>
          </p:cNvPr>
          <p:cNvSpPr>
            <a:spLocks noGrp="1"/>
          </p:cNvSpPr>
          <p:nvPr>
            <p:ph type="body" sz="quarter" idx="16"/>
          </p:nvPr>
        </p:nvSpPr>
        <p:spPr>
          <a:xfrm>
            <a:off x="5926562" y="3538330"/>
            <a:ext cx="4754880" cy="2412085"/>
          </a:xfrm>
        </p:spPr>
        <p:txBody>
          <a:bodyPr/>
          <a:lstStyle/>
          <a:p>
            <a:r>
              <a:rPr lang="en-US" dirty="0"/>
              <a:t>The platform focuses on simplifying daily operations, enhancing visibility for small-scale messes, and creating a seamless connection between owners and customers. Ultimately, it strives to elevate the quality and accessibility of mess services for all stakeholders.</a:t>
            </a:r>
          </a:p>
        </p:txBody>
      </p:sp>
      <p:sp>
        <p:nvSpPr>
          <p:cNvPr id="11" name="Slide Number Placeholder 10">
            <a:extLst>
              <a:ext uri="{FF2B5EF4-FFF2-40B4-BE49-F238E27FC236}">
                <a16:creationId xmlns:a16="http://schemas.microsoft.com/office/drawing/2014/main" id="{F8FC4DAD-8F22-40DC-8133-22BF52217FB8}"/>
              </a:ext>
            </a:extLst>
          </p:cNvPr>
          <p:cNvSpPr>
            <a:spLocks noGrp="1"/>
          </p:cNvSpPr>
          <p:nvPr>
            <p:ph type="sldNum" sz="quarter" idx="12"/>
          </p:nvPr>
        </p:nvSpPr>
        <p:spPr/>
        <p:txBody>
          <a:bodyPr/>
          <a:lstStyle/>
          <a:p>
            <a:fld id="{5BFCF61C-3B18-4C03-8326-CC3B32D710C9}" type="slidenum">
              <a:rPr lang="en-US" smtClean="0"/>
              <a:pPr/>
              <a:t>5</a:t>
            </a:fld>
            <a:endParaRPr lang="en-US"/>
          </a:p>
        </p:txBody>
      </p:sp>
    </p:spTree>
    <p:extLst>
      <p:ext uri="{BB962C8B-B14F-4D97-AF65-F5344CB8AC3E}">
        <p14:creationId xmlns:p14="http://schemas.microsoft.com/office/powerpoint/2010/main" val="901526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62C4D-3F97-1652-3A4A-C989986D9B65}"/>
              </a:ext>
            </a:extLst>
          </p:cNvPr>
          <p:cNvSpPr>
            <a:spLocks noGrp="1"/>
          </p:cNvSpPr>
          <p:nvPr>
            <p:ph type="title"/>
          </p:nvPr>
        </p:nvSpPr>
        <p:spPr/>
        <p:txBody>
          <a:bodyPr/>
          <a:lstStyle/>
          <a:p>
            <a:r>
              <a:rPr lang="en-US" dirty="0"/>
              <a:t>Challenges faced</a:t>
            </a:r>
          </a:p>
        </p:txBody>
      </p:sp>
      <p:sp>
        <p:nvSpPr>
          <p:cNvPr id="12" name="Footer Placeholder 11">
            <a:extLst>
              <a:ext uri="{FF2B5EF4-FFF2-40B4-BE49-F238E27FC236}">
                <a16:creationId xmlns:a16="http://schemas.microsoft.com/office/drawing/2014/main" id="{BEC1259C-0A50-37A0-081E-E36D391D7A08}"/>
              </a:ext>
            </a:extLst>
          </p:cNvPr>
          <p:cNvSpPr>
            <a:spLocks noGrp="1"/>
          </p:cNvSpPr>
          <p:nvPr>
            <p:ph type="ftr" sz="quarter" idx="11"/>
          </p:nvPr>
        </p:nvSpPr>
        <p:spPr/>
        <p:txBody>
          <a:bodyPr/>
          <a:lstStyle/>
          <a:p>
            <a:r>
              <a:rPr lang="en-US" dirty="0"/>
              <a:t>Mess Junction</a:t>
            </a:r>
          </a:p>
        </p:txBody>
      </p:sp>
      <p:sp>
        <p:nvSpPr>
          <p:cNvPr id="3" name="Text Placeholder 2">
            <a:extLst>
              <a:ext uri="{FF2B5EF4-FFF2-40B4-BE49-F238E27FC236}">
                <a16:creationId xmlns:a16="http://schemas.microsoft.com/office/drawing/2014/main" id="{B9136911-B582-CB5C-914D-58A0AE6AB75A}"/>
              </a:ext>
            </a:extLst>
          </p:cNvPr>
          <p:cNvSpPr>
            <a:spLocks noGrp="1"/>
          </p:cNvSpPr>
          <p:nvPr>
            <p:ph type="body" sz="quarter" idx="13"/>
          </p:nvPr>
        </p:nvSpPr>
        <p:spPr>
          <a:xfrm>
            <a:off x="5989548" y="5623814"/>
            <a:ext cx="4828032" cy="490538"/>
          </a:xfrm>
        </p:spPr>
        <p:txBody>
          <a:bodyPr/>
          <a:lstStyle/>
          <a:p>
            <a:endParaRPr lang="en-PK" dirty="0"/>
          </a:p>
        </p:txBody>
      </p:sp>
      <p:sp>
        <p:nvSpPr>
          <p:cNvPr id="5" name="Text Placeholder 4">
            <a:extLst>
              <a:ext uri="{FF2B5EF4-FFF2-40B4-BE49-F238E27FC236}">
                <a16:creationId xmlns:a16="http://schemas.microsoft.com/office/drawing/2014/main" id="{E194D589-C330-607E-B446-0DA52AACC4E4}"/>
              </a:ext>
            </a:extLst>
          </p:cNvPr>
          <p:cNvSpPr>
            <a:spLocks noGrp="1"/>
          </p:cNvSpPr>
          <p:nvPr>
            <p:ph type="body" sz="quarter" idx="15"/>
          </p:nvPr>
        </p:nvSpPr>
        <p:spPr>
          <a:xfrm>
            <a:off x="5971032" y="1792223"/>
            <a:ext cx="4754880" cy="3814181"/>
          </a:xfrm>
        </p:spPr>
        <p:txBody>
          <a:bodyPr/>
          <a:lstStyle/>
          <a:p>
            <a:pPr>
              <a:buFont typeface="Arial" panose="020B0604020202020204" pitchFamily="34" charset="0"/>
              <a:buChar char="•"/>
            </a:pPr>
            <a:r>
              <a:rPr lang="en-US" dirty="0"/>
              <a:t>Lack of an online platform for mess businesses to showcase their offerings.</a:t>
            </a:r>
          </a:p>
          <a:p>
            <a:pPr>
              <a:buFont typeface="Arial" panose="020B0604020202020204" pitchFamily="34" charset="0"/>
              <a:buChar char="•"/>
            </a:pPr>
            <a:r>
              <a:rPr lang="en-US" dirty="0"/>
              <a:t>Difficulty in managing daily menu updates manually.</a:t>
            </a:r>
          </a:p>
          <a:p>
            <a:pPr>
              <a:buFont typeface="Arial" panose="020B0604020202020204" pitchFamily="34" charset="0"/>
              <a:buChar char="•"/>
            </a:pPr>
            <a:r>
              <a:rPr lang="en-US" dirty="0"/>
              <a:t>Limited visibility and reach for small-scale mess owners.</a:t>
            </a:r>
          </a:p>
          <a:p>
            <a:pPr>
              <a:buFont typeface="Arial" panose="020B0604020202020204" pitchFamily="34" charset="0"/>
              <a:buChar char="•"/>
            </a:pPr>
            <a:r>
              <a:rPr lang="en-US" dirty="0"/>
              <a:t>Time-consuming process for users to find and contact messes offline.</a:t>
            </a:r>
          </a:p>
          <a:p>
            <a:pPr>
              <a:buFont typeface="Arial" panose="020B0604020202020204" pitchFamily="34" charset="0"/>
              <a:buChar char="•"/>
            </a:pPr>
            <a:r>
              <a:rPr lang="en-US" dirty="0"/>
              <a:t>Inefficient communication between mess owners and potential customers.</a:t>
            </a:r>
          </a:p>
          <a:p>
            <a:endParaRPr lang="en-US" dirty="0"/>
          </a:p>
        </p:txBody>
      </p:sp>
      <p:sp>
        <p:nvSpPr>
          <p:cNvPr id="4" name="Text Placeholder 3">
            <a:extLst>
              <a:ext uri="{FF2B5EF4-FFF2-40B4-BE49-F238E27FC236}">
                <a16:creationId xmlns:a16="http://schemas.microsoft.com/office/drawing/2014/main" id="{5AB49C3E-AD51-081C-CB26-BA65EB17C0A7}"/>
              </a:ext>
            </a:extLst>
          </p:cNvPr>
          <p:cNvSpPr>
            <a:spLocks noGrp="1"/>
          </p:cNvSpPr>
          <p:nvPr>
            <p:ph type="body" sz="quarter" idx="14"/>
          </p:nvPr>
        </p:nvSpPr>
        <p:spPr>
          <a:xfrm>
            <a:off x="5980290" y="6131761"/>
            <a:ext cx="4828032" cy="490538"/>
          </a:xfrm>
        </p:spPr>
        <p:txBody>
          <a:bodyPr/>
          <a:lstStyle/>
          <a:p>
            <a:endParaRPr lang="en-PK" dirty="0"/>
          </a:p>
        </p:txBody>
      </p:sp>
      <p:sp>
        <p:nvSpPr>
          <p:cNvPr id="6" name="Text Placeholder 5">
            <a:extLst>
              <a:ext uri="{FF2B5EF4-FFF2-40B4-BE49-F238E27FC236}">
                <a16:creationId xmlns:a16="http://schemas.microsoft.com/office/drawing/2014/main" id="{7F8B4CE7-99C9-BD2D-17D0-2B34D13B367F}"/>
              </a:ext>
            </a:extLst>
          </p:cNvPr>
          <p:cNvSpPr>
            <a:spLocks noGrp="1"/>
          </p:cNvSpPr>
          <p:nvPr>
            <p:ph type="body" sz="quarter" idx="16"/>
          </p:nvPr>
        </p:nvSpPr>
        <p:spPr>
          <a:xfrm>
            <a:off x="865158" y="5105362"/>
            <a:ext cx="4754880" cy="1682750"/>
          </a:xfrm>
        </p:spPr>
        <p:txBody>
          <a:bodyPr/>
          <a:lstStyle/>
          <a:p>
            <a:pPr marL="0" indent="0">
              <a:buNone/>
            </a:pPr>
            <a:endParaRPr lang="en-US" dirty="0"/>
          </a:p>
        </p:txBody>
      </p:sp>
      <p:sp>
        <p:nvSpPr>
          <p:cNvPr id="13" name="Slide Number Placeholder 12">
            <a:extLst>
              <a:ext uri="{FF2B5EF4-FFF2-40B4-BE49-F238E27FC236}">
                <a16:creationId xmlns:a16="http://schemas.microsoft.com/office/drawing/2014/main" id="{208378E4-1369-B8BE-D097-D0A68C992F75}"/>
              </a:ext>
            </a:extLst>
          </p:cNvPr>
          <p:cNvSpPr>
            <a:spLocks noGrp="1"/>
          </p:cNvSpPr>
          <p:nvPr>
            <p:ph type="sldNum" sz="quarter" idx="12"/>
          </p:nvPr>
        </p:nvSpPr>
        <p:spPr/>
        <p:txBody>
          <a:bodyPr/>
          <a:lstStyle/>
          <a:p>
            <a:fld id="{5BFCF61C-3B18-4C03-8326-CC3B32D710C9}" type="slidenum">
              <a:rPr lang="en-US" smtClean="0"/>
              <a:pPr/>
              <a:t>6</a:t>
            </a:fld>
            <a:endParaRPr lang="en-US"/>
          </a:p>
        </p:txBody>
      </p:sp>
    </p:spTree>
    <p:extLst>
      <p:ext uri="{BB962C8B-B14F-4D97-AF65-F5344CB8AC3E}">
        <p14:creationId xmlns:p14="http://schemas.microsoft.com/office/powerpoint/2010/main" val="616355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65C01-2837-2D71-254F-BAEEC669F389}"/>
              </a:ext>
            </a:extLst>
          </p:cNvPr>
          <p:cNvSpPr>
            <a:spLocks noGrp="1"/>
          </p:cNvSpPr>
          <p:nvPr>
            <p:ph type="title"/>
          </p:nvPr>
        </p:nvSpPr>
        <p:spPr>
          <a:xfrm>
            <a:off x="603504" y="1238132"/>
            <a:ext cx="10515600" cy="1260849"/>
          </a:xfrm>
        </p:spPr>
        <p:txBody>
          <a:bodyPr/>
          <a:lstStyle/>
          <a:p>
            <a:r>
              <a:rPr lang="en-US" dirty="0"/>
              <a:t>How we solve their problem ?</a:t>
            </a:r>
          </a:p>
        </p:txBody>
      </p:sp>
      <p:sp>
        <p:nvSpPr>
          <p:cNvPr id="12" name="Footer Placeholder 11">
            <a:extLst>
              <a:ext uri="{FF2B5EF4-FFF2-40B4-BE49-F238E27FC236}">
                <a16:creationId xmlns:a16="http://schemas.microsoft.com/office/drawing/2014/main" id="{CEED6286-6851-6DDB-6D9B-9B02A607B361}"/>
              </a:ext>
            </a:extLst>
          </p:cNvPr>
          <p:cNvSpPr>
            <a:spLocks noGrp="1"/>
          </p:cNvSpPr>
          <p:nvPr>
            <p:ph type="ftr" sz="quarter" idx="11"/>
          </p:nvPr>
        </p:nvSpPr>
        <p:spPr/>
        <p:txBody>
          <a:bodyPr/>
          <a:lstStyle/>
          <a:p>
            <a:r>
              <a:rPr lang="en-US" dirty="0"/>
              <a:t>Mess Junction</a:t>
            </a:r>
          </a:p>
        </p:txBody>
      </p:sp>
      <p:sp>
        <p:nvSpPr>
          <p:cNvPr id="13" name="Slide Number Placeholder 12">
            <a:extLst>
              <a:ext uri="{FF2B5EF4-FFF2-40B4-BE49-F238E27FC236}">
                <a16:creationId xmlns:a16="http://schemas.microsoft.com/office/drawing/2014/main" id="{A783BE29-9226-E728-BAD0-B02DEADFB9C6}"/>
              </a:ext>
            </a:extLst>
          </p:cNvPr>
          <p:cNvSpPr>
            <a:spLocks noGrp="1"/>
          </p:cNvSpPr>
          <p:nvPr>
            <p:ph type="sldNum" sz="quarter" idx="12"/>
          </p:nvPr>
        </p:nvSpPr>
        <p:spPr/>
        <p:txBody>
          <a:bodyPr/>
          <a:lstStyle/>
          <a:p>
            <a:fld id="{5BFCF61C-3B18-4C03-8326-CC3B32D710C9}" type="slidenum">
              <a:rPr lang="en-US" smtClean="0"/>
              <a:pPr/>
              <a:t>7</a:t>
            </a:fld>
            <a:endParaRPr lang="en-US"/>
          </a:p>
        </p:txBody>
      </p:sp>
      <p:sp>
        <p:nvSpPr>
          <p:cNvPr id="3" name="Text Placeholder 2">
            <a:extLst>
              <a:ext uri="{FF2B5EF4-FFF2-40B4-BE49-F238E27FC236}">
                <a16:creationId xmlns:a16="http://schemas.microsoft.com/office/drawing/2014/main" id="{3C23C4BE-E1DD-7EED-DB71-4D5F3B63E693}"/>
              </a:ext>
            </a:extLst>
          </p:cNvPr>
          <p:cNvSpPr>
            <a:spLocks noGrp="1"/>
          </p:cNvSpPr>
          <p:nvPr>
            <p:ph type="body" sz="quarter" idx="13"/>
          </p:nvPr>
        </p:nvSpPr>
        <p:spPr/>
        <p:txBody>
          <a:bodyPr/>
          <a:lstStyle/>
          <a:p>
            <a:r>
              <a:rPr lang="en-US" dirty="0"/>
              <a:t>For Mess Owners</a:t>
            </a:r>
          </a:p>
        </p:txBody>
      </p:sp>
      <p:sp>
        <p:nvSpPr>
          <p:cNvPr id="4" name="Text Placeholder 3">
            <a:extLst>
              <a:ext uri="{FF2B5EF4-FFF2-40B4-BE49-F238E27FC236}">
                <a16:creationId xmlns:a16="http://schemas.microsoft.com/office/drawing/2014/main" id="{A4168C84-B182-4E7D-56FB-01EE4B11DC8B}"/>
              </a:ext>
            </a:extLst>
          </p:cNvPr>
          <p:cNvSpPr>
            <a:spLocks noGrp="1"/>
          </p:cNvSpPr>
          <p:nvPr>
            <p:ph type="body" sz="quarter" idx="14"/>
          </p:nvPr>
        </p:nvSpPr>
        <p:spPr/>
        <p:txBody>
          <a:bodyPr/>
          <a:lstStyle/>
          <a:p>
            <a:r>
              <a:rPr lang="en-US" dirty="0"/>
              <a:t>For Users</a:t>
            </a:r>
          </a:p>
          <a:p>
            <a:endParaRPr lang="en-US" dirty="0"/>
          </a:p>
        </p:txBody>
      </p:sp>
      <p:sp>
        <p:nvSpPr>
          <p:cNvPr id="11" name="Rectangle 4">
            <a:extLst>
              <a:ext uri="{FF2B5EF4-FFF2-40B4-BE49-F238E27FC236}">
                <a16:creationId xmlns:a16="http://schemas.microsoft.com/office/drawing/2014/main" id="{D13A3C41-77C3-1644-B51F-576D644EE878}"/>
              </a:ext>
            </a:extLst>
          </p:cNvPr>
          <p:cNvSpPr>
            <a:spLocks noGrp="1" noChangeArrowheads="1"/>
          </p:cNvSpPr>
          <p:nvPr>
            <p:ph type="body" sz="quarter" idx="15"/>
          </p:nvPr>
        </p:nvSpPr>
        <p:spPr bwMode="auto">
          <a:xfrm>
            <a:off x="365760" y="3598745"/>
            <a:ext cx="534782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Provide a digital profile to display menus and subscription plans.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Real-time updates of daily menus.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Tools to reach a larger customer base.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6">
            <a:extLst>
              <a:ext uri="{FF2B5EF4-FFF2-40B4-BE49-F238E27FC236}">
                <a16:creationId xmlns:a16="http://schemas.microsoft.com/office/drawing/2014/main" id="{248075F1-E86C-0B8A-86A9-E7E91E97A3A8}"/>
              </a:ext>
            </a:extLst>
          </p:cNvPr>
          <p:cNvSpPr>
            <a:spLocks noGrp="1" noChangeArrowheads="1"/>
          </p:cNvSpPr>
          <p:nvPr>
            <p:ph type="body" sz="quarter" idx="16"/>
          </p:nvPr>
        </p:nvSpPr>
        <p:spPr bwMode="auto">
          <a:xfrm>
            <a:off x="5943600" y="3504279"/>
            <a:ext cx="607990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effectLst/>
                <a:latin typeface="Arial" panose="020B0604020202020204" pitchFamily="34" charset="0"/>
              </a:rPr>
              <a:t>Centralized platform to browse and compare messes.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effectLst/>
                <a:latin typeface="Arial" panose="020B0604020202020204" pitchFamily="34" charset="0"/>
              </a:rPr>
              <a:t>Easy access to updated menus and pricing.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effectLst/>
                <a:latin typeface="Arial" panose="020B0604020202020204" pitchFamily="34" charset="0"/>
              </a:rPr>
              <a:t>Direct communication with mess owners for orders and inquiries. </a:t>
            </a:r>
          </a:p>
        </p:txBody>
      </p:sp>
    </p:spTree>
    <p:extLst>
      <p:ext uri="{BB962C8B-B14F-4D97-AF65-F5344CB8AC3E}">
        <p14:creationId xmlns:p14="http://schemas.microsoft.com/office/powerpoint/2010/main" val="3274647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84452C-FA0F-66C2-4C9A-334409CFA542}"/>
              </a:ext>
            </a:extLst>
          </p:cNvPr>
          <p:cNvSpPr>
            <a:spLocks noGrp="1"/>
          </p:cNvSpPr>
          <p:nvPr>
            <p:ph type="ftr" sz="quarter" idx="11"/>
          </p:nvPr>
        </p:nvSpPr>
        <p:spPr/>
        <p:txBody>
          <a:bodyPr/>
          <a:lstStyle/>
          <a:p>
            <a:r>
              <a:rPr lang="en-US" dirty="0"/>
              <a:t>Mess Junction</a:t>
            </a:r>
          </a:p>
        </p:txBody>
      </p:sp>
      <p:sp>
        <p:nvSpPr>
          <p:cNvPr id="3" name="Slide Number Placeholder 2">
            <a:extLst>
              <a:ext uri="{FF2B5EF4-FFF2-40B4-BE49-F238E27FC236}">
                <a16:creationId xmlns:a16="http://schemas.microsoft.com/office/drawing/2014/main" id="{144252C0-9004-80B3-E780-76FCA2077C71}"/>
              </a:ext>
            </a:extLst>
          </p:cNvPr>
          <p:cNvSpPr>
            <a:spLocks noGrp="1"/>
          </p:cNvSpPr>
          <p:nvPr>
            <p:ph type="sldNum" sz="quarter" idx="12"/>
          </p:nvPr>
        </p:nvSpPr>
        <p:spPr/>
        <p:txBody>
          <a:bodyPr/>
          <a:lstStyle/>
          <a:p>
            <a:fld id="{5BFCF61C-3B18-4C03-8326-CC3B32D710C9}" type="slidenum">
              <a:rPr lang="en-US" noProof="0" smtClean="0"/>
              <a:pPr/>
              <a:t>8</a:t>
            </a:fld>
            <a:endParaRPr lang="en-US" noProof="0"/>
          </a:p>
        </p:txBody>
      </p:sp>
      <p:sp>
        <p:nvSpPr>
          <p:cNvPr id="4" name="Title 3">
            <a:extLst>
              <a:ext uri="{FF2B5EF4-FFF2-40B4-BE49-F238E27FC236}">
                <a16:creationId xmlns:a16="http://schemas.microsoft.com/office/drawing/2014/main" id="{81D277AF-11AE-FB3C-7235-CC4D100D8BF5}"/>
              </a:ext>
            </a:extLst>
          </p:cNvPr>
          <p:cNvSpPr>
            <a:spLocks noGrp="1"/>
          </p:cNvSpPr>
          <p:nvPr>
            <p:ph type="title"/>
          </p:nvPr>
        </p:nvSpPr>
        <p:spPr/>
        <p:txBody>
          <a:bodyPr/>
          <a:lstStyle/>
          <a:p>
            <a:r>
              <a:rPr lang="en-IN" dirty="0"/>
              <a:t>Goal of our website</a:t>
            </a:r>
          </a:p>
        </p:txBody>
      </p:sp>
      <p:sp>
        <p:nvSpPr>
          <p:cNvPr id="5" name="Text Placeholder 4">
            <a:extLst>
              <a:ext uri="{FF2B5EF4-FFF2-40B4-BE49-F238E27FC236}">
                <a16:creationId xmlns:a16="http://schemas.microsoft.com/office/drawing/2014/main" id="{5743A581-485A-6C90-F3CB-3C5ACC4064B7}"/>
              </a:ext>
            </a:extLst>
          </p:cNvPr>
          <p:cNvSpPr>
            <a:spLocks noGrp="1"/>
          </p:cNvSpPr>
          <p:nvPr>
            <p:ph type="body" sz="quarter" idx="13"/>
          </p:nvPr>
        </p:nvSpPr>
        <p:spPr>
          <a:xfrm>
            <a:off x="332535" y="4103838"/>
            <a:ext cx="5084064" cy="490538"/>
          </a:xfrm>
        </p:spPr>
        <p:txBody>
          <a:bodyPr/>
          <a:lstStyle/>
          <a:p>
            <a:endParaRPr lang="en-IN" dirty="0"/>
          </a:p>
        </p:txBody>
      </p:sp>
      <p:sp>
        <p:nvSpPr>
          <p:cNvPr id="6" name="Text Placeholder 5">
            <a:extLst>
              <a:ext uri="{FF2B5EF4-FFF2-40B4-BE49-F238E27FC236}">
                <a16:creationId xmlns:a16="http://schemas.microsoft.com/office/drawing/2014/main" id="{8ACEC97F-8289-C99E-F0D7-F1AC74C66A06}"/>
              </a:ext>
            </a:extLst>
          </p:cNvPr>
          <p:cNvSpPr>
            <a:spLocks noGrp="1"/>
          </p:cNvSpPr>
          <p:nvPr>
            <p:ph type="body" sz="quarter" idx="14"/>
          </p:nvPr>
        </p:nvSpPr>
        <p:spPr>
          <a:xfrm>
            <a:off x="411480" y="4781557"/>
            <a:ext cx="4828032" cy="490538"/>
          </a:xfrm>
        </p:spPr>
        <p:txBody>
          <a:bodyPr/>
          <a:lstStyle/>
          <a:p>
            <a:endParaRPr lang="en-IN"/>
          </a:p>
        </p:txBody>
      </p:sp>
      <p:sp>
        <p:nvSpPr>
          <p:cNvPr id="8" name="Text Placeholder 7">
            <a:extLst>
              <a:ext uri="{FF2B5EF4-FFF2-40B4-BE49-F238E27FC236}">
                <a16:creationId xmlns:a16="http://schemas.microsoft.com/office/drawing/2014/main" id="{E7499D02-0109-5AFB-90F5-70B89879F301}"/>
              </a:ext>
            </a:extLst>
          </p:cNvPr>
          <p:cNvSpPr>
            <a:spLocks noGrp="1"/>
          </p:cNvSpPr>
          <p:nvPr>
            <p:ph type="body" sz="quarter" idx="16"/>
          </p:nvPr>
        </p:nvSpPr>
        <p:spPr>
          <a:xfrm>
            <a:off x="411480" y="5440574"/>
            <a:ext cx="4754880" cy="351718"/>
          </a:xfrm>
        </p:spPr>
        <p:txBody>
          <a:bodyPr/>
          <a:lstStyle/>
          <a:p>
            <a:endParaRPr lang="en-IN" dirty="0"/>
          </a:p>
        </p:txBody>
      </p:sp>
      <p:sp>
        <p:nvSpPr>
          <p:cNvPr id="9" name="Rectangle 1">
            <a:extLst>
              <a:ext uri="{FF2B5EF4-FFF2-40B4-BE49-F238E27FC236}">
                <a16:creationId xmlns:a16="http://schemas.microsoft.com/office/drawing/2014/main" id="{84E147A6-CF40-C2A5-F14A-212F9877A473}"/>
              </a:ext>
            </a:extLst>
          </p:cNvPr>
          <p:cNvSpPr>
            <a:spLocks noGrp="1" noChangeArrowheads="1"/>
          </p:cNvSpPr>
          <p:nvPr>
            <p:ph type="body" sz="quarter" idx="15"/>
          </p:nvPr>
        </p:nvSpPr>
        <p:spPr bwMode="auto">
          <a:xfrm>
            <a:off x="5989319" y="1789120"/>
            <a:ext cx="596603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streamline the mess business sector by introducing an organized digital system.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Empower mess owners to operate more efficiently and gain visibility.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Enhance the dining experience for users through convenience and transparency. </a:t>
            </a:r>
          </a:p>
        </p:txBody>
      </p:sp>
    </p:spTree>
    <p:extLst>
      <p:ext uri="{BB962C8B-B14F-4D97-AF65-F5344CB8AC3E}">
        <p14:creationId xmlns:p14="http://schemas.microsoft.com/office/powerpoint/2010/main" val="1976619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2E563-D2B2-A0AD-3574-E8C8FDCE3DAC}"/>
              </a:ext>
            </a:extLst>
          </p:cNvPr>
          <p:cNvSpPr>
            <a:spLocks noGrp="1"/>
          </p:cNvSpPr>
          <p:nvPr>
            <p:ph type="title"/>
          </p:nvPr>
        </p:nvSpPr>
        <p:spPr/>
        <p:txBody>
          <a:bodyPr/>
          <a:lstStyle/>
          <a:p>
            <a:r>
              <a:rPr lang="en-US" dirty="0"/>
              <a:t>Key features</a:t>
            </a:r>
          </a:p>
        </p:txBody>
      </p:sp>
      <p:sp>
        <p:nvSpPr>
          <p:cNvPr id="13" name="Footer Placeholder 12">
            <a:extLst>
              <a:ext uri="{FF2B5EF4-FFF2-40B4-BE49-F238E27FC236}">
                <a16:creationId xmlns:a16="http://schemas.microsoft.com/office/drawing/2014/main" id="{B83AAE15-CE16-991A-C05F-0BD97418193D}"/>
              </a:ext>
            </a:extLst>
          </p:cNvPr>
          <p:cNvSpPr>
            <a:spLocks noGrp="1"/>
          </p:cNvSpPr>
          <p:nvPr>
            <p:ph type="ftr" sz="quarter" idx="11"/>
          </p:nvPr>
        </p:nvSpPr>
        <p:spPr/>
        <p:txBody>
          <a:bodyPr/>
          <a:lstStyle/>
          <a:p>
            <a:r>
              <a:rPr lang="en-US" dirty="0"/>
              <a:t>Mess Junction</a:t>
            </a:r>
          </a:p>
        </p:txBody>
      </p:sp>
      <p:sp>
        <p:nvSpPr>
          <p:cNvPr id="3" name="Text Placeholder 2">
            <a:extLst>
              <a:ext uri="{FF2B5EF4-FFF2-40B4-BE49-F238E27FC236}">
                <a16:creationId xmlns:a16="http://schemas.microsoft.com/office/drawing/2014/main" id="{0E2A819C-8720-05AC-589D-CCF280D381A0}"/>
              </a:ext>
            </a:extLst>
          </p:cNvPr>
          <p:cNvSpPr>
            <a:spLocks noGrp="1"/>
          </p:cNvSpPr>
          <p:nvPr>
            <p:ph type="body" sz="quarter" idx="13"/>
          </p:nvPr>
        </p:nvSpPr>
        <p:spPr>
          <a:xfrm>
            <a:off x="6967728" y="744015"/>
            <a:ext cx="4828032" cy="351788"/>
          </a:xfrm>
        </p:spPr>
        <p:txBody>
          <a:bodyPr/>
          <a:lstStyle/>
          <a:p>
            <a:endParaRPr lang="en-US" dirty="0"/>
          </a:p>
        </p:txBody>
      </p:sp>
      <p:sp>
        <p:nvSpPr>
          <p:cNvPr id="11" name="Text Placeholder 10">
            <a:extLst>
              <a:ext uri="{FF2B5EF4-FFF2-40B4-BE49-F238E27FC236}">
                <a16:creationId xmlns:a16="http://schemas.microsoft.com/office/drawing/2014/main" id="{B9D3C290-A56C-B087-9C47-005A3BC3E120}"/>
              </a:ext>
            </a:extLst>
          </p:cNvPr>
          <p:cNvSpPr>
            <a:spLocks noGrp="1"/>
          </p:cNvSpPr>
          <p:nvPr>
            <p:ph type="body" sz="quarter" idx="14"/>
          </p:nvPr>
        </p:nvSpPr>
        <p:spPr>
          <a:xfrm>
            <a:off x="6583055" y="5704720"/>
            <a:ext cx="4828032" cy="45719"/>
          </a:xfrm>
        </p:spPr>
        <p:txBody>
          <a:bodyPr/>
          <a:lstStyle/>
          <a:p>
            <a:endParaRPr lang="en-US" dirty="0"/>
          </a:p>
        </p:txBody>
      </p:sp>
      <p:sp>
        <p:nvSpPr>
          <p:cNvPr id="20" name="Text Placeholder 19">
            <a:extLst>
              <a:ext uri="{FF2B5EF4-FFF2-40B4-BE49-F238E27FC236}">
                <a16:creationId xmlns:a16="http://schemas.microsoft.com/office/drawing/2014/main" id="{E954CCA8-9E58-39CC-C428-F4B19348692D}"/>
              </a:ext>
            </a:extLst>
          </p:cNvPr>
          <p:cNvSpPr>
            <a:spLocks noGrp="1"/>
          </p:cNvSpPr>
          <p:nvPr>
            <p:ph type="body" sz="quarter" idx="16"/>
          </p:nvPr>
        </p:nvSpPr>
        <p:spPr>
          <a:xfrm>
            <a:off x="365760" y="5219463"/>
            <a:ext cx="4754880" cy="959836"/>
          </a:xfrm>
        </p:spPr>
        <p:txBody>
          <a:bodyPr/>
          <a:lstStyle/>
          <a:p>
            <a:pPr marL="0" indent="0">
              <a:buNone/>
            </a:pPr>
            <a:endParaRPr lang="en-US" dirty="0"/>
          </a:p>
          <a:p>
            <a:endParaRPr lang="en-US" dirty="0"/>
          </a:p>
        </p:txBody>
      </p:sp>
      <p:sp>
        <p:nvSpPr>
          <p:cNvPr id="21" name="Text Placeholder 20">
            <a:extLst>
              <a:ext uri="{FF2B5EF4-FFF2-40B4-BE49-F238E27FC236}">
                <a16:creationId xmlns:a16="http://schemas.microsoft.com/office/drawing/2014/main" id="{6047A6BF-476B-7D5D-EE4E-C50B34AFE8AF}"/>
              </a:ext>
            </a:extLst>
          </p:cNvPr>
          <p:cNvSpPr>
            <a:spLocks noGrp="1"/>
          </p:cNvSpPr>
          <p:nvPr>
            <p:ph type="body" sz="quarter" idx="17"/>
          </p:nvPr>
        </p:nvSpPr>
        <p:spPr>
          <a:xfrm>
            <a:off x="6628491" y="5065775"/>
            <a:ext cx="4828032" cy="268697"/>
          </a:xfrm>
        </p:spPr>
        <p:txBody>
          <a:bodyPr/>
          <a:lstStyle/>
          <a:p>
            <a:endParaRPr lang="en-US" dirty="0"/>
          </a:p>
        </p:txBody>
      </p:sp>
      <p:sp>
        <p:nvSpPr>
          <p:cNvPr id="14" name="Slide Number Placeholder 13">
            <a:extLst>
              <a:ext uri="{FF2B5EF4-FFF2-40B4-BE49-F238E27FC236}">
                <a16:creationId xmlns:a16="http://schemas.microsoft.com/office/drawing/2014/main" id="{CB66A1BD-2500-AB18-9DCA-0585F33C2410}"/>
              </a:ext>
            </a:extLst>
          </p:cNvPr>
          <p:cNvSpPr>
            <a:spLocks noGrp="1"/>
          </p:cNvSpPr>
          <p:nvPr>
            <p:ph type="sldNum" sz="quarter" idx="12"/>
          </p:nvPr>
        </p:nvSpPr>
        <p:spPr/>
        <p:txBody>
          <a:bodyPr/>
          <a:lstStyle/>
          <a:p>
            <a:fld id="{5BFCF61C-3B18-4C03-8326-CC3B32D710C9}" type="slidenum">
              <a:rPr lang="en-US" smtClean="0"/>
              <a:pPr/>
              <a:t>9</a:t>
            </a:fld>
            <a:endParaRPr lang="en-US"/>
          </a:p>
        </p:txBody>
      </p:sp>
      <p:sp>
        <p:nvSpPr>
          <p:cNvPr id="4" name="Rectangle 1">
            <a:extLst>
              <a:ext uri="{FF2B5EF4-FFF2-40B4-BE49-F238E27FC236}">
                <a16:creationId xmlns:a16="http://schemas.microsoft.com/office/drawing/2014/main" id="{EF1408DA-1B10-66FE-109E-3776C31BFCC5}"/>
              </a:ext>
            </a:extLst>
          </p:cNvPr>
          <p:cNvSpPr>
            <a:spLocks noGrp="1" noChangeArrowheads="1"/>
          </p:cNvSpPr>
          <p:nvPr>
            <p:ph type="body" sz="quarter" idx="15"/>
          </p:nvPr>
        </p:nvSpPr>
        <p:spPr bwMode="auto">
          <a:xfrm>
            <a:off x="411480" y="1443841"/>
            <a:ext cx="497268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User-friendly interface for mess owners and customers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Daily menu updates visible in real-time.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Subscription plans with clear pricing and offers.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Search and filter options based on location, cuisine, or price.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Direct messaging/contact feature for users and mess owners. </a:t>
            </a:r>
          </a:p>
        </p:txBody>
      </p:sp>
    </p:spTree>
    <p:extLst>
      <p:ext uri="{BB962C8B-B14F-4D97-AF65-F5344CB8AC3E}">
        <p14:creationId xmlns:p14="http://schemas.microsoft.com/office/powerpoint/2010/main" val="73848494"/>
      </p:ext>
    </p:extLst>
  </p:cSld>
  <p:clrMapOvr>
    <a:masterClrMapping/>
  </p:clrMapOvr>
</p:sld>
</file>

<file path=ppt/theme/theme1.xml><?xml version="1.0" encoding="utf-8"?>
<a:theme xmlns:a="http://schemas.openxmlformats.org/drawingml/2006/main" name="Office Theme">
  <a:themeElements>
    <a:clrScheme name="Custom 10">
      <a:dk1>
        <a:srgbClr val="000000"/>
      </a:dk1>
      <a:lt1>
        <a:srgbClr val="FFFFFF"/>
      </a:lt1>
      <a:dk2>
        <a:srgbClr val="3B4546"/>
      </a:dk2>
      <a:lt2>
        <a:srgbClr val="E7E6E6"/>
      </a:lt2>
      <a:accent1>
        <a:srgbClr val="753F2C"/>
      </a:accent1>
      <a:accent2>
        <a:srgbClr val="637376"/>
      </a:accent2>
      <a:accent3>
        <a:srgbClr val="BE937E"/>
      </a:accent3>
      <a:accent4>
        <a:srgbClr val="576853"/>
      </a:accent4>
      <a:accent5>
        <a:srgbClr val="EDE9E6"/>
      </a:accent5>
      <a:accent6>
        <a:srgbClr val="D0CDC5"/>
      </a:accent6>
      <a:hlink>
        <a:srgbClr val="4F4F4F"/>
      </a:hlink>
      <a:folHlink>
        <a:srgbClr val="BE937E"/>
      </a:folHlink>
    </a:clrScheme>
    <a:fontScheme name="Custom 1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ject_Status_Report_Win32_jx_v12" id="{5D6FBA16-B4D1-4307-B1D7-61285FA0D9C0}" vid="{1DA9E459-46CB-4408-AA4C-63950E2E54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B4CAA5-BE7A-46AB-97ED-63B24C46A3A8}">
  <ds:schemaRefs>
    <ds:schemaRef ds:uri="http://schemas.microsoft.com/sharepoint/v3/contenttype/forms"/>
  </ds:schemaRefs>
</ds:datastoreItem>
</file>

<file path=customXml/itemProps2.xml><?xml version="1.0" encoding="utf-8"?>
<ds:datastoreItem xmlns:ds="http://schemas.openxmlformats.org/officeDocument/2006/customXml" ds:itemID="{411F98F7-6576-47F1-AD63-56E26C33974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783CE7D-BFC6-4030-A335-E7F88DB66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871</Words>
  <Application>Microsoft Office PowerPoint</Application>
  <PresentationFormat>Widescreen</PresentationFormat>
  <Paragraphs>102</Paragraphs>
  <Slides>13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Government college of engineering jalgaon</vt:lpstr>
      <vt:lpstr>Mess junction</vt:lpstr>
      <vt:lpstr>INtroduction</vt:lpstr>
      <vt:lpstr>overview</vt:lpstr>
      <vt:lpstr>objectives </vt:lpstr>
      <vt:lpstr>Challenges faced</vt:lpstr>
      <vt:lpstr>How we solve their problem ?</vt:lpstr>
      <vt:lpstr>Goal of our website</vt:lpstr>
      <vt:lpstr>Key features</vt:lpstr>
      <vt:lpstr>How we help our user</vt:lpstr>
      <vt:lpstr>Future vision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2022-06-28T06:29:45Z</dcterms:created>
  <dcterms:modified xsi:type="dcterms:W3CDTF">2025-01-01T18:23:34Z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