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2"/>
  </p:notesMasterIdLst>
  <p:sldIdLst>
    <p:sldId id="256" r:id="rId2"/>
    <p:sldId id="257" r:id="rId3"/>
    <p:sldId id="265" r:id="rId4"/>
    <p:sldId id="259" r:id="rId5"/>
    <p:sldId id="258" r:id="rId6"/>
    <p:sldId id="262" r:id="rId7"/>
    <p:sldId id="263" r:id="rId8"/>
    <p:sldId id="264"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0B7FB-790A-4127-807D-3CA8F624C98D}"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DACB5-D25F-48E3-9210-A8B5507DBB46}" type="slidenum">
              <a:rPr lang="en-US" smtClean="0"/>
              <a:t>‹#›</a:t>
            </a:fld>
            <a:endParaRPr lang="en-US"/>
          </a:p>
        </p:txBody>
      </p:sp>
    </p:spTree>
    <p:extLst>
      <p:ext uri="{BB962C8B-B14F-4D97-AF65-F5344CB8AC3E}">
        <p14:creationId xmlns:p14="http://schemas.microsoft.com/office/powerpoint/2010/main" val="181505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0DACB5-D25F-48E3-9210-A8B5507DBB46}" type="slidenum">
              <a:rPr lang="en-US" smtClean="0"/>
              <a:t>1</a:t>
            </a:fld>
            <a:endParaRPr lang="en-US"/>
          </a:p>
        </p:txBody>
      </p:sp>
    </p:spTree>
    <p:extLst>
      <p:ext uri="{BB962C8B-B14F-4D97-AF65-F5344CB8AC3E}">
        <p14:creationId xmlns:p14="http://schemas.microsoft.com/office/powerpoint/2010/main" val="40945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3B6671B-4C06-4106-A28A-725D575C198A}" type="datetimeFigureOut">
              <a:rPr lang="en-US" smtClean="0"/>
              <a:t>4/8/2021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33163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7917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2801787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B8EC91D-D939-4F6A-B306-7EAAC6E1A7D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5392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214712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3B6671B-4C06-4106-A28A-725D575C198A}"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268076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3B6671B-4C06-4106-A28A-725D575C198A}"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59837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6671B-4C06-4106-A28A-725D575C198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420721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3B6671B-4C06-4106-A28A-725D575C198A}" type="datetimeFigureOut">
              <a:rPr lang="en-US" smtClean="0"/>
              <a:t>4/8/2021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356895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B6671B-4C06-4106-A28A-725D575C198A}"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189949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3B6671B-4C06-4106-A28A-725D575C198A}" type="datetimeFigureOut">
              <a:rPr lang="en-US" smtClean="0"/>
              <a:t>4/8/2021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296624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90520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B6671B-4C06-4106-A28A-725D575C198A}"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109064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B6671B-4C06-4106-A28A-725D575C198A}"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112444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6671B-4C06-4106-A28A-725D575C198A}"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146280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214293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B6671B-4C06-4106-A28A-725D575C198A}"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8EC91D-D939-4F6A-B306-7EAAC6E1A7DE}" type="slidenum">
              <a:rPr lang="en-US" smtClean="0"/>
              <a:t>‹#›</a:t>
            </a:fld>
            <a:endParaRPr lang="en-US"/>
          </a:p>
        </p:txBody>
      </p:sp>
    </p:spTree>
    <p:extLst>
      <p:ext uri="{BB962C8B-B14F-4D97-AF65-F5344CB8AC3E}">
        <p14:creationId xmlns:p14="http://schemas.microsoft.com/office/powerpoint/2010/main" val="217488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6671B-4C06-4106-A28A-725D575C198A}" type="datetimeFigureOut">
              <a:rPr lang="en-US" smtClean="0"/>
              <a:t>4/8/2021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8EC91D-D939-4F6A-B306-7EAAC6E1A7DE}" type="slidenum">
              <a:rPr lang="en-US" smtClean="0"/>
              <a:t>‹#›</a:t>
            </a:fld>
            <a:endParaRPr lang="en-US"/>
          </a:p>
        </p:txBody>
      </p:sp>
    </p:spTree>
    <p:extLst>
      <p:ext uri="{BB962C8B-B14F-4D97-AF65-F5344CB8AC3E}">
        <p14:creationId xmlns:p14="http://schemas.microsoft.com/office/powerpoint/2010/main" val="3441453458"/>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INFORMATICS PRACTICES PROJECT - PRESENTATION</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SIDDHANT NAGARIA – XII-SCIENCE</a:t>
            </a:r>
          </a:p>
          <a:p>
            <a:r>
              <a:rPr lang="en-US" dirty="0" smtClean="0"/>
              <a:t>PRIYANSHU AGARWAL – XII-COMMERCE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8787" y="3877397"/>
            <a:ext cx="3614850" cy="2816938"/>
          </a:xfrm>
          <a:prstGeom prst="rect">
            <a:avLst/>
          </a:prstGeom>
        </p:spPr>
      </p:pic>
    </p:spTree>
    <p:extLst>
      <p:ext uri="{BB962C8B-B14F-4D97-AF65-F5344CB8AC3E}">
        <p14:creationId xmlns:p14="http://schemas.microsoft.com/office/powerpoint/2010/main" val="1161422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normAutofit/>
          </a:bodyPr>
          <a:lstStyle/>
          <a:p>
            <a:r>
              <a:rPr lang="en-US" dirty="0"/>
              <a:t>Books used – </a:t>
            </a:r>
          </a:p>
          <a:p>
            <a:r>
              <a:rPr lang="en-US" dirty="0"/>
              <a:t>1. Informatics Practices – Class XI – </a:t>
            </a:r>
            <a:r>
              <a:rPr lang="en-US" dirty="0" err="1"/>
              <a:t>Sumita</a:t>
            </a:r>
            <a:r>
              <a:rPr lang="en-US" dirty="0"/>
              <a:t> Arora </a:t>
            </a:r>
          </a:p>
          <a:p>
            <a:r>
              <a:rPr lang="en-US" dirty="0"/>
              <a:t>2. Informatics Practices – Class XII – </a:t>
            </a:r>
            <a:r>
              <a:rPr lang="en-US" dirty="0" err="1"/>
              <a:t>Sumita</a:t>
            </a:r>
            <a:r>
              <a:rPr lang="en-US" dirty="0"/>
              <a:t> Arora </a:t>
            </a:r>
          </a:p>
          <a:p>
            <a:endParaRPr lang="en-US" dirty="0"/>
          </a:p>
          <a:p>
            <a:r>
              <a:rPr lang="en-US" dirty="0"/>
              <a:t>Websites – </a:t>
            </a:r>
          </a:p>
          <a:p>
            <a:r>
              <a:rPr lang="en-US" dirty="0"/>
              <a:t>1. www.google.com </a:t>
            </a:r>
          </a:p>
          <a:p>
            <a:r>
              <a:rPr lang="en-US" dirty="0"/>
              <a:t>2. www.wikipedia.org </a:t>
            </a:r>
          </a:p>
          <a:p>
            <a:r>
              <a:rPr lang="en-US" dirty="0"/>
              <a:t>3. https://realpython.com/pygame-a-primer/ </a:t>
            </a:r>
          </a:p>
        </p:txBody>
      </p:sp>
    </p:spTree>
    <p:extLst>
      <p:ext uri="{BB962C8B-B14F-4D97-AF65-F5344CB8AC3E}">
        <p14:creationId xmlns:p14="http://schemas.microsoft.com/office/powerpoint/2010/main" val="116615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a:t>What is Space Invaders ? </a:t>
            </a:r>
            <a:endParaRPr lang="en-US" dirty="0"/>
          </a:p>
          <a:p>
            <a:r>
              <a:rPr lang="en-US" dirty="0"/>
              <a:t>Space Invaders is considered one of the most influential video games of all time. It helped expand the video game industry from a novelty to a global industry, and ushered in the golden age of arcade video games. It was the inspiration for numerous video games and game designers across different genres, and has been ported and re-released in various forms</a:t>
            </a:r>
            <a:r>
              <a:rPr lang="en-US" dirty="0" smtClean="0"/>
              <a:t>.</a:t>
            </a:r>
          </a:p>
          <a:p>
            <a:r>
              <a:rPr lang="en-US" dirty="0"/>
              <a:t>The objective of Space Invaders, which was one of the earliest video games released, is to pan across a screen and shoot descending swarms of aliens, preventing them from reaching the bottom of the screen. It is viewed as a pioneer of modern gaming. </a:t>
            </a:r>
            <a:r>
              <a:rPr lang="en-US" dirty="0" smtClean="0"/>
              <a:t> </a:t>
            </a:r>
            <a:endParaRPr lang="en-US" dirty="0"/>
          </a:p>
        </p:txBody>
      </p:sp>
    </p:spTree>
    <p:extLst>
      <p:ext uri="{BB962C8B-B14F-4D97-AF65-F5344CB8AC3E}">
        <p14:creationId xmlns:p14="http://schemas.microsoft.com/office/powerpoint/2010/main" val="21823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made space invaders?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original </a:t>
            </a:r>
            <a:r>
              <a:rPr lang="en-US" b="1" dirty="0"/>
              <a:t>Space Invaders</a:t>
            </a:r>
            <a:r>
              <a:rPr lang="en-US" dirty="0"/>
              <a:t> is designed as an endless loop which means there is no maximum number of levels, just non-</a:t>
            </a:r>
            <a:r>
              <a:rPr lang="en-US" b="1" dirty="0"/>
              <a:t>stop</a:t>
            </a:r>
            <a:r>
              <a:rPr lang="en-US" dirty="0"/>
              <a:t> waves of aliens. It is designed to be impossible to </a:t>
            </a:r>
            <a:r>
              <a:rPr lang="en-US" b="1" dirty="0"/>
              <a:t>finish</a:t>
            </a:r>
            <a:r>
              <a:rPr lang="en-US" dirty="0"/>
              <a:t> it, no matter how many waves you destroy, at one point you will die</a:t>
            </a:r>
            <a:r>
              <a:rPr lang="en-US" dirty="0" smtClean="0"/>
              <a:t>. </a:t>
            </a:r>
          </a:p>
          <a:p>
            <a:r>
              <a:rPr lang="en-US" dirty="0"/>
              <a:t>Today, it still had a great involvement of players and especially </a:t>
            </a:r>
            <a:r>
              <a:rPr lang="en-US" dirty="0" smtClean="0"/>
              <a:t>teenagers.</a:t>
            </a:r>
          </a:p>
          <a:p>
            <a:r>
              <a:rPr lang="en-US" b="1" i="1" dirty="0" smtClean="0"/>
              <a:t>Space </a:t>
            </a:r>
            <a:r>
              <a:rPr lang="en-US" b="1" i="1" dirty="0"/>
              <a:t>Invaders</a:t>
            </a:r>
            <a:r>
              <a:rPr lang="en-US" b="1" dirty="0"/>
              <a:t> was one of the first games to become a popular phenomenon, and it’s no understatement to say that it rewrote the rules of </a:t>
            </a:r>
            <a:r>
              <a:rPr lang="en-US" b="1" smtClean="0"/>
              <a:t>gaming.</a:t>
            </a:r>
            <a:endParaRPr lang="en-US" b="1" dirty="0" smtClean="0"/>
          </a:p>
          <a:p>
            <a:r>
              <a:rPr lang="en-US" dirty="0" smtClean="0"/>
              <a:t>Space invaders – 1978</a:t>
            </a:r>
          </a:p>
          <a:p>
            <a:pPr marL="0" indent="0">
              <a:buNone/>
            </a:pPr>
            <a:r>
              <a:rPr lang="en-US" dirty="0"/>
              <a:t> </a:t>
            </a:r>
            <a:r>
              <a:rPr lang="en-US" dirty="0" smtClean="0"/>
              <a:t>  </a:t>
            </a:r>
            <a:r>
              <a:rPr lang="en-US" dirty="0" err="1" smtClean="0"/>
              <a:t>Galaxian</a:t>
            </a:r>
            <a:r>
              <a:rPr lang="en-US" dirty="0" smtClean="0"/>
              <a:t> – 1979</a:t>
            </a:r>
          </a:p>
          <a:p>
            <a:pPr marL="0" indent="0">
              <a:buNone/>
            </a:pPr>
            <a:r>
              <a:rPr lang="en-US" dirty="0"/>
              <a:t> </a:t>
            </a:r>
            <a:r>
              <a:rPr lang="en-US" dirty="0" smtClean="0"/>
              <a:t>  Pacman - 1980</a:t>
            </a:r>
          </a:p>
          <a:p>
            <a:pPr marL="0" indent="0">
              <a:buNone/>
            </a:pPr>
            <a:r>
              <a:rPr lang="en-US" dirty="0"/>
              <a:t> </a:t>
            </a:r>
            <a:r>
              <a:rPr lang="en-US" dirty="0" smtClean="0"/>
              <a:t>  Mario – 1981</a:t>
            </a:r>
          </a:p>
          <a:p>
            <a:pPr marL="0" indent="0">
              <a:buNone/>
            </a:pPr>
            <a:r>
              <a:rPr lang="en-US" dirty="0"/>
              <a:t> </a:t>
            </a:r>
            <a:r>
              <a:rPr lang="en-US" dirty="0" smtClean="0"/>
              <a:t>  </a:t>
            </a:r>
          </a:p>
          <a:p>
            <a:endParaRPr lang="en-US" sz="2400" dirty="0" smtClean="0"/>
          </a:p>
          <a:p>
            <a:endParaRPr lang="en-US" dirty="0" smtClean="0"/>
          </a:p>
        </p:txBody>
      </p:sp>
    </p:spTree>
    <p:extLst>
      <p:ext uri="{BB962C8B-B14F-4D97-AF65-F5344CB8AC3E}">
        <p14:creationId xmlns:p14="http://schemas.microsoft.com/office/powerpoint/2010/main" val="75053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module – </a:t>
            </a:r>
            <a:r>
              <a:rPr lang="en-US" dirty="0" err="1"/>
              <a:t>Pygame</a:t>
            </a:r>
            <a:r>
              <a:rPr lang="en-US" dirty="0"/>
              <a:t> </a:t>
            </a:r>
          </a:p>
        </p:txBody>
      </p:sp>
      <p:sp>
        <p:nvSpPr>
          <p:cNvPr id="3" name="Content Placeholder 2"/>
          <p:cNvSpPr>
            <a:spLocks noGrp="1"/>
          </p:cNvSpPr>
          <p:nvPr>
            <p:ph idx="1"/>
          </p:nvPr>
        </p:nvSpPr>
        <p:spPr/>
        <p:txBody>
          <a:bodyPr/>
          <a:lstStyle/>
          <a:p>
            <a:r>
              <a:rPr lang="en-US" dirty="0" err="1"/>
              <a:t>Pygame</a:t>
            </a:r>
            <a:r>
              <a:rPr lang="en-US" dirty="0"/>
              <a:t> is a cross-platform set of Python modules designed for writing video games. It includes computer graphics and sound libraries designed to be used with the Python programming language. </a:t>
            </a:r>
            <a:endParaRPr lang="en-US" dirty="0" smtClean="0"/>
          </a:p>
          <a:p>
            <a:r>
              <a:rPr lang="en-US" dirty="0"/>
              <a:t>Applications using </a:t>
            </a:r>
            <a:r>
              <a:rPr lang="en-US" dirty="0" err="1"/>
              <a:t>pygame</a:t>
            </a:r>
            <a:r>
              <a:rPr lang="en-US" dirty="0"/>
              <a:t> can run on Android phones and tablets with the use of </a:t>
            </a:r>
            <a:r>
              <a:rPr lang="en-US" dirty="0" err="1"/>
              <a:t>pygame</a:t>
            </a:r>
            <a:r>
              <a:rPr lang="en-US" dirty="0"/>
              <a:t> Subset for Android (pgs4a). Sound, vibration, keyboard, and </a:t>
            </a:r>
            <a:r>
              <a:rPr lang="en-US" dirty="0" smtClean="0"/>
              <a:t>accelerometer </a:t>
            </a:r>
            <a:r>
              <a:rPr lang="en-US" dirty="0"/>
              <a:t>are supported on Android </a:t>
            </a:r>
          </a:p>
        </p:txBody>
      </p:sp>
    </p:spTree>
    <p:extLst>
      <p:ext uri="{BB962C8B-B14F-4D97-AF65-F5344CB8AC3E}">
        <p14:creationId xmlns:p14="http://schemas.microsoft.com/office/powerpoint/2010/main" val="175517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modules used </a:t>
            </a:r>
            <a:br>
              <a:rPr lang="en-US" dirty="0"/>
            </a:br>
            <a:r>
              <a:rPr lang="en-US" dirty="0"/>
              <a:t>in Our project </a:t>
            </a:r>
          </a:p>
        </p:txBody>
      </p:sp>
      <p:sp>
        <p:nvSpPr>
          <p:cNvPr id="3" name="Content Placeholder 2"/>
          <p:cNvSpPr>
            <a:spLocks noGrp="1"/>
          </p:cNvSpPr>
          <p:nvPr>
            <p:ph idx="1"/>
          </p:nvPr>
        </p:nvSpPr>
        <p:spPr/>
        <p:txBody>
          <a:bodyPr>
            <a:normAutofit fontScale="85000" lnSpcReduction="20000"/>
          </a:bodyPr>
          <a:lstStyle/>
          <a:p>
            <a:r>
              <a:rPr lang="en-US" b="1" dirty="0"/>
              <a:t>Functions used are - </a:t>
            </a:r>
            <a:endParaRPr lang="en-US" dirty="0"/>
          </a:p>
          <a:p>
            <a:r>
              <a:rPr lang="en-US" dirty="0"/>
              <a:t>1. Import </a:t>
            </a:r>
          </a:p>
          <a:p>
            <a:r>
              <a:rPr lang="en-US" dirty="0"/>
              <a:t>2. Range </a:t>
            </a:r>
          </a:p>
          <a:p>
            <a:r>
              <a:rPr lang="en-US" dirty="0"/>
              <a:t>3. Def </a:t>
            </a:r>
          </a:p>
          <a:p>
            <a:r>
              <a:rPr lang="en-US" dirty="0"/>
              <a:t>4. While </a:t>
            </a:r>
          </a:p>
          <a:p>
            <a:r>
              <a:rPr lang="en-US" dirty="0"/>
              <a:t>5. If </a:t>
            </a:r>
          </a:p>
          <a:p>
            <a:r>
              <a:rPr lang="en-US" dirty="0"/>
              <a:t>6. </a:t>
            </a:r>
            <a:r>
              <a:rPr lang="en-US" dirty="0" err="1"/>
              <a:t>Elif</a:t>
            </a:r>
            <a:r>
              <a:rPr lang="en-US" dirty="0"/>
              <a:t> </a:t>
            </a:r>
          </a:p>
          <a:p>
            <a:endParaRPr lang="en-US" dirty="0"/>
          </a:p>
          <a:p>
            <a:r>
              <a:rPr lang="en-US" b="1" dirty="0"/>
              <a:t>Modules used are – </a:t>
            </a:r>
            <a:endParaRPr lang="en-US" dirty="0"/>
          </a:p>
          <a:p>
            <a:r>
              <a:rPr lang="en-US" dirty="0"/>
              <a:t>1</a:t>
            </a:r>
            <a:r>
              <a:rPr lang="en-US" dirty="0"/>
              <a:t>. </a:t>
            </a:r>
            <a:r>
              <a:rPr lang="en-US" dirty="0" err="1"/>
              <a:t>Pygame</a:t>
            </a:r>
            <a:r>
              <a:rPr lang="en-US" dirty="0"/>
              <a:t> </a:t>
            </a:r>
          </a:p>
          <a:p>
            <a:r>
              <a:rPr lang="en-US" dirty="0" smtClean="0"/>
              <a:t>2</a:t>
            </a:r>
            <a:r>
              <a:rPr lang="en-US" dirty="0"/>
              <a:t>. Math </a:t>
            </a:r>
          </a:p>
          <a:p>
            <a:r>
              <a:rPr lang="en-US" dirty="0" smtClean="0"/>
              <a:t>3. Random</a:t>
            </a:r>
            <a:endParaRPr lang="en-US" dirty="0"/>
          </a:p>
          <a:p>
            <a:endParaRPr lang="en-US" dirty="0"/>
          </a:p>
        </p:txBody>
      </p:sp>
    </p:spTree>
    <p:extLst>
      <p:ext uri="{BB962C8B-B14F-4D97-AF65-F5344CB8AC3E}">
        <p14:creationId xmlns:p14="http://schemas.microsoft.com/office/powerpoint/2010/main" val="30625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screens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102" y="2609342"/>
            <a:ext cx="4256995" cy="3378234"/>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932" y="2521350"/>
            <a:ext cx="4448052" cy="3466226"/>
          </a:xfrm>
          <a:prstGeom prst="rect">
            <a:avLst/>
          </a:prstGeom>
        </p:spPr>
      </p:pic>
    </p:spTree>
    <p:extLst>
      <p:ext uri="{BB962C8B-B14F-4D97-AF65-F5344CB8AC3E}">
        <p14:creationId xmlns:p14="http://schemas.microsoft.com/office/powerpoint/2010/main" val="28084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606" y="2667980"/>
            <a:ext cx="4301794" cy="34234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692" y="2665694"/>
            <a:ext cx="4347836" cy="3425731"/>
          </a:xfrm>
          <a:prstGeom prst="rect">
            <a:avLst/>
          </a:prstGeom>
        </p:spPr>
      </p:pic>
    </p:spTree>
    <p:extLst>
      <p:ext uri="{BB962C8B-B14F-4D97-AF65-F5344CB8AC3E}">
        <p14:creationId xmlns:p14="http://schemas.microsoft.com/office/powerpoint/2010/main" val="411796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283" y="2707904"/>
            <a:ext cx="4375117" cy="34387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8306" y="2707904"/>
            <a:ext cx="4352910" cy="3438746"/>
          </a:xfrm>
          <a:prstGeom prst="rect">
            <a:avLst/>
          </a:prstGeom>
        </p:spPr>
      </p:pic>
    </p:spTree>
    <p:extLst>
      <p:ext uri="{BB962C8B-B14F-4D97-AF65-F5344CB8AC3E}">
        <p14:creationId xmlns:p14="http://schemas.microsoft.com/office/powerpoint/2010/main" val="25107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 </a:t>
            </a:r>
          </a:p>
        </p:txBody>
      </p:sp>
      <p:sp>
        <p:nvSpPr>
          <p:cNvPr id="3" name="Content Placeholder 2"/>
          <p:cNvSpPr>
            <a:spLocks noGrp="1"/>
          </p:cNvSpPr>
          <p:nvPr>
            <p:ph idx="1"/>
          </p:nvPr>
        </p:nvSpPr>
        <p:spPr/>
        <p:txBody>
          <a:bodyPr/>
          <a:lstStyle/>
          <a:p>
            <a:r>
              <a:rPr lang="en-US" dirty="0"/>
              <a:t>Space Invaders is a well – known fascinating game. After its first launch, in Japan. It got a huge success from 1980s, by releasing its new features, updates, improvements, in graphics, sound, etc. </a:t>
            </a:r>
          </a:p>
          <a:p>
            <a:r>
              <a:rPr lang="en-US" dirty="0"/>
              <a:t>Earlier, people considered it a very easy game. But, later on, after its many updated versions, it started consisting of difficulties, hard levels and much more. </a:t>
            </a:r>
          </a:p>
          <a:p>
            <a:r>
              <a:rPr lang="en-US" dirty="0"/>
              <a:t>Today, it still had a great involvement of players and especially teenagers. </a:t>
            </a:r>
          </a:p>
          <a:p>
            <a:r>
              <a:rPr lang="en-US" dirty="0"/>
              <a:t>It has more scope in future as it is upgrading time by time. </a:t>
            </a:r>
          </a:p>
        </p:txBody>
      </p:sp>
      <p:sp>
        <p:nvSpPr>
          <p:cNvPr id="4" name="Rectangle 3"/>
          <p:cNvSpPr/>
          <p:nvPr/>
        </p:nvSpPr>
        <p:spPr>
          <a:xfrm>
            <a:off x="5187738" y="3244334"/>
            <a:ext cx="1816523" cy="369332"/>
          </a:xfrm>
          <a:prstGeom prst="rect">
            <a:avLst/>
          </a:prstGeom>
        </p:spPr>
        <p:txBody>
          <a:bodyPr wrap="none">
            <a:spAutoFit/>
          </a:bodyPr>
          <a:lstStyle/>
          <a:p>
            <a:r>
              <a:rPr lang="en-US" dirty="0">
                <a:solidFill>
                  <a:srgbClr val="000000"/>
                </a:solidFill>
                <a:latin typeface="Algerian" panose="04020705040A02060702" pitchFamily="82" charset="0"/>
              </a:rPr>
              <a:t>Future scope </a:t>
            </a:r>
            <a:endParaRPr lang="en-US" dirty="0"/>
          </a:p>
        </p:txBody>
      </p:sp>
    </p:spTree>
    <p:extLst>
      <p:ext uri="{BB962C8B-B14F-4D97-AF65-F5344CB8AC3E}">
        <p14:creationId xmlns:p14="http://schemas.microsoft.com/office/powerpoint/2010/main" val="40709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93</TotalTime>
  <Words>506</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Century Gothic</vt:lpstr>
      <vt:lpstr>Vapor Trail</vt:lpstr>
      <vt:lpstr>INFORMATICS PRACTICES PROJECT - PRESENTATION</vt:lpstr>
      <vt:lpstr>Introduction</vt:lpstr>
      <vt:lpstr>Why we made space invaders?</vt:lpstr>
      <vt:lpstr>Special module – Pygame </vt:lpstr>
      <vt:lpstr>Functions / modules used  in Our project </vt:lpstr>
      <vt:lpstr>Output screens</vt:lpstr>
      <vt:lpstr>PowerPoint Presentation</vt:lpstr>
      <vt:lpstr>PowerPoint Presentation</vt:lpstr>
      <vt:lpstr>Future scope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PRACTICES PROJECT - PRESENTATION</dc:title>
  <dc:creator>Nagaria</dc:creator>
  <cp:lastModifiedBy>Nagaria</cp:lastModifiedBy>
  <cp:revision>11</cp:revision>
  <dcterms:created xsi:type="dcterms:W3CDTF">2020-11-29T14:27:44Z</dcterms:created>
  <dcterms:modified xsi:type="dcterms:W3CDTF">2021-04-08T15:28:04Z</dcterms:modified>
</cp:coreProperties>
</file>