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71" r:id="rId3"/>
    <p:sldId id="272" r:id="rId4"/>
    <p:sldId id="273" r:id="rId5"/>
    <p:sldId id="26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/>
    <p:restoredTop sz="95872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2642E-3274-48A4-8E4B-49BAFE63CF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6B63EF-3BFF-4DA1-93B6-F44D803704BA}">
      <dgm:prSet custT="1"/>
      <dgm:spPr/>
      <dgm:t>
        <a:bodyPr/>
        <a:lstStyle/>
        <a:p>
          <a:r>
            <a:rPr lang="en-US" sz="1600" b="1" dirty="0"/>
            <a:t>To make it easier for volunteers and helpers to reach out to the people in need</a:t>
          </a:r>
          <a:r>
            <a:rPr lang="en-US" sz="1800" b="1" dirty="0"/>
            <a:t>.</a:t>
          </a:r>
        </a:p>
      </dgm:t>
    </dgm:pt>
    <dgm:pt modelId="{61C573D0-1B96-44B5-AF4E-6C57D718949B}" type="parTrans" cxnId="{0C0DDA71-4115-43EB-AB5D-0CC7BB6C5310}">
      <dgm:prSet/>
      <dgm:spPr/>
      <dgm:t>
        <a:bodyPr/>
        <a:lstStyle/>
        <a:p>
          <a:endParaRPr lang="en-US"/>
        </a:p>
      </dgm:t>
    </dgm:pt>
    <dgm:pt modelId="{8FAF8F82-9ECF-4E9A-B567-E2E938A58EF7}" type="sibTrans" cxnId="{0C0DDA71-4115-43EB-AB5D-0CC7BB6C5310}">
      <dgm:prSet/>
      <dgm:spPr/>
      <dgm:t>
        <a:bodyPr/>
        <a:lstStyle/>
        <a:p>
          <a:endParaRPr lang="en-US"/>
        </a:p>
      </dgm:t>
    </dgm:pt>
    <dgm:pt modelId="{FEE646D2-1325-4E8A-B514-FA203670BCA6}">
      <dgm:prSet custT="1"/>
      <dgm:spPr/>
      <dgm:t>
        <a:bodyPr/>
        <a:lstStyle/>
        <a:p>
          <a:r>
            <a:rPr lang="en-US" sz="1600" b="1" dirty="0"/>
            <a:t>By being volunteers high schools kids will be able to get real world experience </a:t>
          </a:r>
        </a:p>
      </dgm:t>
    </dgm:pt>
    <dgm:pt modelId="{706325D5-27BC-47A2-A571-96D9A80AB9FA}" type="parTrans" cxnId="{A9F83E1F-8459-4D44-BAB2-33E1F17339F3}">
      <dgm:prSet/>
      <dgm:spPr/>
      <dgm:t>
        <a:bodyPr/>
        <a:lstStyle/>
        <a:p>
          <a:endParaRPr lang="en-US"/>
        </a:p>
      </dgm:t>
    </dgm:pt>
    <dgm:pt modelId="{F561BC14-C5CE-40E5-AF10-42D462391983}" type="sibTrans" cxnId="{A9F83E1F-8459-4D44-BAB2-33E1F17339F3}">
      <dgm:prSet/>
      <dgm:spPr/>
      <dgm:t>
        <a:bodyPr/>
        <a:lstStyle/>
        <a:p>
          <a:endParaRPr lang="en-US"/>
        </a:p>
      </dgm:t>
    </dgm:pt>
    <dgm:pt modelId="{7330414F-C31E-4CEF-A47E-59E6A0E29E0C}">
      <dgm:prSet custT="1"/>
      <dgm:spPr/>
      <dgm:t>
        <a:bodyPr/>
        <a:lstStyle/>
        <a:p>
          <a:r>
            <a:rPr lang="en-US" sz="1400" b="1" dirty="0"/>
            <a:t>Our application can be implemented on “GLOBAL ISSUE” as it will help countless no. of individuals who are in dire need of help.</a:t>
          </a:r>
        </a:p>
      </dgm:t>
    </dgm:pt>
    <dgm:pt modelId="{6DDEC8A8-DEC1-440C-A58B-54F888E717D9}" type="parTrans" cxnId="{1C9E186E-8DB0-4D80-A6B9-749A0BDF2D68}">
      <dgm:prSet/>
      <dgm:spPr/>
      <dgm:t>
        <a:bodyPr/>
        <a:lstStyle/>
        <a:p>
          <a:endParaRPr lang="en-US"/>
        </a:p>
      </dgm:t>
    </dgm:pt>
    <dgm:pt modelId="{5B7B05AF-5569-4A4B-B509-E924524A008B}" type="sibTrans" cxnId="{1C9E186E-8DB0-4D80-A6B9-749A0BDF2D68}">
      <dgm:prSet/>
      <dgm:spPr/>
      <dgm:t>
        <a:bodyPr/>
        <a:lstStyle/>
        <a:p>
          <a:endParaRPr lang="en-US"/>
        </a:p>
      </dgm:t>
    </dgm:pt>
    <dgm:pt modelId="{69DA934C-C1FB-43EA-B870-44A04ABE2200}">
      <dgm:prSet custT="1"/>
      <dgm:spPr/>
      <dgm:t>
        <a:bodyPr/>
        <a:lstStyle/>
        <a:p>
          <a:r>
            <a:rPr lang="en-US" sz="1600" b="1" dirty="0"/>
            <a:t>Doctors will be able to get data from patients easily and the people in need can reach out to Medical help with ease.</a:t>
          </a:r>
        </a:p>
      </dgm:t>
    </dgm:pt>
    <dgm:pt modelId="{D4C36963-E6F3-4168-9B30-CC8C13320587}" type="parTrans" cxnId="{59B2F597-D7CB-4953-83E7-9C13B80EADA7}">
      <dgm:prSet/>
      <dgm:spPr/>
      <dgm:t>
        <a:bodyPr/>
        <a:lstStyle/>
        <a:p>
          <a:endParaRPr lang="en-US"/>
        </a:p>
      </dgm:t>
    </dgm:pt>
    <dgm:pt modelId="{B8A1EC7C-CF4A-4499-8DEA-6818E0B01D1A}" type="sibTrans" cxnId="{59B2F597-D7CB-4953-83E7-9C13B80EADA7}">
      <dgm:prSet/>
      <dgm:spPr/>
      <dgm:t>
        <a:bodyPr/>
        <a:lstStyle/>
        <a:p>
          <a:endParaRPr lang="en-US"/>
        </a:p>
      </dgm:t>
    </dgm:pt>
    <dgm:pt modelId="{5EC9890A-1518-45CD-9159-920C16B804EA}" type="pres">
      <dgm:prSet presAssocID="{7DA2642E-3274-48A4-8E4B-49BAFE63CFBE}" presName="root" presStyleCnt="0">
        <dgm:presLayoutVars>
          <dgm:dir/>
          <dgm:resizeHandles val="exact"/>
        </dgm:presLayoutVars>
      </dgm:prSet>
      <dgm:spPr/>
    </dgm:pt>
    <dgm:pt modelId="{F0E6AF6F-7E6B-4C0F-B5F0-95150361E059}" type="pres">
      <dgm:prSet presAssocID="{EB6B63EF-3BFF-4DA1-93B6-F44D803704BA}" presName="compNode" presStyleCnt="0"/>
      <dgm:spPr/>
    </dgm:pt>
    <dgm:pt modelId="{A895175A-ED2C-4101-B82A-9ACA18C333B9}" type="pres">
      <dgm:prSet presAssocID="{EB6B63EF-3BFF-4DA1-93B6-F44D803704BA}" presName="iconRect" presStyleLbl="node1" presStyleIdx="0" presStyleCnt="4" custLinFactNeighborX="-852" custLinFactNeighborY="170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935DC9B-15E6-4BAD-94FE-31BFA6C5E0B6}" type="pres">
      <dgm:prSet presAssocID="{EB6B63EF-3BFF-4DA1-93B6-F44D803704BA}" presName="spaceRect" presStyleCnt="0"/>
      <dgm:spPr/>
    </dgm:pt>
    <dgm:pt modelId="{1CD3E98C-DC91-4BEE-94B6-0DF8350918EE}" type="pres">
      <dgm:prSet presAssocID="{EB6B63EF-3BFF-4DA1-93B6-F44D803704BA}" presName="textRect" presStyleLbl="revTx" presStyleIdx="0" presStyleCnt="4" custScaleX="123620">
        <dgm:presLayoutVars>
          <dgm:chMax val="1"/>
          <dgm:chPref val="1"/>
        </dgm:presLayoutVars>
      </dgm:prSet>
      <dgm:spPr/>
    </dgm:pt>
    <dgm:pt modelId="{6CD38610-D7F0-414A-BB9D-4A0904E8439E}" type="pres">
      <dgm:prSet presAssocID="{8FAF8F82-9ECF-4E9A-B567-E2E938A58EF7}" presName="sibTrans" presStyleCnt="0"/>
      <dgm:spPr/>
    </dgm:pt>
    <dgm:pt modelId="{D840F018-08A0-4934-B449-69A0CE7B1BD5}" type="pres">
      <dgm:prSet presAssocID="{FEE646D2-1325-4E8A-B514-FA203670BCA6}" presName="compNode" presStyleCnt="0"/>
      <dgm:spPr/>
    </dgm:pt>
    <dgm:pt modelId="{A8626E70-C0C0-40B9-A897-5E7D29B169CB}" type="pres">
      <dgm:prSet presAssocID="{FEE646D2-1325-4E8A-B514-FA203670BC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5EE0221-55CD-4B9C-BF55-896AD0D91D6B}" type="pres">
      <dgm:prSet presAssocID="{FEE646D2-1325-4E8A-B514-FA203670BCA6}" presName="spaceRect" presStyleCnt="0"/>
      <dgm:spPr/>
    </dgm:pt>
    <dgm:pt modelId="{2992104F-FBA8-4308-9157-FC8651FE4E2C}" type="pres">
      <dgm:prSet presAssocID="{FEE646D2-1325-4E8A-B514-FA203670BCA6}" presName="textRect" presStyleLbl="revTx" presStyleIdx="1" presStyleCnt="4">
        <dgm:presLayoutVars>
          <dgm:chMax val="1"/>
          <dgm:chPref val="1"/>
        </dgm:presLayoutVars>
      </dgm:prSet>
      <dgm:spPr/>
    </dgm:pt>
    <dgm:pt modelId="{61F7DD0A-9BF2-4D01-BF4C-F43960EC980C}" type="pres">
      <dgm:prSet presAssocID="{F561BC14-C5CE-40E5-AF10-42D462391983}" presName="sibTrans" presStyleCnt="0"/>
      <dgm:spPr/>
    </dgm:pt>
    <dgm:pt modelId="{07B2C4B4-805C-4FDD-8ACF-57CBA9A3BE35}" type="pres">
      <dgm:prSet presAssocID="{7330414F-C31E-4CEF-A47E-59E6A0E29E0C}" presName="compNode" presStyleCnt="0"/>
      <dgm:spPr/>
    </dgm:pt>
    <dgm:pt modelId="{1FEBD471-35E9-4B30-974E-11E532D9C41E}" type="pres">
      <dgm:prSet presAssocID="{7330414F-C31E-4CEF-A47E-59E6A0E29E0C}" presName="iconRect" presStyleLbl="node1" presStyleIdx="2" presStyleCnt="4" custLinFactNeighborX="-2555" custLinFactNeighborY="-160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B0EAF12-C804-4C7F-B1CA-A59032975A0F}" type="pres">
      <dgm:prSet presAssocID="{7330414F-C31E-4CEF-A47E-59E6A0E29E0C}" presName="spaceRect" presStyleCnt="0"/>
      <dgm:spPr/>
    </dgm:pt>
    <dgm:pt modelId="{78E06028-2996-40AA-85B4-5AAAD962D8FB}" type="pres">
      <dgm:prSet presAssocID="{7330414F-C31E-4CEF-A47E-59E6A0E29E0C}" presName="textRect" presStyleLbl="revTx" presStyleIdx="2" presStyleCnt="4" custScaleX="105178" custScaleY="132313" custLinFactNeighborX="1916" custLinFactNeighborY="-7305">
        <dgm:presLayoutVars>
          <dgm:chMax val="1"/>
          <dgm:chPref val="1"/>
        </dgm:presLayoutVars>
      </dgm:prSet>
      <dgm:spPr/>
    </dgm:pt>
    <dgm:pt modelId="{0F156F0C-3B3D-451D-B667-24EE07B3B7D4}" type="pres">
      <dgm:prSet presAssocID="{5B7B05AF-5569-4A4B-B509-E924524A008B}" presName="sibTrans" presStyleCnt="0"/>
      <dgm:spPr/>
    </dgm:pt>
    <dgm:pt modelId="{AB09C1DE-F65E-4A4C-BDEE-43FF53C82517}" type="pres">
      <dgm:prSet presAssocID="{69DA934C-C1FB-43EA-B870-44A04ABE2200}" presName="compNode" presStyleCnt="0"/>
      <dgm:spPr/>
    </dgm:pt>
    <dgm:pt modelId="{60C131F1-9680-4CAA-955F-F09CAE0768CA}" type="pres">
      <dgm:prSet presAssocID="{69DA934C-C1FB-43EA-B870-44A04ABE2200}" presName="iconRect" presStyleLbl="node1" presStyleIdx="3" presStyleCnt="4" custLinFactNeighborX="28103" custLinFactNeighborY="-1430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D76E2AE-7B27-4E20-8A23-FA66A58D8AC3}" type="pres">
      <dgm:prSet presAssocID="{69DA934C-C1FB-43EA-B870-44A04ABE2200}" presName="spaceRect" presStyleCnt="0"/>
      <dgm:spPr/>
    </dgm:pt>
    <dgm:pt modelId="{659ECA8E-DEA4-4E9E-8024-C6560137CD61}" type="pres">
      <dgm:prSet presAssocID="{69DA934C-C1FB-43EA-B870-44A04ABE2200}" presName="textRect" presStyleLbl="revTx" presStyleIdx="3" presStyleCnt="4" custScaleX="124087" custLinFactNeighborX="13413" custLinFactNeighborY="-27624">
        <dgm:presLayoutVars>
          <dgm:chMax val="1"/>
          <dgm:chPref val="1"/>
        </dgm:presLayoutVars>
      </dgm:prSet>
      <dgm:spPr/>
    </dgm:pt>
  </dgm:ptLst>
  <dgm:cxnLst>
    <dgm:cxn modelId="{175E8710-AB25-400C-AF1A-12DEFCBBCDBA}" type="presOf" srcId="{FEE646D2-1325-4E8A-B514-FA203670BCA6}" destId="{2992104F-FBA8-4308-9157-FC8651FE4E2C}" srcOrd="0" destOrd="0" presId="urn:microsoft.com/office/officeart/2018/2/layout/IconLabelList"/>
    <dgm:cxn modelId="{C10BC41E-147B-4982-AC4C-E7B5FA2E3903}" type="presOf" srcId="{EB6B63EF-3BFF-4DA1-93B6-F44D803704BA}" destId="{1CD3E98C-DC91-4BEE-94B6-0DF8350918EE}" srcOrd="0" destOrd="0" presId="urn:microsoft.com/office/officeart/2018/2/layout/IconLabelList"/>
    <dgm:cxn modelId="{A9F83E1F-8459-4D44-BAB2-33E1F17339F3}" srcId="{7DA2642E-3274-48A4-8E4B-49BAFE63CFBE}" destId="{FEE646D2-1325-4E8A-B514-FA203670BCA6}" srcOrd="1" destOrd="0" parTransId="{706325D5-27BC-47A2-A571-96D9A80AB9FA}" sibTransId="{F561BC14-C5CE-40E5-AF10-42D462391983}"/>
    <dgm:cxn modelId="{E0BA8E5F-4C8B-4F07-940C-042FCE6E22E5}" type="presOf" srcId="{69DA934C-C1FB-43EA-B870-44A04ABE2200}" destId="{659ECA8E-DEA4-4E9E-8024-C6560137CD61}" srcOrd="0" destOrd="0" presId="urn:microsoft.com/office/officeart/2018/2/layout/IconLabelList"/>
    <dgm:cxn modelId="{1C9E186E-8DB0-4D80-A6B9-749A0BDF2D68}" srcId="{7DA2642E-3274-48A4-8E4B-49BAFE63CFBE}" destId="{7330414F-C31E-4CEF-A47E-59E6A0E29E0C}" srcOrd="2" destOrd="0" parTransId="{6DDEC8A8-DEC1-440C-A58B-54F888E717D9}" sibTransId="{5B7B05AF-5569-4A4B-B509-E924524A008B}"/>
    <dgm:cxn modelId="{0C0DDA71-4115-43EB-AB5D-0CC7BB6C5310}" srcId="{7DA2642E-3274-48A4-8E4B-49BAFE63CFBE}" destId="{EB6B63EF-3BFF-4DA1-93B6-F44D803704BA}" srcOrd="0" destOrd="0" parTransId="{61C573D0-1B96-44B5-AF4E-6C57D718949B}" sibTransId="{8FAF8F82-9ECF-4E9A-B567-E2E938A58EF7}"/>
    <dgm:cxn modelId="{B106E28F-D732-4BAD-9144-BB2B041D3E4B}" type="presOf" srcId="{7DA2642E-3274-48A4-8E4B-49BAFE63CFBE}" destId="{5EC9890A-1518-45CD-9159-920C16B804EA}" srcOrd="0" destOrd="0" presId="urn:microsoft.com/office/officeart/2018/2/layout/IconLabelList"/>
    <dgm:cxn modelId="{59B2F597-D7CB-4953-83E7-9C13B80EADA7}" srcId="{7DA2642E-3274-48A4-8E4B-49BAFE63CFBE}" destId="{69DA934C-C1FB-43EA-B870-44A04ABE2200}" srcOrd="3" destOrd="0" parTransId="{D4C36963-E6F3-4168-9B30-CC8C13320587}" sibTransId="{B8A1EC7C-CF4A-4499-8DEA-6818E0B01D1A}"/>
    <dgm:cxn modelId="{5EB6B6DA-7E02-4422-8542-8E0913D2B58A}" type="presOf" srcId="{7330414F-C31E-4CEF-A47E-59E6A0E29E0C}" destId="{78E06028-2996-40AA-85B4-5AAAD962D8FB}" srcOrd="0" destOrd="0" presId="urn:microsoft.com/office/officeart/2018/2/layout/IconLabelList"/>
    <dgm:cxn modelId="{0F8874A3-E82B-43B8-BC13-8320C970DB73}" type="presParOf" srcId="{5EC9890A-1518-45CD-9159-920C16B804EA}" destId="{F0E6AF6F-7E6B-4C0F-B5F0-95150361E059}" srcOrd="0" destOrd="0" presId="urn:microsoft.com/office/officeart/2018/2/layout/IconLabelList"/>
    <dgm:cxn modelId="{2EAA3028-DC01-409D-851B-0290F7410F60}" type="presParOf" srcId="{F0E6AF6F-7E6B-4C0F-B5F0-95150361E059}" destId="{A895175A-ED2C-4101-B82A-9ACA18C333B9}" srcOrd="0" destOrd="0" presId="urn:microsoft.com/office/officeart/2018/2/layout/IconLabelList"/>
    <dgm:cxn modelId="{0064C20B-A353-4260-B4F7-FE949A328EBD}" type="presParOf" srcId="{F0E6AF6F-7E6B-4C0F-B5F0-95150361E059}" destId="{9935DC9B-15E6-4BAD-94FE-31BFA6C5E0B6}" srcOrd="1" destOrd="0" presId="urn:microsoft.com/office/officeart/2018/2/layout/IconLabelList"/>
    <dgm:cxn modelId="{6191831B-0751-42FF-8421-C1B76F21DFF8}" type="presParOf" srcId="{F0E6AF6F-7E6B-4C0F-B5F0-95150361E059}" destId="{1CD3E98C-DC91-4BEE-94B6-0DF8350918EE}" srcOrd="2" destOrd="0" presId="urn:microsoft.com/office/officeart/2018/2/layout/IconLabelList"/>
    <dgm:cxn modelId="{3F60735E-A734-4590-AC8C-B5A0C59C4783}" type="presParOf" srcId="{5EC9890A-1518-45CD-9159-920C16B804EA}" destId="{6CD38610-D7F0-414A-BB9D-4A0904E8439E}" srcOrd="1" destOrd="0" presId="urn:microsoft.com/office/officeart/2018/2/layout/IconLabelList"/>
    <dgm:cxn modelId="{8B20763F-9712-42D4-8E6C-25CA1CE20DFC}" type="presParOf" srcId="{5EC9890A-1518-45CD-9159-920C16B804EA}" destId="{D840F018-08A0-4934-B449-69A0CE7B1BD5}" srcOrd="2" destOrd="0" presId="urn:microsoft.com/office/officeart/2018/2/layout/IconLabelList"/>
    <dgm:cxn modelId="{53C48123-0DFF-4BFC-9F0C-83AF3F3C9211}" type="presParOf" srcId="{D840F018-08A0-4934-B449-69A0CE7B1BD5}" destId="{A8626E70-C0C0-40B9-A897-5E7D29B169CB}" srcOrd="0" destOrd="0" presId="urn:microsoft.com/office/officeart/2018/2/layout/IconLabelList"/>
    <dgm:cxn modelId="{59E715B0-4F90-4802-B688-C847894F9FE1}" type="presParOf" srcId="{D840F018-08A0-4934-B449-69A0CE7B1BD5}" destId="{55EE0221-55CD-4B9C-BF55-896AD0D91D6B}" srcOrd="1" destOrd="0" presId="urn:microsoft.com/office/officeart/2018/2/layout/IconLabelList"/>
    <dgm:cxn modelId="{2B93C813-F26F-4491-BDAD-D5DC121B363F}" type="presParOf" srcId="{D840F018-08A0-4934-B449-69A0CE7B1BD5}" destId="{2992104F-FBA8-4308-9157-FC8651FE4E2C}" srcOrd="2" destOrd="0" presId="urn:microsoft.com/office/officeart/2018/2/layout/IconLabelList"/>
    <dgm:cxn modelId="{38A49DE3-7C12-44D6-8CEB-640E0C6B7670}" type="presParOf" srcId="{5EC9890A-1518-45CD-9159-920C16B804EA}" destId="{61F7DD0A-9BF2-4D01-BF4C-F43960EC980C}" srcOrd="3" destOrd="0" presId="urn:microsoft.com/office/officeart/2018/2/layout/IconLabelList"/>
    <dgm:cxn modelId="{42A6D39A-886C-4D5D-9D7C-490161B7BACB}" type="presParOf" srcId="{5EC9890A-1518-45CD-9159-920C16B804EA}" destId="{07B2C4B4-805C-4FDD-8ACF-57CBA9A3BE35}" srcOrd="4" destOrd="0" presId="urn:microsoft.com/office/officeart/2018/2/layout/IconLabelList"/>
    <dgm:cxn modelId="{098A6942-3875-442B-A459-E4D928C7404B}" type="presParOf" srcId="{07B2C4B4-805C-4FDD-8ACF-57CBA9A3BE35}" destId="{1FEBD471-35E9-4B30-974E-11E532D9C41E}" srcOrd="0" destOrd="0" presId="urn:microsoft.com/office/officeart/2018/2/layout/IconLabelList"/>
    <dgm:cxn modelId="{2FEEFEB0-7B48-44E8-86AC-A830E4A25AAF}" type="presParOf" srcId="{07B2C4B4-805C-4FDD-8ACF-57CBA9A3BE35}" destId="{2B0EAF12-C804-4C7F-B1CA-A59032975A0F}" srcOrd="1" destOrd="0" presId="urn:microsoft.com/office/officeart/2018/2/layout/IconLabelList"/>
    <dgm:cxn modelId="{DE23C52A-5184-4352-90E3-4486A8976338}" type="presParOf" srcId="{07B2C4B4-805C-4FDD-8ACF-57CBA9A3BE35}" destId="{78E06028-2996-40AA-85B4-5AAAD962D8FB}" srcOrd="2" destOrd="0" presId="urn:microsoft.com/office/officeart/2018/2/layout/IconLabelList"/>
    <dgm:cxn modelId="{BAF4AF7D-B1E3-47F7-9F28-0E6193FB6061}" type="presParOf" srcId="{5EC9890A-1518-45CD-9159-920C16B804EA}" destId="{0F156F0C-3B3D-451D-B667-24EE07B3B7D4}" srcOrd="5" destOrd="0" presId="urn:microsoft.com/office/officeart/2018/2/layout/IconLabelList"/>
    <dgm:cxn modelId="{68CB2F9B-7FEA-47A4-9F71-D560125AF6A8}" type="presParOf" srcId="{5EC9890A-1518-45CD-9159-920C16B804EA}" destId="{AB09C1DE-F65E-4A4C-BDEE-43FF53C82517}" srcOrd="6" destOrd="0" presId="urn:microsoft.com/office/officeart/2018/2/layout/IconLabelList"/>
    <dgm:cxn modelId="{3163BEF1-C245-4A44-95C6-60039D825D70}" type="presParOf" srcId="{AB09C1DE-F65E-4A4C-BDEE-43FF53C82517}" destId="{60C131F1-9680-4CAA-955F-F09CAE0768CA}" srcOrd="0" destOrd="0" presId="urn:microsoft.com/office/officeart/2018/2/layout/IconLabelList"/>
    <dgm:cxn modelId="{8A62CDFC-BBA1-4AFC-A5FC-02F60A09C649}" type="presParOf" srcId="{AB09C1DE-F65E-4A4C-BDEE-43FF53C82517}" destId="{9D76E2AE-7B27-4E20-8A23-FA66A58D8AC3}" srcOrd="1" destOrd="0" presId="urn:microsoft.com/office/officeart/2018/2/layout/IconLabelList"/>
    <dgm:cxn modelId="{83F85EEF-77C4-445A-9B36-651EFE77CA27}" type="presParOf" srcId="{AB09C1DE-F65E-4A4C-BDEE-43FF53C82517}" destId="{659ECA8E-DEA4-4E9E-8024-C6560137CD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07E03-9BCB-48FA-8619-7626AD0EFE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8D4369-3DAF-4DF8-BC77-D5161D5A3ADD}">
      <dgm:prSet/>
      <dgm:spPr/>
      <dgm:t>
        <a:bodyPr/>
        <a:lstStyle/>
        <a:p>
          <a:r>
            <a:rPr lang="en-US"/>
            <a:t>Email Authenticator</a:t>
          </a:r>
          <a:endParaRPr lang="en-US" dirty="0"/>
        </a:p>
      </dgm:t>
    </dgm:pt>
    <dgm:pt modelId="{C234932A-4BCD-45E9-9438-456F82B76021}" type="parTrans" cxnId="{89650E5F-9355-4473-AE81-6D5F671EBB5F}">
      <dgm:prSet/>
      <dgm:spPr/>
      <dgm:t>
        <a:bodyPr/>
        <a:lstStyle/>
        <a:p>
          <a:endParaRPr lang="en-US"/>
        </a:p>
      </dgm:t>
    </dgm:pt>
    <dgm:pt modelId="{F0050CC5-84B5-40E9-85B6-ADC4F963A47F}" type="sibTrans" cxnId="{89650E5F-9355-4473-AE81-6D5F671EBB5F}">
      <dgm:prSet/>
      <dgm:spPr/>
      <dgm:t>
        <a:bodyPr/>
        <a:lstStyle/>
        <a:p>
          <a:endParaRPr lang="en-US"/>
        </a:p>
      </dgm:t>
    </dgm:pt>
    <dgm:pt modelId="{B162042A-5934-4844-8D67-DF5C3D9F6C1D}">
      <dgm:prSet/>
      <dgm:spPr/>
      <dgm:t>
        <a:bodyPr/>
        <a:lstStyle/>
        <a:p>
          <a:r>
            <a:rPr lang="en-US" dirty="0"/>
            <a:t>Graphical Representation</a:t>
          </a:r>
        </a:p>
      </dgm:t>
    </dgm:pt>
    <dgm:pt modelId="{F392EF80-5665-4D9A-8BD3-D15BF467F0D1}" type="parTrans" cxnId="{4A6BC84C-F798-409D-B5C7-987139E6DA16}">
      <dgm:prSet/>
      <dgm:spPr/>
      <dgm:t>
        <a:bodyPr/>
        <a:lstStyle/>
        <a:p>
          <a:endParaRPr lang="en-US"/>
        </a:p>
      </dgm:t>
    </dgm:pt>
    <dgm:pt modelId="{D629C53B-9421-4320-AC71-9EA2E391C480}" type="sibTrans" cxnId="{4A6BC84C-F798-409D-B5C7-987139E6DA16}">
      <dgm:prSet/>
      <dgm:spPr/>
      <dgm:t>
        <a:bodyPr/>
        <a:lstStyle/>
        <a:p>
          <a:endParaRPr lang="en-US"/>
        </a:p>
      </dgm:t>
    </dgm:pt>
    <dgm:pt modelId="{0ED760BE-D923-8545-927C-57CA4DE1C7A0}" type="pres">
      <dgm:prSet presAssocID="{58307E03-9BCB-48FA-8619-7626AD0EFEDB}" presName="linear" presStyleCnt="0">
        <dgm:presLayoutVars>
          <dgm:animLvl val="lvl"/>
          <dgm:resizeHandles val="exact"/>
        </dgm:presLayoutVars>
      </dgm:prSet>
      <dgm:spPr/>
    </dgm:pt>
    <dgm:pt modelId="{F04A9975-FB9C-884E-857E-3937660797F9}" type="pres">
      <dgm:prSet presAssocID="{018D4369-3DAF-4DF8-BC77-D5161D5A3A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492F28-5C60-8B4B-8E9F-E8A171B3DFFF}" type="pres">
      <dgm:prSet presAssocID="{F0050CC5-84B5-40E9-85B6-ADC4F963A47F}" presName="spacer" presStyleCnt="0"/>
      <dgm:spPr/>
    </dgm:pt>
    <dgm:pt modelId="{D9C0883E-CFE1-F842-99BB-901553379995}" type="pres">
      <dgm:prSet presAssocID="{B162042A-5934-4844-8D67-DF5C3D9F6C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9650E5F-9355-4473-AE81-6D5F671EBB5F}" srcId="{58307E03-9BCB-48FA-8619-7626AD0EFEDB}" destId="{018D4369-3DAF-4DF8-BC77-D5161D5A3ADD}" srcOrd="0" destOrd="0" parTransId="{C234932A-4BCD-45E9-9438-456F82B76021}" sibTransId="{F0050CC5-84B5-40E9-85B6-ADC4F963A47F}"/>
    <dgm:cxn modelId="{4A6BC84C-F798-409D-B5C7-987139E6DA16}" srcId="{58307E03-9BCB-48FA-8619-7626AD0EFEDB}" destId="{B162042A-5934-4844-8D67-DF5C3D9F6C1D}" srcOrd="1" destOrd="0" parTransId="{F392EF80-5665-4D9A-8BD3-D15BF467F0D1}" sibTransId="{D629C53B-9421-4320-AC71-9EA2E391C480}"/>
    <dgm:cxn modelId="{EEE95975-7B44-964C-AC73-BCDD81F5EFD5}" type="presOf" srcId="{018D4369-3DAF-4DF8-BC77-D5161D5A3ADD}" destId="{F04A9975-FB9C-884E-857E-3937660797F9}" srcOrd="0" destOrd="0" presId="urn:microsoft.com/office/officeart/2005/8/layout/vList2"/>
    <dgm:cxn modelId="{E9E41290-EE0E-684C-A4F4-575E67CBA804}" type="presOf" srcId="{B162042A-5934-4844-8D67-DF5C3D9F6C1D}" destId="{D9C0883E-CFE1-F842-99BB-901553379995}" srcOrd="0" destOrd="0" presId="urn:microsoft.com/office/officeart/2005/8/layout/vList2"/>
    <dgm:cxn modelId="{C4E1AEB4-D83A-5E43-B3A1-EB054B71563F}" type="presOf" srcId="{58307E03-9BCB-48FA-8619-7626AD0EFEDB}" destId="{0ED760BE-D923-8545-927C-57CA4DE1C7A0}" srcOrd="0" destOrd="0" presId="urn:microsoft.com/office/officeart/2005/8/layout/vList2"/>
    <dgm:cxn modelId="{9EC7CDD7-9CB6-6442-A210-5A801F24A143}" type="presParOf" srcId="{0ED760BE-D923-8545-927C-57CA4DE1C7A0}" destId="{F04A9975-FB9C-884E-857E-3937660797F9}" srcOrd="0" destOrd="0" presId="urn:microsoft.com/office/officeart/2005/8/layout/vList2"/>
    <dgm:cxn modelId="{14598F10-92EE-9748-A159-AE552BB78B36}" type="presParOf" srcId="{0ED760BE-D923-8545-927C-57CA4DE1C7A0}" destId="{82492F28-5C60-8B4B-8E9F-E8A171B3DFFF}" srcOrd="1" destOrd="0" presId="urn:microsoft.com/office/officeart/2005/8/layout/vList2"/>
    <dgm:cxn modelId="{7DA16A9E-390A-4545-8B79-C3D07CFF9002}" type="presParOf" srcId="{0ED760BE-D923-8545-927C-57CA4DE1C7A0}" destId="{D9C0883E-CFE1-F842-99BB-9015533799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5175A-ED2C-4101-B82A-9ACA18C333B9}">
      <dsp:nvSpPr>
        <dsp:cNvPr id="0" name=""/>
        <dsp:cNvSpPr/>
      </dsp:nvSpPr>
      <dsp:spPr>
        <a:xfrm>
          <a:off x="1866503" y="620859"/>
          <a:ext cx="1052673" cy="1052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E98C-DC91-4BEE-94B6-0DF8350918EE}">
      <dsp:nvSpPr>
        <dsp:cNvPr id="0" name=""/>
        <dsp:cNvSpPr/>
      </dsp:nvSpPr>
      <dsp:spPr>
        <a:xfrm>
          <a:off x="955903" y="1884385"/>
          <a:ext cx="2891811" cy="99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make it easier for volunteers and helpers to reach out to the people in need</a:t>
          </a:r>
          <a:r>
            <a:rPr lang="en-US" sz="1800" b="1" kern="1200" dirty="0"/>
            <a:t>.</a:t>
          </a:r>
        </a:p>
      </dsp:txBody>
      <dsp:txXfrm>
        <a:off x="955903" y="1884385"/>
        <a:ext cx="2891811" cy="994099"/>
      </dsp:txXfrm>
    </dsp:sp>
    <dsp:sp modelId="{A8626E70-C0C0-40B9-A897-5E7D29B169CB}">
      <dsp:nvSpPr>
        <dsp:cNvPr id="0" name=""/>
        <dsp:cNvSpPr/>
      </dsp:nvSpPr>
      <dsp:spPr>
        <a:xfrm>
          <a:off x="4900388" y="441567"/>
          <a:ext cx="1052673" cy="10526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2104F-FBA8-4308-9157-FC8651FE4E2C}">
      <dsp:nvSpPr>
        <dsp:cNvPr id="0" name=""/>
        <dsp:cNvSpPr/>
      </dsp:nvSpPr>
      <dsp:spPr>
        <a:xfrm>
          <a:off x="4257087" y="1884385"/>
          <a:ext cx="2339274" cy="99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By being volunteers high schools kids will be able to get real world experience </a:t>
          </a:r>
        </a:p>
      </dsp:txBody>
      <dsp:txXfrm>
        <a:off x="4257087" y="1884385"/>
        <a:ext cx="2339274" cy="994099"/>
      </dsp:txXfrm>
    </dsp:sp>
    <dsp:sp modelId="{1FEBD471-35E9-4B30-974E-11E532D9C41E}">
      <dsp:nvSpPr>
        <dsp:cNvPr id="0" name=""/>
        <dsp:cNvSpPr/>
      </dsp:nvSpPr>
      <dsp:spPr>
        <a:xfrm>
          <a:off x="1566845" y="3294602"/>
          <a:ext cx="1052673" cy="10526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06028-2996-40AA-85B4-5AAAD962D8FB}">
      <dsp:nvSpPr>
        <dsp:cNvPr id="0" name=""/>
        <dsp:cNvSpPr/>
      </dsp:nvSpPr>
      <dsp:spPr>
        <a:xfrm>
          <a:off x="934697" y="4672890"/>
          <a:ext cx="2460402" cy="131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Our application can be implemented on “GLOBAL ISSUE” as it will help countless no. of individuals who are in dire need of help.</a:t>
          </a:r>
        </a:p>
      </dsp:txBody>
      <dsp:txXfrm>
        <a:off x="934697" y="4672890"/>
        <a:ext cx="2460402" cy="1315322"/>
      </dsp:txXfrm>
    </dsp:sp>
    <dsp:sp modelId="{60C131F1-9680-4CAA-955F-F09CAE0768CA}">
      <dsp:nvSpPr>
        <dsp:cNvPr id="0" name=""/>
        <dsp:cNvSpPr/>
      </dsp:nvSpPr>
      <dsp:spPr>
        <a:xfrm>
          <a:off x="4980516" y="3393024"/>
          <a:ext cx="1052673" cy="10526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ECA8E-DEA4-4E9E-8024-C6560137CD61}">
      <dsp:nvSpPr>
        <dsp:cNvPr id="0" name=""/>
        <dsp:cNvSpPr/>
      </dsp:nvSpPr>
      <dsp:spPr>
        <a:xfrm>
          <a:off x="4073419" y="4711817"/>
          <a:ext cx="2902736" cy="99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Doctors will be able to get data from patients easily and the people in need can reach out to Medical help with ease.</a:t>
          </a:r>
        </a:p>
      </dsp:txBody>
      <dsp:txXfrm>
        <a:off x="4073419" y="4711817"/>
        <a:ext cx="2902736" cy="9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9975-FB9C-884E-857E-3937660797F9}">
      <dsp:nvSpPr>
        <dsp:cNvPr id="0" name=""/>
        <dsp:cNvSpPr/>
      </dsp:nvSpPr>
      <dsp:spPr>
        <a:xfrm>
          <a:off x="0" y="212457"/>
          <a:ext cx="6175895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Email Authenticator</a:t>
          </a:r>
          <a:endParaRPr lang="en-US" sz="6500" kern="1200" dirty="0"/>
        </a:p>
      </dsp:txBody>
      <dsp:txXfrm>
        <a:off x="126223" y="338680"/>
        <a:ext cx="5923449" cy="2333254"/>
      </dsp:txXfrm>
    </dsp:sp>
    <dsp:sp modelId="{D9C0883E-CFE1-F842-99BB-901553379995}">
      <dsp:nvSpPr>
        <dsp:cNvPr id="0" name=""/>
        <dsp:cNvSpPr/>
      </dsp:nvSpPr>
      <dsp:spPr>
        <a:xfrm>
          <a:off x="0" y="2985357"/>
          <a:ext cx="6175895" cy="2585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Graphical Representation</a:t>
          </a:r>
        </a:p>
      </dsp:txBody>
      <dsp:txXfrm>
        <a:off x="126223" y="3111580"/>
        <a:ext cx="5923449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17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5.reactrouter.com/web/guides/quick-start" TargetMode="External"/><Relationship Id="rId2" Type="http://schemas.openxmlformats.org/officeDocument/2006/relationships/hyperlink" Target="https://mui.com/getting-started/usa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31FF4-DA8D-4033-AE79-1655CC16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E05B6-B726-B34C-B7DC-F25D517D6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099" y="1969783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200" dirty="0"/>
              <a:t>INFO 5100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93BF-665F-BF45-B726-8C6686DD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49" y="4135965"/>
            <a:ext cx="5575300" cy="152097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SHIBA RAMTEKE 002705507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REVATI LACHYAN 002197827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SIDDHANT NAGRAJ 002794527</a:t>
            </a:r>
          </a:p>
          <a:p>
            <a:pPr>
              <a:lnSpc>
                <a:spcPct val="115000"/>
              </a:lnSpc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AADFEC-DEBB-9249-A705-5C036926A14C}"/>
              </a:ext>
            </a:extLst>
          </p:cNvPr>
          <p:cNvSpPr txBox="1">
            <a:spLocks/>
          </p:cNvSpPr>
          <p:nvPr/>
        </p:nvSpPr>
        <p:spPr>
          <a:xfrm>
            <a:off x="2781836" y="1346328"/>
            <a:ext cx="6628327" cy="9816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ALOHAHELP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27BC-9D3A-7F4C-8BC2-9432D89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93" y="1078834"/>
            <a:ext cx="374521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PURPOSE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2E6523-16FF-4049-8893-168B5E283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899287"/>
              </p:ext>
            </p:extLst>
          </p:nvPr>
        </p:nvGraphicFramePr>
        <p:xfrm>
          <a:off x="4413956" y="191911"/>
          <a:ext cx="7552266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3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F450-B9CF-5C42-9FD5-CC876C6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3" y="1078834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Special Features</a:t>
            </a:r>
            <a:br>
              <a:rPr lang="en-US" sz="4800" dirty="0"/>
            </a:br>
            <a:endParaRPr lang="en-US" sz="4800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D53EA8B-453A-46AC-BC51-5E4D4784E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766967"/>
              </p:ext>
            </p:extLst>
          </p:nvPr>
        </p:nvGraphicFramePr>
        <p:xfrm>
          <a:off x="5475111" y="531814"/>
          <a:ext cx="6175896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27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4C23184-232F-4BA8-8F1D-4DD6F5B59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2" b="1146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7ECB3-0AC8-924E-A6B5-E3295B44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4510981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73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5AC-7773-D041-A48F-4C5B5F5A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94DD-E00E-D74E-B843-36B78B67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82" y="874208"/>
            <a:ext cx="6126169" cy="5114610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https://www.smtp.com/resources/api-documentation/</a:t>
            </a:r>
          </a:p>
          <a:p>
            <a:r>
              <a:rPr lang="en-US" dirty="0">
                <a:hlinkClick r:id="rId3"/>
              </a:rPr>
              <a:t>https://opencv-java-tutorials.readthedocs.io/en/latest/</a:t>
            </a:r>
          </a:p>
          <a:p>
            <a:r>
              <a:rPr lang="en-US" dirty="0">
                <a:hlinkClick r:id="rId3"/>
              </a:rPr>
              <a:t>https://www.oracle.com/java/technologies/</a:t>
            </a:r>
          </a:p>
          <a:p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7156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0579-7032-584B-8609-F76B8540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804EC96-27B5-4C01-942A-85ADD0D4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4413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144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Goudy Old Style</vt:lpstr>
      <vt:lpstr>Times New Roman</vt:lpstr>
      <vt:lpstr>Wingdings</vt:lpstr>
      <vt:lpstr>FrostyVTI</vt:lpstr>
      <vt:lpstr>INFO 5100 PROJECT</vt:lpstr>
      <vt:lpstr>PURPOSE</vt:lpstr>
      <vt:lpstr>Special Features </vt:lpstr>
      <vt:lpstr>APPLICATION DEMONSTRATION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6150 PROJECT</dc:title>
  <dc:creator>Rohit Chouhan</dc:creator>
  <cp:lastModifiedBy>Siddhant</cp:lastModifiedBy>
  <cp:revision>126</cp:revision>
  <dcterms:created xsi:type="dcterms:W3CDTF">2021-12-07T18:31:49Z</dcterms:created>
  <dcterms:modified xsi:type="dcterms:W3CDTF">2022-12-11T22:31:25Z</dcterms:modified>
</cp:coreProperties>
</file>