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69" r:id="rId6"/>
    <p:sldId id="270" r:id="rId7"/>
    <p:sldId id="272" r:id="rId8"/>
    <p:sldId id="261" r:id="rId9"/>
    <p:sldId id="271" r:id="rId10"/>
    <p:sldId id="262" r:id="rId11"/>
    <p:sldId id="259" r:id="rId12"/>
    <p:sldId id="264" r:id="rId13"/>
    <p:sldId id="265" r:id="rId14"/>
    <p:sldId id="266" r:id="rId15"/>
  </p:sldIdLst>
  <p:sldSz cx="18288000" cy="10287000"/>
  <p:notesSz cx="6858000" cy="9144000"/>
  <p:embeddedFontLst>
    <p:embeddedFont>
      <p:font typeface="IBM Plex Sans" panose="020B0503050203000203" pitchFamily="34" charset="0"/>
      <p:regular r:id="rId17"/>
      <p:bold r:id="rId18"/>
      <p:italic r:id="rId19"/>
      <p:boldItalic r:id="rId20"/>
    </p:embeddedFont>
    <p:embeddedFont>
      <p:font typeface="IBM Plex Sans Bold" panose="020B0803050203000203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29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2710CF85-AC82-48BA-9DBE-B97D0CBB57EB}"/>
    <pc:docChg chg="undo custSel addSld delSld modSld sldOrd">
      <pc:chgData name="Sharma Computer Academy" userId="08476b32c11f4418" providerId="LiveId" clId="{2710CF85-AC82-48BA-9DBE-B97D0CBB57EB}" dt="2025-03-24T11:24:24.640" v="976" actId="6549"/>
      <pc:docMkLst>
        <pc:docMk/>
      </pc:docMkLst>
      <pc:sldChg chg="modSp mod modAnim">
        <pc:chgData name="Sharma Computer Academy" userId="08476b32c11f4418" providerId="LiveId" clId="{2710CF85-AC82-48BA-9DBE-B97D0CBB57EB}" dt="2025-03-17T05:35:02.811" v="921"/>
        <pc:sldMkLst>
          <pc:docMk/>
          <pc:sldMk cId="0" sldId="256"/>
        </pc:sldMkLst>
        <pc:spChg chg="mod">
          <ac:chgData name="Sharma Computer Academy" userId="08476b32c11f4418" providerId="LiveId" clId="{2710CF85-AC82-48BA-9DBE-B97D0CBB57EB}" dt="2025-03-17T05:12:19.476" v="669" actId="20577"/>
          <ac:spMkLst>
            <pc:docMk/>
            <pc:sldMk cId="0" sldId="256"/>
            <ac:spMk id="57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4:25:10.782" v="100" actId="20577"/>
          <ac:spMkLst>
            <pc:docMk/>
            <pc:sldMk cId="0" sldId="256"/>
            <ac:spMk id="58" creationId="{00000000-0000-0000-0000-000000000000}"/>
          </ac:spMkLst>
        </pc:spChg>
      </pc:sldChg>
      <pc:sldChg chg="modSp">
        <pc:chgData name="Sharma Computer Academy" userId="08476b32c11f4418" providerId="LiveId" clId="{2710CF85-AC82-48BA-9DBE-B97D0CBB57EB}" dt="2025-03-17T05:12:15.682" v="667" actId="207"/>
        <pc:sldMkLst>
          <pc:docMk/>
          <pc:sldMk cId="0" sldId="257"/>
        </pc:sldMkLst>
        <pc:spChg chg="mod">
          <ac:chgData name="Sharma Computer Academy" userId="08476b32c11f4418" providerId="LiveId" clId="{2710CF85-AC82-48BA-9DBE-B97D0CBB57EB}" dt="2025-03-17T05:12:15.682" v="667" actId="207"/>
          <ac:spMkLst>
            <pc:docMk/>
            <pc:sldMk cId="0" sldId="257"/>
            <ac:spMk id="50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4:38:37.311" v="190" actId="207"/>
          <ac:spMkLst>
            <pc:docMk/>
            <pc:sldMk cId="0" sldId="257"/>
            <ac:spMk id="51" creationId="{00000000-0000-0000-0000-000000000000}"/>
          </ac:spMkLst>
        </pc:spChg>
      </pc:sldChg>
      <pc:sldChg chg="modSp mod">
        <pc:chgData name="Sharma Computer Academy" userId="08476b32c11f4418" providerId="LiveId" clId="{2710CF85-AC82-48BA-9DBE-B97D0CBB57EB}" dt="2025-03-17T04:46:40.584" v="201" actId="207"/>
        <pc:sldMkLst>
          <pc:docMk/>
          <pc:sldMk cId="0" sldId="258"/>
        </pc:sldMkLst>
        <pc:spChg chg="mod">
          <ac:chgData name="Sharma Computer Academy" userId="08476b32c11f4418" providerId="LiveId" clId="{2710CF85-AC82-48BA-9DBE-B97D0CBB57EB}" dt="2025-03-17T04:45:30.837" v="193" actId="207"/>
          <ac:spMkLst>
            <pc:docMk/>
            <pc:sldMk cId="0" sldId="258"/>
            <ac:spMk id="9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4:45:55.253" v="197" actId="207"/>
          <ac:spMkLst>
            <pc:docMk/>
            <pc:sldMk cId="0" sldId="258"/>
            <ac:spMk id="10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4:45:35.171" v="194" actId="207"/>
          <ac:spMkLst>
            <pc:docMk/>
            <pc:sldMk cId="0" sldId="258"/>
            <ac:spMk id="19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4:46:25.607" v="199" actId="207"/>
          <ac:spMkLst>
            <pc:docMk/>
            <pc:sldMk cId="0" sldId="258"/>
            <ac:spMk id="20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4:45:39.642" v="195" actId="207"/>
          <ac:spMkLst>
            <pc:docMk/>
            <pc:sldMk cId="0" sldId="258"/>
            <ac:spMk id="29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4:46:40.584" v="201" actId="207"/>
          <ac:spMkLst>
            <pc:docMk/>
            <pc:sldMk cId="0" sldId="258"/>
            <ac:spMk id="30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4:38:50.459" v="192" actId="207"/>
          <ac:spMkLst>
            <pc:docMk/>
            <pc:sldMk cId="0" sldId="258"/>
            <ac:spMk id="39" creationId="{00000000-0000-0000-0000-000000000000}"/>
          </ac:spMkLst>
        </pc:spChg>
      </pc:sldChg>
      <pc:sldChg chg="modSp add del mod ord">
        <pc:chgData name="Sharma Computer Academy" userId="08476b32c11f4418" providerId="LiveId" clId="{2710CF85-AC82-48BA-9DBE-B97D0CBB57EB}" dt="2025-03-21T07:53:17.397" v="962"/>
        <pc:sldMkLst>
          <pc:docMk/>
          <pc:sldMk cId="0" sldId="259"/>
        </pc:sldMkLst>
        <pc:spChg chg="mod">
          <ac:chgData name="Sharma Computer Academy" userId="08476b32c11f4418" providerId="LiveId" clId="{2710CF85-AC82-48BA-9DBE-B97D0CBB57EB}" dt="2025-03-17T04:23:36.704" v="38" actId="14100"/>
          <ac:spMkLst>
            <pc:docMk/>
            <pc:sldMk cId="0" sldId="259"/>
            <ac:spMk id="14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4:29:48.559" v="103" actId="207"/>
          <ac:spMkLst>
            <pc:docMk/>
            <pc:sldMk cId="0" sldId="259"/>
            <ac:spMk id="23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4:29:52.618" v="104" actId="207"/>
          <ac:spMkLst>
            <pc:docMk/>
            <pc:sldMk cId="0" sldId="259"/>
            <ac:spMk id="24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4:29:57.279" v="105" actId="207"/>
          <ac:spMkLst>
            <pc:docMk/>
            <pc:sldMk cId="0" sldId="259"/>
            <ac:spMk id="33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4:30:01.826" v="106" actId="207"/>
          <ac:spMkLst>
            <pc:docMk/>
            <pc:sldMk cId="0" sldId="259"/>
            <ac:spMk id="34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4:30:07.001" v="107" actId="207"/>
          <ac:spMkLst>
            <pc:docMk/>
            <pc:sldMk cId="0" sldId="259"/>
            <ac:spMk id="35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5:15:36.659" v="727" actId="20577"/>
          <ac:spMkLst>
            <pc:docMk/>
            <pc:sldMk cId="0" sldId="259"/>
            <ac:spMk id="36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21T07:43:52.778" v="932" actId="20577"/>
          <ac:spMkLst>
            <pc:docMk/>
            <pc:sldMk cId="0" sldId="259"/>
            <ac:spMk id="37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21T07:44:11.811" v="957" actId="14100"/>
          <ac:spMkLst>
            <pc:docMk/>
            <pc:sldMk cId="0" sldId="259"/>
            <ac:spMk id="38" creationId="{00000000-0000-0000-0000-000000000000}"/>
          </ac:spMkLst>
        </pc:spChg>
      </pc:sldChg>
      <pc:sldChg chg="del">
        <pc:chgData name="Sharma Computer Academy" userId="08476b32c11f4418" providerId="LiveId" clId="{2710CF85-AC82-48BA-9DBE-B97D0CBB57EB}" dt="2025-03-21T07:52:38.821" v="959"/>
        <pc:sldMkLst>
          <pc:docMk/>
          <pc:sldMk cId="3072052430" sldId="259"/>
        </pc:sldMkLst>
      </pc:sldChg>
      <pc:sldChg chg="modSp del">
        <pc:chgData name="Sharma Computer Academy" userId="08476b32c11f4418" providerId="LiveId" clId="{2710CF85-AC82-48BA-9DBE-B97D0CBB57EB}" dt="2025-03-17T04:56:06.192" v="334" actId="2696"/>
        <pc:sldMkLst>
          <pc:docMk/>
          <pc:sldMk cId="0" sldId="260"/>
        </pc:sldMkLst>
      </pc:sldChg>
      <pc:sldChg chg="del">
        <pc:chgData name="Sharma Computer Academy" userId="08476b32c11f4418" providerId="LiveId" clId="{2710CF85-AC82-48BA-9DBE-B97D0CBB57EB}" dt="2025-03-17T04:58:04.080" v="444" actId="47"/>
        <pc:sldMkLst>
          <pc:docMk/>
          <pc:sldMk cId="1623825977" sldId="260"/>
        </pc:sldMkLst>
      </pc:sldChg>
      <pc:sldChg chg="del">
        <pc:chgData name="Sharma Computer Academy" userId="08476b32c11f4418" providerId="LiveId" clId="{2710CF85-AC82-48BA-9DBE-B97D0CBB57EB}" dt="2025-03-17T04:56:18.924" v="335" actId="2696"/>
        <pc:sldMkLst>
          <pc:docMk/>
          <pc:sldMk cId="2333444091" sldId="260"/>
        </pc:sldMkLst>
      </pc:sldChg>
      <pc:sldChg chg="modSp mod">
        <pc:chgData name="Sharma Computer Academy" userId="08476b32c11f4418" providerId="LiveId" clId="{2710CF85-AC82-48BA-9DBE-B97D0CBB57EB}" dt="2025-03-17T05:17:16.283" v="733" actId="1076"/>
        <pc:sldMkLst>
          <pc:docMk/>
          <pc:sldMk cId="0" sldId="261"/>
        </pc:sldMkLst>
        <pc:spChg chg="mod">
          <ac:chgData name="Sharma Computer Academy" userId="08476b32c11f4418" providerId="LiveId" clId="{2710CF85-AC82-48BA-9DBE-B97D0CBB57EB}" dt="2025-03-17T04:56:57.260" v="338" actId="20577"/>
          <ac:spMkLst>
            <pc:docMk/>
            <pc:sldMk cId="0" sldId="261"/>
            <ac:spMk id="12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4:57:29.348" v="379" actId="20577"/>
          <ac:spMkLst>
            <pc:docMk/>
            <pc:sldMk cId="0" sldId="261"/>
            <ac:spMk id="20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4:57:04.394" v="343" actId="20577"/>
          <ac:spMkLst>
            <pc:docMk/>
            <pc:sldMk cId="0" sldId="261"/>
            <ac:spMk id="24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5:17:16.283" v="733" actId="1076"/>
          <ac:spMkLst>
            <pc:docMk/>
            <pc:sldMk cId="0" sldId="261"/>
            <ac:spMk id="25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4:57:21.160" v="377" actId="20577"/>
          <ac:spMkLst>
            <pc:docMk/>
            <pc:sldMk cId="0" sldId="261"/>
            <ac:spMk id="26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4:58:00.576" v="443" actId="207"/>
          <ac:spMkLst>
            <pc:docMk/>
            <pc:sldMk cId="0" sldId="261"/>
            <ac:spMk id="27" creationId="{00000000-0000-0000-0000-000000000000}"/>
          </ac:spMkLst>
        </pc:spChg>
      </pc:sldChg>
      <pc:sldChg chg="modSp mod">
        <pc:chgData name="Sharma Computer Academy" userId="08476b32c11f4418" providerId="LiveId" clId="{2710CF85-AC82-48BA-9DBE-B97D0CBB57EB}" dt="2025-03-17T04:36:14.735" v="169" actId="207"/>
        <pc:sldMkLst>
          <pc:docMk/>
          <pc:sldMk cId="0" sldId="262"/>
        </pc:sldMkLst>
        <pc:spChg chg="mod">
          <ac:chgData name="Sharma Computer Academy" userId="08476b32c11f4418" providerId="LiveId" clId="{2710CF85-AC82-48BA-9DBE-B97D0CBB57EB}" dt="2025-03-17T04:34:16.451" v="147" actId="1076"/>
          <ac:spMkLst>
            <pc:docMk/>
            <pc:sldMk cId="0" sldId="262"/>
            <ac:spMk id="5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4:36:14.735" v="169" actId="207"/>
          <ac:spMkLst>
            <pc:docMk/>
            <pc:sldMk cId="0" sldId="262"/>
            <ac:spMk id="6" creationId="{00000000-0000-0000-0000-000000000000}"/>
          </ac:spMkLst>
        </pc:spChg>
      </pc:sldChg>
      <pc:sldChg chg="del">
        <pc:chgData name="Sharma Computer Academy" userId="08476b32c11f4418" providerId="LiveId" clId="{2710CF85-AC82-48BA-9DBE-B97D0CBB57EB}" dt="2025-03-17T05:08:15.040" v="649" actId="47"/>
        <pc:sldMkLst>
          <pc:docMk/>
          <pc:sldMk cId="0" sldId="263"/>
        </pc:sldMkLst>
      </pc:sldChg>
      <pc:sldChg chg="modSp mod">
        <pc:chgData name="Sharma Computer Academy" userId="08476b32c11f4418" providerId="LiveId" clId="{2710CF85-AC82-48BA-9DBE-B97D0CBB57EB}" dt="2025-03-17T05:22:16.022" v="831" actId="207"/>
        <pc:sldMkLst>
          <pc:docMk/>
          <pc:sldMk cId="0" sldId="264"/>
        </pc:sldMkLst>
        <pc:spChg chg="mod">
          <ac:chgData name="Sharma Computer Academy" userId="08476b32c11f4418" providerId="LiveId" clId="{2710CF85-AC82-48BA-9DBE-B97D0CBB57EB}" dt="2025-03-17T05:21:56.626" v="828" actId="207"/>
          <ac:spMkLst>
            <pc:docMk/>
            <pc:sldMk cId="0" sldId="264"/>
            <ac:spMk id="9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5:22:01.436" v="829" actId="207"/>
          <ac:spMkLst>
            <pc:docMk/>
            <pc:sldMk cId="0" sldId="264"/>
            <ac:spMk id="16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5:22:05.505" v="830" actId="207"/>
          <ac:spMkLst>
            <pc:docMk/>
            <pc:sldMk cId="0" sldId="264"/>
            <ac:spMk id="22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5:22:16.022" v="831" actId="207"/>
          <ac:spMkLst>
            <pc:docMk/>
            <pc:sldMk cId="0" sldId="264"/>
            <ac:spMk id="28" creationId="{00000000-0000-0000-0000-000000000000}"/>
          </ac:spMkLst>
        </pc:spChg>
      </pc:sldChg>
      <pc:sldChg chg="modSp mod">
        <pc:chgData name="Sharma Computer Academy" userId="08476b32c11f4418" providerId="LiveId" clId="{2710CF85-AC82-48BA-9DBE-B97D0CBB57EB}" dt="2025-03-17T05:33:26.564" v="908" actId="403"/>
        <pc:sldMkLst>
          <pc:docMk/>
          <pc:sldMk cId="0" sldId="265"/>
        </pc:sldMkLst>
        <pc:spChg chg="mod">
          <ac:chgData name="Sharma Computer Academy" userId="08476b32c11f4418" providerId="LiveId" clId="{2710CF85-AC82-48BA-9DBE-B97D0CBB57EB}" dt="2025-03-17T05:27:06.007" v="898" actId="207"/>
          <ac:spMkLst>
            <pc:docMk/>
            <pc:sldMk cId="0" sldId="265"/>
            <ac:spMk id="19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5:27:09.954" v="899" actId="207"/>
          <ac:spMkLst>
            <pc:docMk/>
            <pc:sldMk cId="0" sldId="265"/>
            <ac:spMk id="20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5:33:26.564" v="908" actId="403"/>
          <ac:spMkLst>
            <pc:docMk/>
            <pc:sldMk cId="0" sldId="265"/>
            <ac:spMk id="22" creationId="{00000000-0000-0000-0000-000000000000}"/>
          </ac:spMkLst>
        </pc:spChg>
        <pc:spChg chg="mod">
          <ac:chgData name="Sharma Computer Academy" userId="08476b32c11f4418" providerId="LiveId" clId="{2710CF85-AC82-48BA-9DBE-B97D0CBB57EB}" dt="2025-03-17T05:27:02.009" v="897" actId="207"/>
          <ac:spMkLst>
            <pc:docMk/>
            <pc:sldMk cId="0" sldId="265"/>
            <ac:spMk id="25" creationId="{00000000-0000-0000-0000-000000000000}"/>
          </ac:spMkLst>
        </pc:spChg>
      </pc:sldChg>
      <pc:sldChg chg="modSp mod">
        <pc:chgData name="Sharma Computer Academy" userId="08476b32c11f4418" providerId="LiveId" clId="{2710CF85-AC82-48BA-9DBE-B97D0CBB57EB}" dt="2025-03-24T11:24:24.640" v="976" actId="6549"/>
        <pc:sldMkLst>
          <pc:docMk/>
          <pc:sldMk cId="2070457687" sldId="266"/>
        </pc:sldMkLst>
        <pc:spChg chg="mod">
          <ac:chgData name="Sharma Computer Academy" userId="08476b32c11f4418" providerId="LiveId" clId="{2710CF85-AC82-48BA-9DBE-B97D0CBB57EB}" dt="2025-03-24T11:24:24.640" v="976" actId="6549"/>
          <ac:spMkLst>
            <pc:docMk/>
            <pc:sldMk cId="2070457687" sldId="266"/>
            <ac:spMk id="44" creationId="{A9073334-721B-06B2-6210-EFC9A1435D69}"/>
          </ac:spMkLst>
        </pc:spChg>
      </pc:sldChg>
      <pc:sldChg chg="addSp delSp modSp mod modAnim">
        <pc:chgData name="Sharma Computer Academy" userId="08476b32c11f4418" providerId="LiveId" clId="{2710CF85-AC82-48BA-9DBE-B97D0CBB57EB}" dt="2025-03-17T05:24:40.913" v="838"/>
        <pc:sldMkLst>
          <pc:docMk/>
          <pc:sldMk cId="1825362075" sldId="267"/>
        </pc:sldMkLst>
        <pc:spChg chg="add mod">
          <ac:chgData name="Sharma Computer Academy" userId="08476b32c11f4418" providerId="LiveId" clId="{2710CF85-AC82-48BA-9DBE-B97D0CBB57EB}" dt="2025-03-17T05:05:03.491" v="566" actId="1076"/>
          <ac:spMkLst>
            <pc:docMk/>
            <pc:sldMk cId="1825362075" sldId="267"/>
            <ac:spMk id="8" creationId="{E146BB9B-E3CD-F78C-C16D-B9EC77834E59}"/>
          </ac:spMkLst>
        </pc:spChg>
        <pc:spChg chg="mod">
          <ac:chgData name="Sharma Computer Academy" userId="08476b32c11f4418" providerId="LiveId" clId="{2710CF85-AC82-48BA-9DBE-B97D0CBB57EB}" dt="2025-03-17T05:06:25.838" v="595" actId="115"/>
          <ac:spMkLst>
            <pc:docMk/>
            <pc:sldMk cId="1825362075" sldId="267"/>
            <ac:spMk id="19" creationId="{FAC71290-B1BD-A5A3-3A1E-CCC7D7653A1D}"/>
          </ac:spMkLst>
        </pc:spChg>
      </pc:sldChg>
      <pc:sldChg chg="delSp modSp add del mod delAnim">
        <pc:chgData name="Sharma Computer Academy" userId="08476b32c11f4418" providerId="LiveId" clId="{2710CF85-AC82-48BA-9DBE-B97D0CBB57EB}" dt="2025-03-17T04:56:06.192" v="334" actId="2696"/>
        <pc:sldMkLst>
          <pc:docMk/>
          <pc:sldMk cId="3240983413" sldId="267"/>
        </pc:sldMkLst>
      </pc:sldChg>
      <pc:sldChg chg="add del">
        <pc:chgData name="Sharma Computer Academy" userId="08476b32c11f4418" providerId="LiveId" clId="{2710CF85-AC82-48BA-9DBE-B97D0CBB57EB}" dt="2025-03-17T04:55:41.752" v="333" actId="47"/>
        <pc:sldMkLst>
          <pc:docMk/>
          <pc:sldMk cId="2477372556" sldId="268"/>
        </pc:sldMkLst>
      </pc:sldChg>
      <pc:sldChg chg="addSp delSp modSp mod modAnim">
        <pc:chgData name="Sharma Computer Academy" userId="08476b32c11f4418" providerId="LiveId" clId="{2710CF85-AC82-48BA-9DBE-B97D0CBB57EB}" dt="2025-03-17T05:24:53.065" v="841"/>
        <pc:sldMkLst>
          <pc:docMk/>
          <pc:sldMk cId="3671400239" sldId="269"/>
        </pc:sldMkLst>
        <pc:spChg chg="add mod">
          <ac:chgData name="Sharma Computer Academy" userId="08476b32c11f4418" providerId="LiveId" clId="{2710CF85-AC82-48BA-9DBE-B97D0CBB57EB}" dt="2025-03-17T05:05:21.968" v="568"/>
          <ac:spMkLst>
            <pc:docMk/>
            <pc:sldMk cId="3671400239" sldId="269"/>
            <ac:spMk id="8" creationId="{5E23E04A-B0D1-1C00-93FE-3DD15896B12E}"/>
          </ac:spMkLst>
        </pc:spChg>
        <pc:spChg chg="mod">
          <ac:chgData name="Sharma Computer Academy" userId="08476b32c11f4418" providerId="LiveId" clId="{2710CF85-AC82-48BA-9DBE-B97D0CBB57EB}" dt="2025-03-17T05:18:36.495" v="769" actId="20577"/>
          <ac:spMkLst>
            <pc:docMk/>
            <pc:sldMk cId="3671400239" sldId="269"/>
            <ac:spMk id="19" creationId="{6E60D163-28AA-60F7-E053-A9F3F1925C01}"/>
          </ac:spMkLst>
        </pc:spChg>
        <pc:spChg chg="mod">
          <ac:chgData name="Sharma Computer Academy" userId="08476b32c11f4418" providerId="LiveId" clId="{2710CF85-AC82-48BA-9DBE-B97D0CBB57EB}" dt="2025-03-17T05:13:15.794" v="674" actId="20577"/>
          <ac:spMkLst>
            <pc:docMk/>
            <pc:sldMk cId="3671400239" sldId="269"/>
            <ac:spMk id="21" creationId="{52746F78-280F-419D-8452-2E6F0D8C9623}"/>
          </ac:spMkLst>
        </pc:spChg>
        <pc:grpChg chg="mod">
          <ac:chgData name="Sharma Computer Academy" userId="08476b32c11f4418" providerId="LiveId" clId="{2710CF85-AC82-48BA-9DBE-B97D0CBB57EB}" dt="2025-03-17T05:18:39.619" v="770" actId="14100"/>
          <ac:grpSpMkLst>
            <pc:docMk/>
            <pc:sldMk cId="3671400239" sldId="269"/>
            <ac:grpSpMk id="5" creationId="{9C78316B-7CF2-D95A-38BE-C87FD258E5D9}"/>
          </ac:grpSpMkLst>
        </pc:grpChg>
      </pc:sldChg>
      <pc:sldChg chg="modSp add del">
        <pc:chgData name="Sharma Computer Academy" userId="08476b32c11f4418" providerId="LiveId" clId="{2710CF85-AC82-48BA-9DBE-B97D0CBB57EB}" dt="2025-03-17T04:56:06.192" v="334" actId="2696"/>
        <pc:sldMkLst>
          <pc:docMk/>
          <pc:sldMk cId="3767552379" sldId="269"/>
        </pc:sldMkLst>
      </pc:sldChg>
      <pc:sldChg chg="addSp delSp modSp mod modAnim">
        <pc:chgData name="Sharma Computer Academy" userId="08476b32c11f4418" providerId="LiveId" clId="{2710CF85-AC82-48BA-9DBE-B97D0CBB57EB}" dt="2025-03-17T05:25:04.349" v="844"/>
        <pc:sldMkLst>
          <pc:docMk/>
          <pc:sldMk cId="1389850088" sldId="270"/>
        </pc:sldMkLst>
        <pc:spChg chg="add mod">
          <ac:chgData name="Sharma Computer Academy" userId="08476b32c11f4418" providerId="LiveId" clId="{2710CF85-AC82-48BA-9DBE-B97D0CBB57EB}" dt="2025-03-17T05:05:25.665" v="570"/>
          <ac:spMkLst>
            <pc:docMk/>
            <pc:sldMk cId="1389850088" sldId="270"/>
            <ac:spMk id="8" creationId="{BA575332-C3E7-80CC-F79D-19E1D5DA3800}"/>
          </ac:spMkLst>
        </pc:spChg>
        <pc:spChg chg="mod">
          <ac:chgData name="Sharma Computer Academy" userId="08476b32c11f4418" providerId="LiveId" clId="{2710CF85-AC82-48BA-9DBE-B97D0CBB57EB}" dt="2025-03-17T05:07:51.480" v="648" actId="113"/>
          <ac:spMkLst>
            <pc:docMk/>
            <pc:sldMk cId="1389850088" sldId="270"/>
            <ac:spMk id="19" creationId="{33CC908B-6824-857E-C0E0-2E93B6C0F61B}"/>
          </ac:spMkLst>
        </pc:spChg>
        <pc:spChg chg="mod">
          <ac:chgData name="Sharma Computer Academy" userId="08476b32c11f4418" providerId="LiveId" clId="{2710CF85-AC82-48BA-9DBE-B97D0CBB57EB}" dt="2025-03-17T05:18:53.592" v="776" actId="20577"/>
          <ac:spMkLst>
            <pc:docMk/>
            <pc:sldMk cId="1389850088" sldId="270"/>
            <ac:spMk id="21" creationId="{B0DFCF21-5AB5-729B-46CF-F4978D526F74}"/>
          </ac:spMkLst>
        </pc:spChg>
        <pc:grpChg chg="mod">
          <ac:chgData name="Sharma Computer Academy" userId="08476b32c11f4418" providerId="LiveId" clId="{2710CF85-AC82-48BA-9DBE-B97D0CBB57EB}" dt="2025-03-17T05:18:44.612" v="771" actId="14100"/>
          <ac:grpSpMkLst>
            <pc:docMk/>
            <pc:sldMk cId="1389850088" sldId="270"/>
            <ac:grpSpMk id="5" creationId="{ADC9FFA8-CBCA-3547-E524-4ADE19A0E154}"/>
          </ac:grpSpMkLst>
        </pc:grpChg>
      </pc:sldChg>
      <pc:sldChg chg="modSp add del">
        <pc:chgData name="Sharma Computer Academy" userId="08476b32c11f4418" providerId="LiveId" clId="{2710CF85-AC82-48BA-9DBE-B97D0CBB57EB}" dt="2025-03-17T04:56:06.192" v="334" actId="2696"/>
        <pc:sldMkLst>
          <pc:docMk/>
          <pc:sldMk cId="4212178669" sldId="270"/>
        </pc:sldMkLst>
      </pc:sldChg>
      <pc:sldChg chg="modSp add mod">
        <pc:chgData name="Sharma Computer Academy" userId="08476b32c11f4418" providerId="LiveId" clId="{2710CF85-AC82-48BA-9DBE-B97D0CBB57EB}" dt="2025-03-17T05:39:38.942" v="926" actId="1035"/>
        <pc:sldMkLst>
          <pc:docMk/>
          <pc:sldMk cId="2675823381" sldId="271"/>
        </pc:sldMkLst>
        <pc:spChg chg="mod">
          <ac:chgData name="Sharma Computer Academy" userId="08476b32c11f4418" providerId="LiveId" clId="{2710CF85-AC82-48BA-9DBE-B97D0CBB57EB}" dt="2025-03-17T05:39:38.942" v="926" actId="1035"/>
          <ac:spMkLst>
            <pc:docMk/>
            <pc:sldMk cId="2675823381" sldId="271"/>
            <ac:spMk id="27" creationId="{276A6289-A6FD-E2AA-D8EE-5435378E42DE}"/>
          </ac:spMkLst>
        </pc:spChg>
      </pc:sldChg>
      <pc:sldChg chg="addSp delSp modSp add mod modAnim">
        <pc:chgData name="Sharma Computer Academy" userId="08476b32c11f4418" providerId="LiveId" clId="{2710CF85-AC82-48BA-9DBE-B97D0CBB57EB}" dt="2025-03-17T05:26:20.821" v="895" actId="207"/>
        <pc:sldMkLst>
          <pc:docMk/>
          <pc:sldMk cId="1682458330" sldId="272"/>
        </pc:sldMkLst>
        <pc:spChg chg="add mod">
          <ac:chgData name="Sharma Computer Academy" userId="08476b32c11f4418" providerId="LiveId" clId="{2710CF85-AC82-48BA-9DBE-B97D0CBB57EB}" dt="2025-03-17T05:21:40.494" v="827" actId="1076"/>
          <ac:spMkLst>
            <pc:docMk/>
            <pc:sldMk cId="1682458330" sldId="272"/>
            <ac:spMk id="9" creationId="{AC1F730E-6BC5-CA22-B4F4-023D7D21FBD7}"/>
          </ac:spMkLst>
        </pc:spChg>
        <pc:spChg chg="mod">
          <ac:chgData name="Sharma Computer Academy" userId="08476b32c11f4418" providerId="LiveId" clId="{2710CF85-AC82-48BA-9DBE-B97D0CBB57EB}" dt="2025-03-17T05:26:20.821" v="895" actId="207"/>
          <ac:spMkLst>
            <pc:docMk/>
            <pc:sldMk cId="1682458330" sldId="272"/>
            <ac:spMk id="19" creationId="{CFEDC343-F562-9905-F15C-F2A8652371B7}"/>
          </ac:spMkLst>
        </pc:spChg>
        <pc:spChg chg="mod">
          <ac:chgData name="Sharma Computer Academy" userId="08476b32c11f4418" providerId="LiveId" clId="{2710CF85-AC82-48BA-9DBE-B97D0CBB57EB}" dt="2025-03-17T05:19:15.397" v="800" actId="20577"/>
          <ac:spMkLst>
            <pc:docMk/>
            <pc:sldMk cId="1682458330" sldId="272"/>
            <ac:spMk id="21" creationId="{59B03F93-6196-99CC-AA98-4459E22109A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454D64-73A3-4193-A265-C753071E099E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469BFB-81B7-4063-B581-08EB2EF12B7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679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469BFB-81B7-4063-B581-08EB2EF12B7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734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2.svg"/><Relationship Id="rId7" Type="http://schemas.openxmlformats.org/officeDocument/2006/relationships/image" Target="../media/image2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8.png"/><Relationship Id="rId5" Type="http://schemas.openxmlformats.org/officeDocument/2006/relationships/image" Target="../media/image20.svg"/><Relationship Id="rId10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28.svg"/><Relationship Id="rId12" Type="http://schemas.openxmlformats.org/officeDocument/2006/relationships/hyperlink" Target="https://svgsilh.com/image/1873373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ED8C8">
                <a:alpha val="100000"/>
              </a:srgbClr>
            </a:gs>
            <a:gs pos="100000">
              <a:srgbClr val="B1EFE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04577" y="-4505077"/>
            <a:ext cx="19297154" cy="1929715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3049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93961" y="-3006539"/>
            <a:ext cx="16300077" cy="1630007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3049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2562391" y="-1438109"/>
            <a:ext cx="13163219" cy="13163219"/>
          </a:xfrm>
          <a:custGeom>
            <a:avLst/>
            <a:gdLst/>
            <a:ahLst/>
            <a:cxnLst/>
            <a:rect l="l" t="t" r="r" b="b"/>
            <a:pathLst>
              <a:path w="13163219" h="13163219">
                <a:moveTo>
                  <a:pt x="0" y="0"/>
                </a:moveTo>
                <a:lnTo>
                  <a:pt x="13163218" y="0"/>
                </a:lnTo>
                <a:lnTo>
                  <a:pt x="13163218" y="13163218"/>
                </a:lnTo>
                <a:lnTo>
                  <a:pt x="0" y="131632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4219796" y="4886546"/>
            <a:ext cx="9848407" cy="9848407"/>
          </a:xfrm>
          <a:custGeom>
            <a:avLst/>
            <a:gdLst/>
            <a:ahLst/>
            <a:cxnLst/>
            <a:rect l="l" t="t" r="r" b="b"/>
            <a:pathLst>
              <a:path w="9848407" h="9848407">
                <a:moveTo>
                  <a:pt x="0" y="0"/>
                </a:moveTo>
                <a:lnTo>
                  <a:pt x="9848408" y="0"/>
                </a:lnTo>
                <a:lnTo>
                  <a:pt x="9848408" y="9848408"/>
                </a:lnTo>
                <a:lnTo>
                  <a:pt x="0" y="98484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6025262" y="6378609"/>
            <a:ext cx="6237475" cy="6237475"/>
          </a:xfrm>
          <a:custGeom>
            <a:avLst/>
            <a:gdLst/>
            <a:ahLst/>
            <a:cxnLst/>
            <a:rect l="l" t="t" r="r" b="b"/>
            <a:pathLst>
              <a:path w="6237475" h="6237475">
                <a:moveTo>
                  <a:pt x="0" y="0"/>
                </a:moveTo>
                <a:lnTo>
                  <a:pt x="6237476" y="0"/>
                </a:lnTo>
                <a:lnTo>
                  <a:pt x="6237476" y="6237475"/>
                </a:lnTo>
                <a:lnTo>
                  <a:pt x="0" y="62374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358741" y="1785716"/>
            <a:ext cx="478093" cy="478093"/>
            <a:chOff x="0" y="0"/>
            <a:chExt cx="637458" cy="637458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>
                  <a:alpha val="18824"/>
                </a:srgbClr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18" name="Group 18"/>
          <p:cNvGrpSpPr/>
          <p:nvPr/>
        </p:nvGrpSpPr>
        <p:grpSpPr>
          <a:xfrm>
            <a:off x="324380" y="9258300"/>
            <a:ext cx="478093" cy="478093"/>
            <a:chOff x="0" y="0"/>
            <a:chExt cx="637458" cy="637458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>
                  <a:alpha val="18824"/>
                </a:srgbClr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22" name="Group 22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25" name="Group 25"/>
          <p:cNvGrpSpPr/>
          <p:nvPr/>
        </p:nvGrpSpPr>
        <p:grpSpPr>
          <a:xfrm>
            <a:off x="16435179" y="8023191"/>
            <a:ext cx="478093" cy="478093"/>
            <a:chOff x="0" y="0"/>
            <a:chExt cx="637458" cy="637458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>
                  <a:alpha val="18824"/>
                </a:srgbClr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/>
              </a:solidFill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32" name="Group 32"/>
          <p:cNvGrpSpPr/>
          <p:nvPr/>
        </p:nvGrpSpPr>
        <p:grpSpPr>
          <a:xfrm>
            <a:off x="17534462" y="550607"/>
            <a:ext cx="478093" cy="478093"/>
            <a:chOff x="0" y="0"/>
            <a:chExt cx="637458" cy="637458"/>
          </a:xfrm>
        </p:grpSpPr>
        <p:grpSp>
          <p:nvGrpSpPr>
            <p:cNvPr id="33" name="Group 33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>
                  <a:alpha val="18824"/>
                </a:srgbClr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36" name="Group 36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37" name="Freeform 3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/>
              </a:solidFill>
            </p:spPr>
          </p:sp>
          <p:sp>
            <p:nvSpPr>
              <p:cNvPr id="38" name="TextBox 3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39" name="Group 39"/>
          <p:cNvGrpSpPr/>
          <p:nvPr/>
        </p:nvGrpSpPr>
        <p:grpSpPr>
          <a:xfrm>
            <a:off x="15426633" y="4085094"/>
            <a:ext cx="478093" cy="478093"/>
            <a:chOff x="0" y="0"/>
            <a:chExt cx="637458" cy="637458"/>
          </a:xfrm>
        </p:grpSpPr>
        <p:grpSp>
          <p:nvGrpSpPr>
            <p:cNvPr id="40" name="Group 40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AB91">
                  <a:alpha val="18824"/>
                </a:srgbClr>
              </a:solidFill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AB91"/>
              </a:solidFill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46" name="Group 46"/>
          <p:cNvGrpSpPr/>
          <p:nvPr/>
        </p:nvGrpSpPr>
        <p:grpSpPr>
          <a:xfrm>
            <a:off x="2422412" y="6188617"/>
            <a:ext cx="478093" cy="478093"/>
            <a:chOff x="0" y="0"/>
            <a:chExt cx="637458" cy="637458"/>
          </a:xfrm>
        </p:grpSpPr>
        <p:grpSp>
          <p:nvGrpSpPr>
            <p:cNvPr id="47" name="Group 47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48" name="Freeform 4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AB91">
                  <a:alpha val="18824"/>
                </a:srgbClr>
              </a:solidFill>
            </p:spPr>
          </p:sp>
          <p:sp>
            <p:nvSpPr>
              <p:cNvPr id="49" name="TextBox 4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50" name="Group 50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51" name="Freeform 5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AB91"/>
              </a:solidFill>
            </p:spPr>
          </p:sp>
          <p:sp>
            <p:nvSpPr>
              <p:cNvPr id="52" name="TextBox 5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53" name="Group 53"/>
          <p:cNvGrpSpPr/>
          <p:nvPr/>
        </p:nvGrpSpPr>
        <p:grpSpPr>
          <a:xfrm>
            <a:off x="2110054" y="2835309"/>
            <a:ext cx="14067892" cy="2635526"/>
            <a:chOff x="0" y="0"/>
            <a:chExt cx="3705124" cy="694130"/>
          </a:xfrm>
        </p:grpSpPr>
        <p:sp>
          <p:nvSpPr>
            <p:cNvPr id="54" name="Freeform 54"/>
            <p:cNvSpPr/>
            <p:nvPr/>
          </p:nvSpPr>
          <p:spPr>
            <a:xfrm>
              <a:off x="0" y="0"/>
              <a:ext cx="3705124" cy="694130"/>
            </a:xfrm>
            <a:custGeom>
              <a:avLst/>
              <a:gdLst/>
              <a:ahLst/>
              <a:cxnLst/>
              <a:rect l="l" t="t" r="r" b="b"/>
              <a:pathLst>
                <a:path w="3705124" h="694130">
                  <a:moveTo>
                    <a:pt x="28067" y="0"/>
                  </a:moveTo>
                  <a:lnTo>
                    <a:pt x="3677057" y="0"/>
                  </a:lnTo>
                  <a:cubicBezTo>
                    <a:pt x="3692558" y="0"/>
                    <a:pt x="3705124" y="12566"/>
                    <a:pt x="3705124" y="28067"/>
                  </a:cubicBezTo>
                  <a:lnTo>
                    <a:pt x="3705124" y="666064"/>
                  </a:lnTo>
                  <a:cubicBezTo>
                    <a:pt x="3705124" y="673507"/>
                    <a:pt x="3702167" y="680646"/>
                    <a:pt x="3696903" y="685910"/>
                  </a:cubicBezTo>
                  <a:cubicBezTo>
                    <a:pt x="3691640" y="691173"/>
                    <a:pt x="3684501" y="694130"/>
                    <a:pt x="3677057" y="694130"/>
                  </a:cubicBezTo>
                  <a:lnTo>
                    <a:pt x="28067" y="694130"/>
                  </a:lnTo>
                  <a:cubicBezTo>
                    <a:pt x="12566" y="694130"/>
                    <a:pt x="0" y="681564"/>
                    <a:pt x="0" y="666064"/>
                  </a:cubicBezTo>
                  <a:lnTo>
                    <a:pt x="0" y="28067"/>
                  </a:lnTo>
                  <a:cubicBezTo>
                    <a:pt x="0" y="12566"/>
                    <a:pt x="12566" y="0"/>
                    <a:pt x="28067" y="0"/>
                  </a:cubicBezTo>
                  <a:close/>
                </a:path>
              </a:pathLst>
            </a:custGeom>
            <a:solidFill>
              <a:srgbClr val="FFFFFF">
                <a:alpha val="75686"/>
              </a:srgbClr>
            </a:solidFill>
          </p:spPr>
        </p:sp>
        <p:sp>
          <p:nvSpPr>
            <p:cNvPr id="55" name="TextBox 55"/>
            <p:cNvSpPr txBox="1"/>
            <p:nvPr/>
          </p:nvSpPr>
          <p:spPr>
            <a:xfrm>
              <a:off x="0" y="-28575"/>
              <a:ext cx="3705124" cy="7227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6" name="Freeform 56"/>
          <p:cNvSpPr/>
          <p:nvPr/>
        </p:nvSpPr>
        <p:spPr>
          <a:xfrm>
            <a:off x="5829227" y="5143500"/>
            <a:ext cx="6629546" cy="5838767"/>
          </a:xfrm>
          <a:custGeom>
            <a:avLst/>
            <a:gdLst/>
            <a:ahLst/>
            <a:cxnLst/>
            <a:rect l="l" t="t" r="r" b="b"/>
            <a:pathLst>
              <a:path w="6629546" h="5838767">
                <a:moveTo>
                  <a:pt x="0" y="0"/>
                </a:moveTo>
                <a:lnTo>
                  <a:pt x="6629546" y="0"/>
                </a:lnTo>
                <a:lnTo>
                  <a:pt x="6629546" y="5838767"/>
                </a:lnTo>
                <a:lnTo>
                  <a:pt x="0" y="58387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57" name="TextBox 57"/>
          <p:cNvSpPr txBox="1"/>
          <p:nvPr/>
        </p:nvSpPr>
        <p:spPr>
          <a:xfrm>
            <a:off x="1167045" y="551528"/>
            <a:ext cx="15953910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0"/>
              </a:lnSpc>
              <a:spcBef>
                <a:spcPct val="0"/>
              </a:spcBef>
            </a:pPr>
            <a:r>
              <a:rPr lang="en-US" sz="12000" b="1" dirty="0" err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Votezy</a:t>
            </a:r>
            <a:endParaRPr lang="en-US" sz="12000" b="1" dirty="0">
              <a:solidFill>
                <a:srgbClr val="003049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</p:txBody>
      </p:sp>
      <p:sp>
        <p:nvSpPr>
          <p:cNvPr id="58" name="TextBox 58"/>
          <p:cNvSpPr txBox="1"/>
          <p:nvPr/>
        </p:nvSpPr>
        <p:spPr>
          <a:xfrm>
            <a:off x="2110054" y="3156121"/>
            <a:ext cx="14067892" cy="1898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A </a:t>
            </a:r>
            <a:r>
              <a:rPr lang="en-US" sz="5499" b="1" dirty="0">
                <a:solidFill>
                  <a:srgbClr val="00B050"/>
                </a:solidFill>
                <a:latin typeface="IBM Plex Sans"/>
                <a:ea typeface="IBM Plex Sans"/>
                <a:cs typeface="IBM Plex Sans"/>
                <a:sym typeface="IBM Plex Sans"/>
              </a:rPr>
              <a:t>Spring Boot-Based </a:t>
            </a:r>
          </a:p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b="1" u="sng" dirty="0">
                <a:solidFill>
                  <a:schemeClr val="accent2"/>
                </a:solidFill>
                <a:latin typeface="IBM Plex Sans"/>
                <a:ea typeface="IBM Plex Sans"/>
                <a:cs typeface="IBM Plex Sans"/>
                <a:sym typeface="IBM Plex Sans"/>
              </a:rPr>
              <a:t>Online Voting Application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ED8C8">
                <a:alpha val="100000"/>
              </a:srgbClr>
            </a:gs>
            <a:gs pos="100000">
              <a:srgbClr val="B1EFE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732436" y="1492382"/>
            <a:ext cx="5546035" cy="5546035"/>
          </a:xfrm>
          <a:custGeom>
            <a:avLst/>
            <a:gdLst/>
            <a:ahLst/>
            <a:cxnLst/>
            <a:rect l="l" t="t" r="r" b="b"/>
            <a:pathLst>
              <a:path w="5546035" h="5546035">
                <a:moveTo>
                  <a:pt x="0" y="0"/>
                </a:moveTo>
                <a:lnTo>
                  <a:pt x="5546035" y="0"/>
                </a:lnTo>
                <a:lnTo>
                  <a:pt x="5546035" y="5546035"/>
                </a:lnTo>
                <a:lnTo>
                  <a:pt x="0" y="5546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662029" y="3695700"/>
            <a:ext cx="16963938" cy="47504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98"/>
              </a:lnSpc>
            </a:pPr>
            <a:r>
              <a:rPr lang="en-US" sz="3857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Tables:</a:t>
            </a:r>
          </a:p>
          <a:p>
            <a:pPr algn="l">
              <a:lnSpc>
                <a:spcPts val="4898"/>
              </a:lnSpc>
            </a:pPr>
            <a:r>
              <a:rPr lang="en-US" sz="3857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</a:p>
          <a:p>
            <a:pPr algn="l">
              <a:lnSpc>
                <a:spcPts val="4898"/>
              </a:lnSpc>
            </a:pPr>
            <a:r>
              <a:rPr lang="en-US" sz="3857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📌 </a:t>
            </a:r>
            <a:r>
              <a:rPr lang="en-US" sz="3500" b="1" dirty="0">
                <a:solidFill>
                  <a:schemeClr val="tx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Voter</a:t>
            </a:r>
            <a:r>
              <a:rPr lang="en-US" sz="3500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: 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Stores </a:t>
            </a:r>
            <a:r>
              <a:rPr lang="en-US" sz="3500" b="1" dirty="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voter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 details (</a:t>
            </a:r>
            <a:r>
              <a:rPr lang="en-US" sz="3500" b="1" dirty="0">
                <a:solidFill>
                  <a:schemeClr val="accent6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en-US" sz="3500" b="1" dirty="0">
                <a:solidFill>
                  <a:schemeClr val="accent6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Name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en-US" sz="3500" b="1" dirty="0">
                <a:solidFill>
                  <a:schemeClr val="accent6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Email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en-US" sz="3500" b="1" dirty="0" err="1">
                <a:solidFill>
                  <a:schemeClr val="accent6">
                    <a:lumMod val="75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hasVoted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</a:p>
          <a:p>
            <a:pPr algn="l">
              <a:lnSpc>
                <a:spcPts val="7791"/>
              </a:lnSpc>
            </a:pPr>
            <a:r>
              <a:rPr lang="en-US" sz="3500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📌 </a:t>
            </a:r>
            <a:r>
              <a:rPr lang="en-US" sz="3500" b="1" dirty="0">
                <a:solidFill>
                  <a:schemeClr val="tx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Candidate</a:t>
            </a:r>
            <a:r>
              <a:rPr lang="en-US" sz="3500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: 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Stores </a:t>
            </a:r>
            <a:r>
              <a:rPr lang="en-US" sz="3500" b="1" dirty="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candidate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 details (</a:t>
            </a:r>
            <a:r>
              <a:rPr lang="en-US" sz="3500" b="1" dirty="0">
                <a:solidFill>
                  <a:srgbClr val="00B050"/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en-US" sz="3500" b="1" dirty="0">
                <a:solidFill>
                  <a:srgbClr val="00B050"/>
                </a:solidFill>
                <a:latin typeface="IBM Plex Sans"/>
                <a:ea typeface="IBM Plex Sans"/>
                <a:cs typeface="IBM Plex Sans"/>
                <a:sym typeface="IBM Plex Sans"/>
              </a:rPr>
              <a:t>Name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en-US" sz="3500" b="1" dirty="0">
                <a:solidFill>
                  <a:srgbClr val="00B050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Party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en-US" sz="3500" b="1" dirty="0">
                <a:solidFill>
                  <a:srgbClr val="00B050"/>
                </a:solidFill>
                <a:latin typeface="IBM Plex Sans"/>
                <a:ea typeface="IBM Plex Sans"/>
                <a:cs typeface="IBM Plex Sans"/>
                <a:sym typeface="IBM Plex Sans"/>
              </a:rPr>
              <a:t>Vote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3500" b="1" dirty="0">
                <a:solidFill>
                  <a:srgbClr val="00B05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Count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</a:p>
          <a:p>
            <a:pPr algn="l">
              <a:lnSpc>
                <a:spcPts val="7791"/>
              </a:lnSpc>
            </a:pPr>
            <a:r>
              <a:rPr lang="en-US" sz="3500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📌 </a:t>
            </a:r>
            <a:r>
              <a:rPr lang="en-US" sz="3500" b="1" dirty="0">
                <a:solidFill>
                  <a:schemeClr val="tx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Vote</a:t>
            </a:r>
            <a:r>
              <a:rPr lang="en-US" sz="3500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: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3500" dirty="0">
                <a:solidFill>
                  <a:schemeClr val="accent1">
                    <a:lumMod val="50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Tracks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r>
              <a:rPr lang="en-US" sz="3500" b="1" dirty="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votes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 (</a:t>
            </a:r>
            <a:r>
              <a:rPr lang="en-US" sz="3500" b="1" dirty="0">
                <a:solidFill>
                  <a:schemeClr val="accent6">
                    <a:lumMod val="50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en-US" sz="3500" b="1" dirty="0">
                <a:solidFill>
                  <a:schemeClr val="accent6">
                    <a:lumMod val="50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Voter ID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en-US" sz="3500" b="1" dirty="0">
                <a:solidFill>
                  <a:schemeClr val="accent6">
                    <a:lumMod val="50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Candidate ID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</a:p>
          <a:p>
            <a:pPr algn="l">
              <a:lnSpc>
                <a:spcPts val="7791"/>
              </a:lnSpc>
            </a:pPr>
            <a:r>
              <a:rPr lang="en-US" sz="3500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📌 </a:t>
            </a:r>
            <a:r>
              <a:rPr lang="en-US" sz="3500" b="1" dirty="0" err="1">
                <a:solidFill>
                  <a:schemeClr val="tx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ElectionResult</a:t>
            </a:r>
            <a:r>
              <a:rPr lang="en-US" sz="3500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: 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Stores </a:t>
            </a:r>
            <a:r>
              <a:rPr lang="en-US" sz="3500" b="1" dirty="0">
                <a:solidFill>
                  <a:srgbClr val="C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election results 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(</a:t>
            </a:r>
            <a:r>
              <a:rPr lang="en-US" sz="3500" b="1" dirty="0">
                <a:solidFill>
                  <a:schemeClr val="accent4">
                    <a:lumMod val="50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ID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en-US" sz="3500" b="1" dirty="0">
                <a:solidFill>
                  <a:schemeClr val="accent4">
                    <a:lumMod val="50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Winner ID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, </a:t>
            </a:r>
            <a:r>
              <a:rPr lang="en-US" sz="3500" b="1" dirty="0">
                <a:solidFill>
                  <a:schemeClr val="accent4">
                    <a:lumMod val="50000"/>
                  </a:schemeClr>
                </a:solidFill>
                <a:latin typeface="IBM Plex Sans"/>
                <a:ea typeface="IBM Plex Sans"/>
                <a:cs typeface="IBM Plex Sans"/>
                <a:sym typeface="IBM Plex Sans"/>
              </a:rPr>
              <a:t>Total Votes</a:t>
            </a:r>
            <a:r>
              <a:rPr lang="en-US" sz="35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067311" y="1468570"/>
            <a:ext cx="8153378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Database Design</a:t>
            </a:r>
          </a:p>
        </p:txBody>
      </p:sp>
      <p:sp>
        <p:nvSpPr>
          <p:cNvPr id="8" name="Freeform 8"/>
          <p:cNvSpPr/>
          <p:nvPr/>
        </p:nvSpPr>
        <p:spPr>
          <a:xfrm>
            <a:off x="770058" y="58237"/>
            <a:ext cx="2880716" cy="912227"/>
          </a:xfrm>
          <a:custGeom>
            <a:avLst/>
            <a:gdLst/>
            <a:ahLst/>
            <a:cxnLst/>
            <a:rect l="l" t="t" r="r" b="b"/>
            <a:pathLst>
              <a:path w="2880716" h="912227">
                <a:moveTo>
                  <a:pt x="0" y="0"/>
                </a:moveTo>
                <a:lnTo>
                  <a:pt x="2880716" y="0"/>
                </a:lnTo>
                <a:lnTo>
                  <a:pt x="2880716" y="912226"/>
                </a:lnTo>
                <a:lnTo>
                  <a:pt x="0" y="9122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271637" y="91929"/>
            <a:ext cx="3588672" cy="844843"/>
          </a:xfrm>
          <a:custGeom>
            <a:avLst/>
            <a:gdLst/>
            <a:ahLst/>
            <a:cxnLst/>
            <a:rect l="l" t="t" r="r" b="b"/>
            <a:pathLst>
              <a:path w="3588672" h="844843">
                <a:moveTo>
                  <a:pt x="0" y="0"/>
                </a:moveTo>
                <a:lnTo>
                  <a:pt x="3588672" y="0"/>
                </a:lnTo>
                <a:lnTo>
                  <a:pt x="3588672" y="844842"/>
                </a:lnTo>
                <a:lnTo>
                  <a:pt x="0" y="8448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5571" r="-5016" b="-75571"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ED8C8">
                <a:alpha val="100000"/>
              </a:srgbClr>
            </a:gs>
            <a:gs pos="100000">
              <a:srgbClr val="B1EFE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655714" y="3022866"/>
            <a:ext cx="786231" cy="797509"/>
            <a:chOff x="0" y="0"/>
            <a:chExt cx="1048308" cy="1063345"/>
          </a:xfrm>
        </p:grpSpPr>
        <p:grpSp>
          <p:nvGrpSpPr>
            <p:cNvPr id="6" name="Group 6"/>
            <p:cNvGrpSpPr/>
            <p:nvPr/>
          </p:nvGrpSpPr>
          <p:grpSpPr>
            <a:xfrm>
              <a:off x="93978" y="0"/>
              <a:ext cx="954330" cy="954330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B1EFE3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109015"/>
              <a:ext cx="954330" cy="954330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 w="19050" cap="sq">
                <a:solidFill>
                  <a:srgbClr val="003049"/>
                </a:solidFill>
                <a:prstDash val="solid"/>
                <a:miter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165353" y="326954"/>
              <a:ext cx="599385" cy="498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5"/>
                </a:lnSpc>
                <a:spcBef>
                  <a:spcPct val="0"/>
                </a:spcBef>
              </a:pPr>
              <a:r>
                <a:rPr lang="en-US" sz="2232" b="1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01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1566282" y="4385967"/>
            <a:ext cx="5131837" cy="4114800"/>
          </a:xfrm>
          <a:custGeom>
            <a:avLst/>
            <a:gdLst/>
            <a:ahLst/>
            <a:cxnLst/>
            <a:rect l="l" t="t" r="r" b="b"/>
            <a:pathLst>
              <a:path w="5131837" h="4114800">
                <a:moveTo>
                  <a:pt x="0" y="0"/>
                </a:moveTo>
                <a:lnTo>
                  <a:pt x="5131837" y="0"/>
                </a:lnTo>
                <a:lnTo>
                  <a:pt x="513183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502334" y="1648734"/>
            <a:ext cx="12223065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Technologies/Topics Used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3149999" y="3074290"/>
            <a:ext cx="786231" cy="797509"/>
            <a:chOff x="0" y="0"/>
            <a:chExt cx="1048308" cy="1063345"/>
          </a:xfrm>
        </p:grpSpPr>
        <p:grpSp>
          <p:nvGrpSpPr>
            <p:cNvPr id="16" name="Group 16"/>
            <p:cNvGrpSpPr/>
            <p:nvPr/>
          </p:nvGrpSpPr>
          <p:grpSpPr>
            <a:xfrm>
              <a:off x="93978" y="0"/>
              <a:ext cx="954330" cy="954330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B1EFE3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>
              <a:off x="0" y="109015"/>
              <a:ext cx="954330" cy="954330"/>
              <a:chOff x="0" y="0"/>
              <a:chExt cx="812800" cy="8128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 w="19050" cap="sq">
                <a:solidFill>
                  <a:srgbClr val="003049"/>
                </a:solidFill>
                <a:prstDash val="solid"/>
                <a:miter/>
              </a:ln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165353" y="326954"/>
              <a:ext cx="599385" cy="498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5"/>
                </a:lnSpc>
                <a:spcBef>
                  <a:spcPct val="0"/>
                </a:spcBef>
              </a:pPr>
              <a:r>
                <a:rPr lang="en-US" sz="2232" b="1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02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9661799" y="3185084"/>
            <a:ext cx="2606401" cy="518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80"/>
              </a:lnSpc>
              <a:spcBef>
                <a:spcPct val="0"/>
              </a:spcBef>
            </a:pPr>
            <a:r>
              <a:rPr lang="en-US" sz="3057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sz="3057" b="1" dirty="0">
                <a:solidFill>
                  <a:srgbClr val="00B05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Spring Core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4239942" y="3185084"/>
            <a:ext cx="3333858" cy="518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80"/>
              </a:lnSpc>
              <a:spcBef>
                <a:spcPct val="0"/>
              </a:spcBef>
            </a:pPr>
            <a:r>
              <a:rPr lang="en-US" sz="3057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sz="3057" b="1" dirty="0">
                <a:solidFill>
                  <a:schemeClr val="accent6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Spring Boot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8655714" y="4926637"/>
            <a:ext cx="786231" cy="797509"/>
            <a:chOff x="0" y="0"/>
            <a:chExt cx="1048308" cy="1063345"/>
          </a:xfrm>
        </p:grpSpPr>
        <p:grpSp>
          <p:nvGrpSpPr>
            <p:cNvPr id="26" name="Group 26"/>
            <p:cNvGrpSpPr/>
            <p:nvPr/>
          </p:nvGrpSpPr>
          <p:grpSpPr>
            <a:xfrm>
              <a:off x="93978" y="0"/>
              <a:ext cx="954330" cy="954330"/>
              <a:chOff x="0" y="0"/>
              <a:chExt cx="812800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B1EFE3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29" name="Group 29"/>
            <p:cNvGrpSpPr/>
            <p:nvPr/>
          </p:nvGrpSpPr>
          <p:grpSpPr>
            <a:xfrm>
              <a:off x="0" y="109015"/>
              <a:ext cx="954330" cy="954330"/>
              <a:chOff x="0" y="0"/>
              <a:chExt cx="812800" cy="8128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 w="19050" cap="sq">
                <a:solidFill>
                  <a:srgbClr val="003049"/>
                </a:solidFill>
                <a:prstDash val="solid"/>
                <a:miter/>
              </a:ln>
            </p:spPr>
          </p:sp>
          <p:sp>
            <p:nvSpPr>
              <p:cNvPr id="31" name="TextBox 31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165353" y="326954"/>
              <a:ext cx="599385" cy="498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5"/>
                </a:lnSpc>
                <a:spcBef>
                  <a:spcPct val="0"/>
                </a:spcBef>
              </a:pPr>
              <a:r>
                <a:rPr lang="en-US" sz="2232" b="1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03</a:t>
              </a: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9661798" y="5081928"/>
            <a:ext cx="3184489" cy="513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80"/>
              </a:lnSpc>
              <a:spcBef>
                <a:spcPct val="0"/>
              </a:spcBef>
            </a:pPr>
            <a:r>
              <a:rPr lang="en-US" sz="3057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sz="3057" b="1" dirty="0">
                <a:solidFill>
                  <a:srgbClr val="7030A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Spring Data JPA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4239942" y="5081928"/>
            <a:ext cx="2676458" cy="518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80"/>
              </a:lnSpc>
              <a:spcBef>
                <a:spcPct val="0"/>
              </a:spcBef>
            </a:pPr>
            <a:r>
              <a:rPr lang="en-US" sz="3057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sz="3057" b="1" dirty="0">
                <a:solidFill>
                  <a:schemeClr val="accent2">
                    <a:lumMod val="75000"/>
                  </a:schemeClr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RESTful API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661798" y="6882689"/>
            <a:ext cx="3226693" cy="5187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80"/>
              </a:lnSpc>
              <a:spcBef>
                <a:spcPct val="0"/>
              </a:spcBef>
            </a:pPr>
            <a:r>
              <a:rPr lang="en-US" sz="3057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sz="3057" b="1" dirty="0">
                <a:solidFill>
                  <a:srgbClr val="00206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MySQL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4239941" y="6882689"/>
            <a:ext cx="3819459" cy="513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80"/>
              </a:lnSpc>
              <a:spcBef>
                <a:spcPct val="0"/>
              </a:spcBef>
            </a:pPr>
            <a:r>
              <a:rPr lang="en-US" sz="3057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sz="3057" b="1" dirty="0">
                <a:solidFill>
                  <a:schemeClr val="accent3">
                    <a:lumMod val="50000"/>
                  </a:schemeClr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Relationships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9661799" y="8563076"/>
            <a:ext cx="3612215" cy="513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80"/>
              </a:lnSpc>
              <a:spcBef>
                <a:spcPct val="0"/>
              </a:spcBef>
            </a:pPr>
            <a:r>
              <a:rPr lang="en-US" sz="2940" b="1" dirty="0">
                <a:solidFill>
                  <a:srgbClr val="D7298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Lombok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4239942" y="8571585"/>
            <a:ext cx="3819458" cy="51308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280"/>
              </a:lnSpc>
              <a:spcBef>
                <a:spcPct val="0"/>
              </a:spcBef>
            </a:pPr>
            <a:r>
              <a:rPr lang="en-US" sz="3057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sz="3057" b="1" dirty="0">
                <a:solidFill>
                  <a:schemeClr val="accent6">
                    <a:lumMod val="50000"/>
                  </a:schemeClr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Exception Handling</a:t>
            </a:r>
          </a:p>
        </p:txBody>
      </p:sp>
      <p:grpSp>
        <p:nvGrpSpPr>
          <p:cNvPr id="39" name="Group 39"/>
          <p:cNvGrpSpPr/>
          <p:nvPr/>
        </p:nvGrpSpPr>
        <p:grpSpPr>
          <a:xfrm>
            <a:off x="13149999" y="4926637"/>
            <a:ext cx="786231" cy="797509"/>
            <a:chOff x="0" y="0"/>
            <a:chExt cx="1048308" cy="1063345"/>
          </a:xfrm>
        </p:grpSpPr>
        <p:grpSp>
          <p:nvGrpSpPr>
            <p:cNvPr id="40" name="Group 40"/>
            <p:cNvGrpSpPr/>
            <p:nvPr/>
          </p:nvGrpSpPr>
          <p:grpSpPr>
            <a:xfrm>
              <a:off x="93978" y="0"/>
              <a:ext cx="954330" cy="954330"/>
              <a:chOff x="0" y="0"/>
              <a:chExt cx="812800" cy="812800"/>
            </a:xfrm>
          </p:grpSpPr>
          <p:sp>
            <p:nvSpPr>
              <p:cNvPr id="41" name="Freeform 4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B1EFE3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42" name="TextBox 42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43" name="Group 43"/>
            <p:cNvGrpSpPr/>
            <p:nvPr/>
          </p:nvGrpSpPr>
          <p:grpSpPr>
            <a:xfrm>
              <a:off x="0" y="109015"/>
              <a:ext cx="954330" cy="954330"/>
              <a:chOff x="0" y="0"/>
              <a:chExt cx="812800" cy="812800"/>
            </a:xfrm>
          </p:grpSpPr>
          <p:sp>
            <p:nvSpPr>
              <p:cNvPr id="44" name="Freeform 4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 w="19050" cap="sq">
                <a:solidFill>
                  <a:srgbClr val="003049"/>
                </a:solidFill>
                <a:prstDash val="solid"/>
                <a:miter/>
              </a:ln>
            </p:spPr>
          </p:sp>
          <p:sp>
            <p:nvSpPr>
              <p:cNvPr id="45" name="TextBox 45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46" name="TextBox 46"/>
            <p:cNvSpPr txBox="1"/>
            <p:nvPr/>
          </p:nvSpPr>
          <p:spPr>
            <a:xfrm>
              <a:off x="165353" y="326954"/>
              <a:ext cx="599385" cy="498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5"/>
                </a:lnSpc>
                <a:spcBef>
                  <a:spcPct val="0"/>
                </a:spcBef>
              </a:pPr>
              <a:r>
                <a:rPr lang="en-US" sz="2232" b="1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04</a:t>
              </a:r>
            </a:p>
          </p:txBody>
        </p:sp>
      </p:grpSp>
      <p:grpSp>
        <p:nvGrpSpPr>
          <p:cNvPr id="47" name="Group 47"/>
          <p:cNvGrpSpPr/>
          <p:nvPr/>
        </p:nvGrpSpPr>
        <p:grpSpPr>
          <a:xfrm>
            <a:off x="13149999" y="6771895"/>
            <a:ext cx="786231" cy="797509"/>
            <a:chOff x="0" y="0"/>
            <a:chExt cx="1048308" cy="1063345"/>
          </a:xfrm>
        </p:grpSpPr>
        <p:grpSp>
          <p:nvGrpSpPr>
            <p:cNvPr id="48" name="Group 48"/>
            <p:cNvGrpSpPr/>
            <p:nvPr/>
          </p:nvGrpSpPr>
          <p:grpSpPr>
            <a:xfrm>
              <a:off x="93978" y="0"/>
              <a:ext cx="954330" cy="954330"/>
              <a:chOff x="0" y="0"/>
              <a:chExt cx="812800" cy="812800"/>
            </a:xfrm>
          </p:grpSpPr>
          <p:sp>
            <p:nvSpPr>
              <p:cNvPr id="49" name="Freeform 4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B1EFE3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0" name="TextBox 50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51" name="Group 51"/>
            <p:cNvGrpSpPr/>
            <p:nvPr/>
          </p:nvGrpSpPr>
          <p:grpSpPr>
            <a:xfrm>
              <a:off x="0" y="109015"/>
              <a:ext cx="954330" cy="954330"/>
              <a:chOff x="0" y="0"/>
              <a:chExt cx="812800" cy="812800"/>
            </a:xfrm>
          </p:grpSpPr>
          <p:sp>
            <p:nvSpPr>
              <p:cNvPr id="52" name="Freeform 5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 w="19050" cap="sq">
                <a:solidFill>
                  <a:srgbClr val="003049"/>
                </a:solidFill>
                <a:prstDash val="solid"/>
                <a:miter/>
              </a:ln>
            </p:spPr>
          </p:sp>
          <p:sp>
            <p:nvSpPr>
              <p:cNvPr id="53" name="TextBox 53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54" name="TextBox 54"/>
            <p:cNvSpPr txBox="1"/>
            <p:nvPr/>
          </p:nvSpPr>
          <p:spPr>
            <a:xfrm>
              <a:off x="165353" y="326954"/>
              <a:ext cx="599385" cy="498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5"/>
                </a:lnSpc>
                <a:spcBef>
                  <a:spcPct val="0"/>
                </a:spcBef>
              </a:pPr>
              <a:r>
                <a:rPr lang="en-US" sz="2232" b="1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06</a:t>
              </a:r>
            </a:p>
          </p:txBody>
        </p:sp>
      </p:grpSp>
      <p:grpSp>
        <p:nvGrpSpPr>
          <p:cNvPr id="55" name="Group 55"/>
          <p:cNvGrpSpPr/>
          <p:nvPr/>
        </p:nvGrpSpPr>
        <p:grpSpPr>
          <a:xfrm>
            <a:off x="13149999" y="8460791"/>
            <a:ext cx="786231" cy="797509"/>
            <a:chOff x="0" y="0"/>
            <a:chExt cx="1048308" cy="1063345"/>
          </a:xfrm>
        </p:grpSpPr>
        <p:grpSp>
          <p:nvGrpSpPr>
            <p:cNvPr id="56" name="Group 56"/>
            <p:cNvGrpSpPr/>
            <p:nvPr/>
          </p:nvGrpSpPr>
          <p:grpSpPr>
            <a:xfrm>
              <a:off x="93978" y="0"/>
              <a:ext cx="954330" cy="954330"/>
              <a:chOff x="0" y="0"/>
              <a:chExt cx="812800" cy="812800"/>
            </a:xfrm>
          </p:grpSpPr>
          <p:sp>
            <p:nvSpPr>
              <p:cNvPr id="57" name="Freeform 5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B1EFE3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58" name="TextBox 5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59" name="Group 59"/>
            <p:cNvGrpSpPr/>
            <p:nvPr/>
          </p:nvGrpSpPr>
          <p:grpSpPr>
            <a:xfrm>
              <a:off x="0" y="109015"/>
              <a:ext cx="954330" cy="954330"/>
              <a:chOff x="0" y="0"/>
              <a:chExt cx="812800" cy="812800"/>
            </a:xfrm>
          </p:grpSpPr>
          <p:sp>
            <p:nvSpPr>
              <p:cNvPr id="60" name="Freeform 6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 w="19050" cap="sq">
                <a:solidFill>
                  <a:srgbClr val="003049"/>
                </a:solidFill>
                <a:prstDash val="solid"/>
                <a:miter/>
              </a:ln>
            </p:spPr>
          </p:sp>
          <p:sp>
            <p:nvSpPr>
              <p:cNvPr id="61" name="TextBox 61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62" name="TextBox 62"/>
            <p:cNvSpPr txBox="1"/>
            <p:nvPr/>
          </p:nvSpPr>
          <p:spPr>
            <a:xfrm>
              <a:off x="165353" y="326954"/>
              <a:ext cx="599385" cy="498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5"/>
                </a:lnSpc>
                <a:spcBef>
                  <a:spcPct val="0"/>
                </a:spcBef>
              </a:pPr>
              <a:r>
                <a:rPr lang="en-US" sz="2232" b="1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08</a:t>
              </a:r>
            </a:p>
          </p:txBody>
        </p:sp>
      </p:grpSp>
      <p:grpSp>
        <p:nvGrpSpPr>
          <p:cNvPr id="63" name="Group 63"/>
          <p:cNvGrpSpPr/>
          <p:nvPr/>
        </p:nvGrpSpPr>
        <p:grpSpPr>
          <a:xfrm>
            <a:off x="8655714" y="6771895"/>
            <a:ext cx="786231" cy="797509"/>
            <a:chOff x="0" y="0"/>
            <a:chExt cx="1048308" cy="1063345"/>
          </a:xfrm>
        </p:grpSpPr>
        <p:grpSp>
          <p:nvGrpSpPr>
            <p:cNvPr id="64" name="Group 64"/>
            <p:cNvGrpSpPr/>
            <p:nvPr/>
          </p:nvGrpSpPr>
          <p:grpSpPr>
            <a:xfrm>
              <a:off x="93978" y="0"/>
              <a:ext cx="954330" cy="954330"/>
              <a:chOff x="0" y="0"/>
              <a:chExt cx="812800" cy="812800"/>
            </a:xfrm>
          </p:grpSpPr>
          <p:sp>
            <p:nvSpPr>
              <p:cNvPr id="65" name="Freeform 6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B1EFE3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66" name="TextBox 66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67" name="Group 67"/>
            <p:cNvGrpSpPr/>
            <p:nvPr/>
          </p:nvGrpSpPr>
          <p:grpSpPr>
            <a:xfrm>
              <a:off x="0" y="109015"/>
              <a:ext cx="954330" cy="954330"/>
              <a:chOff x="0" y="0"/>
              <a:chExt cx="812800" cy="812800"/>
            </a:xfrm>
          </p:grpSpPr>
          <p:sp>
            <p:nvSpPr>
              <p:cNvPr id="68" name="Freeform 6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 w="19050" cap="sq">
                <a:solidFill>
                  <a:srgbClr val="003049"/>
                </a:solidFill>
                <a:prstDash val="solid"/>
                <a:miter/>
              </a:ln>
            </p:spPr>
          </p:sp>
          <p:sp>
            <p:nvSpPr>
              <p:cNvPr id="69" name="TextBox 6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70" name="TextBox 70"/>
            <p:cNvSpPr txBox="1"/>
            <p:nvPr/>
          </p:nvSpPr>
          <p:spPr>
            <a:xfrm>
              <a:off x="165353" y="326954"/>
              <a:ext cx="599385" cy="498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5"/>
                </a:lnSpc>
                <a:spcBef>
                  <a:spcPct val="0"/>
                </a:spcBef>
              </a:pPr>
              <a:r>
                <a:rPr lang="en-US" sz="2232" b="1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05</a:t>
              </a:r>
            </a:p>
          </p:txBody>
        </p:sp>
      </p:grpSp>
      <p:grpSp>
        <p:nvGrpSpPr>
          <p:cNvPr id="71" name="Group 71"/>
          <p:cNvGrpSpPr/>
          <p:nvPr/>
        </p:nvGrpSpPr>
        <p:grpSpPr>
          <a:xfrm>
            <a:off x="8655714" y="8460791"/>
            <a:ext cx="786231" cy="797509"/>
            <a:chOff x="0" y="0"/>
            <a:chExt cx="1048308" cy="1063345"/>
          </a:xfrm>
        </p:grpSpPr>
        <p:grpSp>
          <p:nvGrpSpPr>
            <p:cNvPr id="72" name="Group 72"/>
            <p:cNvGrpSpPr/>
            <p:nvPr/>
          </p:nvGrpSpPr>
          <p:grpSpPr>
            <a:xfrm>
              <a:off x="93978" y="0"/>
              <a:ext cx="954330" cy="954330"/>
              <a:chOff x="0" y="0"/>
              <a:chExt cx="812800" cy="812800"/>
            </a:xfrm>
          </p:grpSpPr>
          <p:sp>
            <p:nvSpPr>
              <p:cNvPr id="73" name="Freeform 7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B1EFE3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74" name="TextBox 74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75" name="Group 75"/>
            <p:cNvGrpSpPr/>
            <p:nvPr/>
          </p:nvGrpSpPr>
          <p:grpSpPr>
            <a:xfrm>
              <a:off x="0" y="109015"/>
              <a:ext cx="954330" cy="954330"/>
              <a:chOff x="0" y="0"/>
              <a:chExt cx="812800" cy="812800"/>
            </a:xfrm>
          </p:grpSpPr>
          <p:sp>
            <p:nvSpPr>
              <p:cNvPr id="76" name="Freeform 7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 w="19050" cap="sq">
                <a:solidFill>
                  <a:srgbClr val="003049"/>
                </a:solidFill>
                <a:prstDash val="solid"/>
                <a:miter/>
              </a:ln>
            </p:spPr>
          </p:sp>
          <p:sp>
            <p:nvSpPr>
              <p:cNvPr id="77" name="TextBox 77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78" name="TextBox 78"/>
            <p:cNvSpPr txBox="1"/>
            <p:nvPr/>
          </p:nvSpPr>
          <p:spPr>
            <a:xfrm>
              <a:off x="165353" y="326954"/>
              <a:ext cx="599385" cy="498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5"/>
                </a:lnSpc>
                <a:spcBef>
                  <a:spcPct val="0"/>
                </a:spcBef>
              </a:pPr>
              <a:r>
                <a:rPr lang="en-US" sz="2232" b="1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07</a:t>
              </a:r>
            </a:p>
          </p:txBody>
        </p:sp>
      </p:grpSp>
      <p:sp>
        <p:nvSpPr>
          <p:cNvPr id="79" name="Freeform 79"/>
          <p:cNvSpPr/>
          <p:nvPr/>
        </p:nvSpPr>
        <p:spPr>
          <a:xfrm>
            <a:off x="770058" y="58237"/>
            <a:ext cx="2880716" cy="912227"/>
          </a:xfrm>
          <a:custGeom>
            <a:avLst/>
            <a:gdLst/>
            <a:ahLst/>
            <a:cxnLst/>
            <a:rect l="l" t="t" r="r" b="b"/>
            <a:pathLst>
              <a:path w="2880716" h="912227">
                <a:moveTo>
                  <a:pt x="0" y="0"/>
                </a:moveTo>
                <a:lnTo>
                  <a:pt x="2880716" y="0"/>
                </a:lnTo>
                <a:lnTo>
                  <a:pt x="2880716" y="912226"/>
                </a:lnTo>
                <a:lnTo>
                  <a:pt x="0" y="9122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0" name="Freeform 80"/>
          <p:cNvSpPr/>
          <p:nvPr/>
        </p:nvSpPr>
        <p:spPr>
          <a:xfrm>
            <a:off x="14271637" y="91929"/>
            <a:ext cx="3588672" cy="844843"/>
          </a:xfrm>
          <a:custGeom>
            <a:avLst/>
            <a:gdLst/>
            <a:ahLst/>
            <a:cxnLst/>
            <a:rect l="l" t="t" r="r" b="b"/>
            <a:pathLst>
              <a:path w="3588672" h="844843">
                <a:moveTo>
                  <a:pt x="0" y="0"/>
                </a:moveTo>
                <a:lnTo>
                  <a:pt x="3588672" y="0"/>
                </a:lnTo>
                <a:lnTo>
                  <a:pt x="3588672" y="844842"/>
                </a:lnTo>
                <a:lnTo>
                  <a:pt x="0" y="8448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75571" r="-5016" b="-75571"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ED8C8">
                <a:alpha val="100000"/>
              </a:srgbClr>
            </a:gs>
            <a:gs pos="100000">
              <a:srgbClr val="B1EFE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53021" y="4012034"/>
            <a:ext cx="4115273" cy="4068521"/>
            <a:chOff x="0" y="0"/>
            <a:chExt cx="5487031" cy="5424695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5487031" cy="5424695"/>
              <a:chOff x="0" y="0"/>
              <a:chExt cx="744043" cy="73559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744043" cy="735590"/>
              </a:xfrm>
              <a:custGeom>
                <a:avLst/>
                <a:gdLst/>
                <a:ahLst/>
                <a:cxnLst/>
                <a:rect l="l" t="t" r="r" b="b"/>
                <a:pathLst>
                  <a:path w="744043" h="735590">
                    <a:moveTo>
                      <a:pt x="56607" y="0"/>
                    </a:moveTo>
                    <a:lnTo>
                      <a:pt x="687436" y="0"/>
                    </a:lnTo>
                    <a:cubicBezTo>
                      <a:pt x="718699" y="0"/>
                      <a:pt x="744043" y="25344"/>
                      <a:pt x="744043" y="56607"/>
                    </a:cubicBezTo>
                    <a:lnTo>
                      <a:pt x="744043" y="678983"/>
                    </a:lnTo>
                    <a:cubicBezTo>
                      <a:pt x="744043" y="710246"/>
                      <a:pt x="718699" y="735590"/>
                      <a:pt x="687436" y="735590"/>
                    </a:cubicBezTo>
                    <a:lnTo>
                      <a:pt x="56607" y="735590"/>
                    </a:lnTo>
                    <a:cubicBezTo>
                      <a:pt x="25344" y="735590"/>
                      <a:pt x="0" y="710246"/>
                      <a:pt x="0" y="678983"/>
                    </a:cubicBezTo>
                    <a:lnTo>
                      <a:pt x="0" y="56607"/>
                    </a:lnTo>
                    <a:cubicBezTo>
                      <a:pt x="0" y="25344"/>
                      <a:pt x="25344" y="0"/>
                      <a:pt x="5660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744043" cy="7641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489673" y="1840808"/>
              <a:ext cx="4507683" cy="31600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22"/>
                </a:lnSpc>
              </a:pPr>
              <a:r>
                <a:rPr lang="en-US" sz="3373" b="1" dirty="0">
                  <a:solidFill>
                    <a:schemeClr val="accent1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Authentication</a:t>
              </a:r>
            </a:p>
            <a:p>
              <a:pPr algn="ctr">
                <a:lnSpc>
                  <a:spcPts val="4722"/>
                </a:lnSpc>
              </a:pPr>
              <a:r>
                <a:rPr lang="en-US" sz="3373" b="1" dirty="0">
                  <a:solidFill>
                    <a:schemeClr val="accent1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&amp;</a:t>
              </a:r>
            </a:p>
            <a:p>
              <a:pPr algn="ctr">
                <a:lnSpc>
                  <a:spcPts val="4722"/>
                </a:lnSpc>
              </a:pPr>
              <a:r>
                <a:rPr lang="en-US" sz="3373" b="1" dirty="0">
                  <a:solidFill>
                    <a:schemeClr val="accent1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Authorization</a:t>
              </a:r>
            </a:p>
            <a:p>
              <a:pPr algn="ctr">
                <a:lnSpc>
                  <a:spcPts val="4722"/>
                </a:lnSpc>
                <a:spcBef>
                  <a:spcPct val="0"/>
                </a:spcBef>
              </a:pPr>
              <a:endParaRPr lang="en-US" sz="3373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endParaRP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489674" y="4293345"/>
              <a:ext cx="4507683" cy="502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679816" y="1621060"/>
            <a:ext cx="15857097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Extra Features That Can Be Added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841010" y="4012034"/>
            <a:ext cx="4115273" cy="4068521"/>
            <a:chOff x="0" y="0"/>
            <a:chExt cx="5487031" cy="5424695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5487031" cy="5424695"/>
              <a:chOff x="0" y="0"/>
              <a:chExt cx="744043" cy="735590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744043" cy="735590"/>
              </a:xfrm>
              <a:custGeom>
                <a:avLst/>
                <a:gdLst/>
                <a:ahLst/>
                <a:cxnLst/>
                <a:rect l="l" t="t" r="r" b="b"/>
                <a:pathLst>
                  <a:path w="744043" h="735590">
                    <a:moveTo>
                      <a:pt x="56607" y="0"/>
                    </a:moveTo>
                    <a:lnTo>
                      <a:pt x="687436" y="0"/>
                    </a:lnTo>
                    <a:cubicBezTo>
                      <a:pt x="718699" y="0"/>
                      <a:pt x="744043" y="25344"/>
                      <a:pt x="744043" y="56607"/>
                    </a:cubicBezTo>
                    <a:lnTo>
                      <a:pt x="744043" y="678983"/>
                    </a:lnTo>
                    <a:cubicBezTo>
                      <a:pt x="744043" y="710246"/>
                      <a:pt x="718699" y="735590"/>
                      <a:pt x="687436" y="735590"/>
                    </a:cubicBezTo>
                    <a:lnTo>
                      <a:pt x="56607" y="735590"/>
                    </a:lnTo>
                    <a:cubicBezTo>
                      <a:pt x="25344" y="735590"/>
                      <a:pt x="0" y="710246"/>
                      <a:pt x="0" y="678983"/>
                    </a:cubicBezTo>
                    <a:lnTo>
                      <a:pt x="0" y="56607"/>
                    </a:lnTo>
                    <a:cubicBezTo>
                      <a:pt x="0" y="25344"/>
                      <a:pt x="25344" y="0"/>
                      <a:pt x="5660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28575"/>
                <a:ext cx="744043" cy="7641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489673" y="1840808"/>
              <a:ext cx="4507683" cy="31600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22"/>
                </a:lnSpc>
              </a:pPr>
              <a:r>
                <a:rPr lang="en-US" sz="3373" b="1" dirty="0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 </a:t>
              </a:r>
              <a:r>
                <a:rPr lang="en-US" sz="3373" b="1" dirty="0">
                  <a:solidFill>
                    <a:schemeClr val="accent6">
                      <a:lumMod val="75000"/>
                    </a:schemeClr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Live Voting Progress With Vote Scheduling</a:t>
              </a:r>
            </a:p>
            <a:p>
              <a:pPr algn="ctr">
                <a:lnSpc>
                  <a:spcPts val="4722"/>
                </a:lnSpc>
                <a:spcBef>
                  <a:spcPct val="0"/>
                </a:spcBef>
              </a:pPr>
              <a:endParaRPr lang="en-US" sz="3373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489674" y="4293345"/>
              <a:ext cx="4507683" cy="502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332957" y="4012034"/>
            <a:ext cx="4115273" cy="4068521"/>
            <a:chOff x="0" y="0"/>
            <a:chExt cx="5487031" cy="5424695"/>
          </a:xfrm>
        </p:grpSpPr>
        <p:grpSp>
          <p:nvGrpSpPr>
            <p:cNvPr id="19" name="Group 19"/>
            <p:cNvGrpSpPr/>
            <p:nvPr/>
          </p:nvGrpSpPr>
          <p:grpSpPr>
            <a:xfrm>
              <a:off x="0" y="0"/>
              <a:ext cx="5487031" cy="5424695"/>
              <a:chOff x="0" y="0"/>
              <a:chExt cx="744043" cy="73559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744043" cy="735590"/>
              </a:xfrm>
              <a:custGeom>
                <a:avLst/>
                <a:gdLst/>
                <a:ahLst/>
                <a:cxnLst/>
                <a:rect l="l" t="t" r="r" b="b"/>
                <a:pathLst>
                  <a:path w="744043" h="735590">
                    <a:moveTo>
                      <a:pt x="56607" y="0"/>
                    </a:moveTo>
                    <a:lnTo>
                      <a:pt x="687436" y="0"/>
                    </a:lnTo>
                    <a:cubicBezTo>
                      <a:pt x="718699" y="0"/>
                      <a:pt x="744043" y="25344"/>
                      <a:pt x="744043" y="56607"/>
                    </a:cubicBezTo>
                    <a:lnTo>
                      <a:pt x="744043" y="678983"/>
                    </a:lnTo>
                    <a:cubicBezTo>
                      <a:pt x="744043" y="710246"/>
                      <a:pt x="718699" y="735590"/>
                      <a:pt x="687436" y="735590"/>
                    </a:cubicBezTo>
                    <a:lnTo>
                      <a:pt x="56607" y="735590"/>
                    </a:lnTo>
                    <a:cubicBezTo>
                      <a:pt x="25344" y="735590"/>
                      <a:pt x="0" y="710246"/>
                      <a:pt x="0" y="678983"/>
                    </a:cubicBezTo>
                    <a:lnTo>
                      <a:pt x="0" y="56607"/>
                    </a:lnTo>
                    <a:cubicBezTo>
                      <a:pt x="0" y="25344"/>
                      <a:pt x="25344" y="0"/>
                      <a:pt x="5660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1" name="TextBox 21"/>
              <p:cNvSpPr txBox="1"/>
              <p:nvPr/>
            </p:nvSpPr>
            <p:spPr>
              <a:xfrm>
                <a:off x="0" y="-28575"/>
                <a:ext cx="744043" cy="7641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489673" y="1840808"/>
              <a:ext cx="4507683" cy="155273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22"/>
                </a:lnSpc>
                <a:spcBef>
                  <a:spcPct val="0"/>
                </a:spcBef>
              </a:pPr>
              <a:r>
                <a:rPr lang="en-US" sz="3373" b="1" dirty="0">
                  <a:solidFill>
                    <a:srgbClr val="00B05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AI- Based Fraud Detection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489674" y="4293345"/>
              <a:ext cx="4507683" cy="502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819706" y="4012034"/>
            <a:ext cx="4115273" cy="4068521"/>
            <a:chOff x="0" y="0"/>
            <a:chExt cx="5487031" cy="5424695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5487031" cy="5424695"/>
              <a:chOff x="0" y="0"/>
              <a:chExt cx="744043" cy="73559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744043" cy="735590"/>
              </a:xfrm>
              <a:custGeom>
                <a:avLst/>
                <a:gdLst/>
                <a:ahLst/>
                <a:cxnLst/>
                <a:rect l="l" t="t" r="r" b="b"/>
                <a:pathLst>
                  <a:path w="744043" h="735590">
                    <a:moveTo>
                      <a:pt x="56607" y="0"/>
                    </a:moveTo>
                    <a:lnTo>
                      <a:pt x="687436" y="0"/>
                    </a:lnTo>
                    <a:cubicBezTo>
                      <a:pt x="718699" y="0"/>
                      <a:pt x="744043" y="25344"/>
                      <a:pt x="744043" y="56607"/>
                    </a:cubicBezTo>
                    <a:lnTo>
                      <a:pt x="744043" y="678983"/>
                    </a:lnTo>
                    <a:cubicBezTo>
                      <a:pt x="744043" y="710246"/>
                      <a:pt x="718699" y="735590"/>
                      <a:pt x="687436" y="735590"/>
                    </a:cubicBezTo>
                    <a:lnTo>
                      <a:pt x="56607" y="735590"/>
                    </a:lnTo>
                    <a:cubicBezTo>
                      <a:pt x="25344" y="735590"/>
                      <a:pt x="0" y="710246"/>
                      <a:pt x="0" y="678983"/>
                    </a:cubicBezTo>
                    <a:lnTo>
                      <a:pt x="0" y="56607"/>
                    </a:lnTo>
                    <a:cubicBezTo>
                      <a:pt x="0" y="25344"/>
                      <a:pt x="25344" y="0"/>
                      <a:pt x="56607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0" y="-28575"/>
                <a:ext cx="744043" cy="76416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8" name="TextBox 28"/>
            <p:cNvSpPr txBox="1"/>
            <p:nvPr/>
          </p:nvSpPr>
          <p:spPr>
            <a:xfrm>
              <a:off x="489673" y="1840808"/>
              <a:ext cx="4507683" cy="23563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722"/>
                </a:lnSpc>
                <a:spcBef>
                  <a:spcPct val="0"/>
                </a:spcBef>
              </a:pPr>
              <a:r>
                <a:rPr lang="en-US" sz="3373" b="1" dirty="0">
                  <a:solidFill>
                    <a:srgbClr val="D7298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Multi-Tenant Election Management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489674" y="4293345"/>
              <a:ext cx="4507683" cy="5023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30" name="Freeform 30"/>
          <p:cNvSpPr/>
          <p:nvPr/>
        </p:nvSpPr>
        <p:spPr>
          <a:xfrm>
            <a:off x="770058" y="58237"/>
            <a:ext cx="2880716" cy="912227"/>
          </a:xfrm>
          <a:custGeom>
            <a:avLst/>
            <a:gdLst/>
            <a:ahLst/>
            <a:cxnLst/>
            <a:rect l="l" t="t" r="r" b="b"/>
            <a:pathLst>
              <a:path w="2880716" h="912227">
                <a:moveTo>
                  <a:pt x="0" y="0"/>
                </a:moveTo>
                <a:lnTo>
                  <a:pt x="2880716" y="0"/>
                </a:lnTo>
                <a:lnTo>
                  <a:pt x="2880716" y="912226"/>
                </a:lnTo>
                <a:lnTo>
                  <a:pt x="0" y="912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4271637" y="91929"/>
            <a:ext cx="3588672" cy="844843"/>
          </a:xfrm>
          <a:custGeom>
            <a:avLst/>
            <a:gdLst/>
            <a:ahLst/>
            <a:cxnLst/>
            <a:rect l="l" t="t" r="r" b="b"/>
            <a:pathLst>
              <a:path w="3588672" h="844843">
                <a:moveTo>
                  <a:pt x="0" y="0"/>
                </a:moveTo>
                <a:lnTo>
                  <a:pt x="3588672" y="0"/>
                </a:lnTo>
                <a:lnTo>
                  <a:pt x="3588672" y="844842"/>
                </a:lnTo>
                <a:lnTo>
                  <a:pt x="0" y="844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5571" r="-5016" b="-75571"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ED8C8">
                <a:alpha val="100000"/>
              </a:srgbClr>
            </a:gs>
            <a:gs pos="100000">
              <a:srgbClr val="B1EFE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252472" y="2986697"/>
            <a:ext cx="8309111" cy="6443733"/>
            <a:chOff x="0" y="0"/>
            <a:chExt cx="887572" cy="68831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87572" cy="688314"/>
            </a:xfrm>
            <a:custGeom>
              <a:avLst/>
              <a:gdLst/>
              <a:ahLst/>
              <a:cxnLst/>
              <a:rect l="l" t="t" r="r" b="b"/>
              <a:pathLst>
                <a:path w="887572" h="688314">
                  <a:moveTo>
                    <a:pt x="38201" y="0"/>
                  </a:moveTo>
                  <a:lnTo>
                    <a:pt x="849371" y="0"/>
                  </a:lnTo>
                  <a:cubicBezTo>
                    <a:pt x="859502" y="0"/>
                    <a:pt x="869219" y="4025"/>
                    <a:pt x="876383" y="11189"/>
                  </a:cubicBezTo>
                  <a:cubicBezTo>
                    <a:pt x="883547" y="18353"/>
                    <a:pt x="887572" y="28070"/>
                    <a:pt x="887572" y="38201"/>
                  </a:cubicBezTo>
                  <a:lnTo>
                    <a:pt x="887572" y="650113"/>
                  </a:lnTo>
                  <a:cubicBezTo>
                    <a:pt x="887572" y="660244"/>
                    <a:pt x="883547" y="669961"/>
                    <a:pt x="876383" y="677125"/>
                  </a:cubicBezTo>
                  <a:cubicBezTo>
                    <a:pt x="869219" y="684289"/>
                    <a:pt x="859502" y="688314"/>
                    <a:pt x="849371" y="688314"/>
                  </a:cubicBezTo>
                  <a:lnTo>
                    <a:pt x="38201" y="688314"/>
                  </a:lnTo>
                  <a:cubicBezTo>
                    <a:pt x="28070" y="688314"/>
                    <a:pt x="18353" y="684289"/>
                    <a:pt x="11189" y="677125"/>
                  </a:cubicBezTo>
                  <a:cubicBezTo>
                    <a:pt x="4025" y="669961"/>
                    <a:pt x="0" y="660244"/>
                    <a:pt x="0" y="650113"/>
                  </a:cubicBezTo>
                  <a:lnTo>
                    <a:pt x="0" y="38201"/>
                  </a:lnTo>
                  <a:cubicBezTo>
                    <a:pt x="0" y="28070"/>
                    <a:pt x="4025" y="18353"/>
                    <a:pt x="11189" y="11189"/>
                  </a:cubicBezTo>
                  <a:cubicBezTo>
                    <a:pt x="18353" y="4025"/>
                    <a:pt x="28070" y="0"/>
                    <a:pt x="382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28575"/>
              <a:ext cx="887572" cy="7168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410653" y="3724681"/>
            <a:ext cx="1052317" cy="1052317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B1EFE3"/>
            </a:solidFill>
            <a:ln cap="sq">
              <a:noFill/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410653" y="7640129"/>
            <a:ext cx="1052317" cy="1052317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FFCCBC"/>
            </a:solidFill>
            <a:ln cap="sq">
              <a:noFill/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410653" y="5682405"/>
            <a:ext cx="1052317" cy="1052317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F9F3E3"/>
            </a:solidFill>
            <a:ln cap="sq">
              <a:noFill/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2306300" y="3928100"/>
            <a:ext cx="3344979" cy="4281574"/>
          </a:xfrm>
          <a:custGeom>
            <a:avLst/>
            <a:gdLst/>
            <a:ahLst/>
            <a:cxnLst/>
            <a:rect l="l" t="t" r="r" b="b"/>
            <a:pathLst>
              <a:path w="3344979" h="4281574">
                <a:moveTo>
                  <a:pt x="0" y="0"/>
                </a:moveTo>
                <a:lnTo>
                  <a:pt x="3344979" y="0"/>
                </a:lnTo>
                <a:lnTo>
                  <a:pt x="3344979" y="4281574"/>
                </a:lnTo>
                <a:lnTo>
                  <a:pt x="0" y="42815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9555836" y="3862528"/>
            <a:ext cx="761951" cy="776624"/>
          </a:xfrm>
          <a:custGeom>
            <a:avLst/>
            <a:gdLst/>
            <a:ahLst/>
            <a:cxnLst/>
            <a:rect l="l" t="t" r="r" b="b"/>
            <a:pathLst>
              <a:path w="761951" h="776624">
                <a:moveTo>
                  <a:pt x="0" y="0"/>
                </a:moveTo>
                <a:lnTo>
                  <a:pt x="761951" y="0"/>
                </a:lnTo>
                <a:lnTo>
                  <a:pt x="761951" y="776624"/>
                </a:lnTo>
                <a:lnTo>
                  <a:pt x="0" y="7766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9"/>
          <p:cNvSpPr txBox="1"/>
          <p:nvPr/>
        </p:nvSpPr>
        <p:spPr>
          <a:xfrm>
            <a:off x="10805132" y="4066372"/>
            <a:ext cx="5766459" cy="39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799" b="1" dirty="0">
                <a:solidFill>
                  <a:srgbClr val="0070C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Hassle free voting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982176" y="7781529"/>
            <a:ext cx="6044552" cy="788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799" b="1" dirty="0">
                <a:solidFill>
                  <a:schemeClr val="accent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Easy voter and candidate management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430828" y="1881797"/>
            <a:ext cx="5095922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Conclusion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8908853" y="2127952"/>
            <a:ext cx="6996351" cy="58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60"/>
              </a:lnSpc>
              <a:spcBef>
                <a:spcPct val="0"/>
              </a:spcBef>
            </a:pPr>
            <a:r>
              <a:rPr lang="en-US" sz="3257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sz="4000" b="1" dirty="0" err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Votezy</a:t>
            </a:r>
            <a:r>
              <a:rPr lang="en-US" sz="4000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provides:</a:t>
            </a:r>
            <a:endParaRPr lang="en-US" sz="3257" b="1" dirty="0">
              <a:solidFill>
                <a:srgbClr val="003049"/>
              </a:solidFill>
              <a:latin typeface="IBM Plex Sans Bold"/>
              <a:ea typeface="IBM Plex Sans Bold"/>
              <a:cs typeface="IBM Plex Sans Bold"/>
              <a:sym typeface="IBM Plex Sans Bold"/>
            </a:endParaRPr>
          </a:p>
        </p:txBody>
      </p:sp>
      <p:sp>
        <p:nvSpPr>
          <p:cNvPr id="23" name="Freeform 23"/>
          <p:cNvSpPr/>
          <p:nvPr/>
        </p:nvSpPr>
        <p:spPr>
          <a:xfrm>
            <a:off x="9555836" y="5816571"/>
            <a:ext cx="761951" cy="776624"/>
          </a:xfrm>
          <a:custGeom>
            <a:avLst/>
            <a:gdLst/>
            <a:ahLst/>
            <a:cxnLst/>
            <a:rect l="l" t="t" r="r" b="b"/>
            <a:pathLst>
              <a:path w="761951" h="776624">
                <a:moveTo>
                  <a:pt x="0" y="0"/>
                </a:moveTo>
                <a:lnTo>
                  <a:pt x="761951" y="0"/>
                </a:lnTo>
                <a:lnTo>
                  <a:pt x="761951" y="776624"/>
                </a:lnTo>
                <a:lnTo>
                  <a:pt x="0" y="7766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>
            <a:off x="9555836" y="7772947"/>
            <a:ext cx="761951" cy="776624"/>
          </a:xfrm>
          <a:custGeom>
            <a:avLst/>
            <a:gdLst/>
            <a:ahLst/>
            <a:cxnLst/>
            <a:rect l="l" t="t" r="r" b="b"/>
            <a:pathLst>
              <a:path w="761951" h="776624">
                <a:moveTo>
                  <a:pt x="0" y="0"/>
                </a:moveTo>
                <a:lnTo>
                  <a:pt x="761951" y="0"/>
                </a:lnTo>
                <a:lnTo>
                  <a:pt x="761951" y="776624"/>
                </a:lnTo>
                <a:lnTo>
                  <a:pt x="0" y="7766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10805132" y="6020415"/>
            <a:ext cx="5766459" cy="39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799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sz="2799" b="1" dirty="0">
                <a:solidFill>
                  <a:schemeClr val="accent6">
                    <a:lumMod val="50000"/>
                  </a:schemeClr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Transparent election results</a:t>
            </a:r>
          </a:p>
        </p:txBody>
      </p:sp>
      <p:sp>
        <p:nvSpPr>
          <p:cNvPr id="26" name="Freeform 26"/>
          <p:cNvSpPr/>
          <p:nvPr/>
        </p:nvSpPr>
        <p:spPr>
          <a:xfrm>
            <a:off x="770058" y="58237"/>
            <a:ext cx="2880716" cy="912227"/>
          </a:xfrm>
          <a:custGeom>
            <a:avLst/>
            <a:gdLst/>
            <a:ahLst/>
            <a:cxnLst/>
            <a:rect l="l" t="t" r="r" b="b"/>
            <a:pathLst>
              <a:path w="2880716" h="912227">
                <a:moveTo>
                  <a:pt x="0" y="0"/>
                </a:moveTo>
                <a:lnTo>
                  <a:pt x="2880716" y="0"/>
                </a:lnTo>
                <a:lnTo>
                  <a:pt x="2880716" y="912226"/>
                </a:lnTo>
                <a:lnTo>
                  <a:pt x="0" y="91222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14271637" y="91929"/>
            <a:ext cx="3588672" cy="844843"/>
          </a:xfrm>
          <a:custGeom>
            <a:avLst/>
            <a:gdLst/>
            <a:ahLst/>
            <a:cxnLst/>
            <a:rect l="l" t="t" r="r" b="b"/>
            <a:pathLst>
              <a:path w="3588672" h="844843">
                <a:moveTo>
                  <a:pt x="0" y="0"/>
                </a:moveTo>
                <a:lnTo>
                  <a:pt x="3588672" y="0"/>
                </a:lnTo>
                <a:lnTo>
                  <a:pt x="3588672" y="844842"/>
                </a:lnTo>
                <a:lnTo>
                  <a:pt x="0" y="844842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t="-75571" r="-5016" b="-75571"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ED8C8">
                <a:alpha val="100000"/>
              </a:srgbClr>
            </a:gs>
            <a:gs pos="100000">
              <a:srgbClr val="B1EFE3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ED0F2B-2412-F8FB-117B-E928389A7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0168188-5B21-C73A-9A93-EAC7A26122F7}"/>
              </a:ext>
            </a:extLst>
          </p:cNvPr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1C5950F-EDE4-970C-2565-2F1700993448}"/>
                </a:ext>
              </a:extLst>
            </p:cNvPr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3443C21-2541-180C-05F3-4146F91A7171}"/>
                </a:ext>
              </a:extLst>
            </p:cNvPr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6" name="Freeform 26">
            <a:extLst>
              <a:ext uri="{FF2B5EF4-FFF2-40B4-BE49-F238E27FC236}">
                <a16:creationId xmlns:a16="http://schemas.microsoft.com/office/drawing/2014/main" id="{54213822-8289-879D-94EE-6A2017427BCD}"/>
              </a:ext>
            </a:extLst>
          </p:cNvPr>
          <p:cNvSpPr/>
          <p:nvPr/>
        </p:nvSpPr>
        <p:spPr>
          <a:xfrm>
            <a:off x="770058" y="58237"/>
            <a:ext cx="2880716" cy="912227"/>
          </a:xfrm>
          <a:custGeom>
            <a:avLst/>
            <a:gdLst/>
            <a:ahLst/>
            <a:cxnLst/>
            <a:rect l="l" t="t" r="r" b="b"/>
            <a:pathLst>
              <a:path w="2880716" h="912227">
                <a:moveTo>
                  <a:pt x="0" y="0"/>
                </a:moveTo>
                <a:lnTo>
                  <a:pt x="2880716" y="0"/>
                </a:lnTo>
                <a:lnTo>
                  <a:pt x="2880716" y="912226"/>
                </a:lnTo>
                <a:lnTo>
                  <a:pt x="0" y="912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B5F322C7-0F06-62E5-6DD3-A13D82CA9153}"/>
              </a:ext>
            </a:extLst>
          </p:cNvPr>
          <p:cNvSpPr/>
          <p:nvPr/>
        </p:nvSpPr>
        <p:spPr>
          <a:xfrm>
            <a:off x="14271637" y="91929"/>
            <a:ext cx="3588672" cy="844843"/>
          </a:xfrm>
          <a:custGeom>
            <a:avLst/>
            <a:gdLst/>
            <a:ahLst/>
            <a:cxnLst/>
            <a:rect l="l" t="t" r="r" b="b"/>
            <a:pathLst>
              <a:path w="3588672" h="844843">
                <a:moveTo>
                  <a:pt x="0" y="0"/>
                </a:moveTo>
                <a:lnTo>
                  <a:pt x="3588672" y="0"/>
                </a:lnTo>
                <a:lnTo>
                  <a:pt x="3588672" y="844842"/>
                </a:lnTo>
                <a:lnTo>
                  <a:pt x="0" y="844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5571" r="-5016" b="-75571"/>
            </a:stretch>
          </a:blipFill>
        </p:spPr>
      </p:sp>
      <p:sp>
        <p:nvSpPr>
          <p:cNvPr id="28" name="Freeform 8">
            <a:extLst>
              <a:ext uri="{FF2B5EF4-FFF2-40B4-BE49-F238E27FC236}">
                <a16:creationId xmlns:a16="http://schemas.microsoft.com/office/drawing/2014/main" id="{B497983A-00A9-EE28-2D8C-5E03171670E6}"/>
              </a:ext>
            </a:extLst>
          </p:cNvPr>
          <p:cNvSpPr/>
          <p:nvPr/>
        </p:nvSpPr>
        <p:spPr>
          <a:xfrm>
            <a:off x="1748880" y="4768687"/>
            <a:ext cx="4439361" cy="3640276"/>
          </a:xfrm>
          <a:custGeom>
            <a:avLst/>
            <a:gdLst/>
            <a:ahLst/>
            <a:cxnLst/>
            <a:rect l="l" t="t" r="r" b="b"/>
            <a:pathLst>
              <a:path w="4439361" h="3640276">
                <a:moveTo>
                  <a:pt x="0" y="0"/>
                </a:moveTo>
                <a:lnTo>
                  <a:pt x="4439361" y="0"/>
                </a:lnTo>
                <a:lnTo>
                  <a:pt x="4439361" y="3640275"/>
                </a:lnTo>
                <a:lnTo>
                  <a:pt x="0" y="36402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29" name="Group 9">
            <a:extLst>
              <a:ext uri="{FF2B5EF4-FFF2-40B4-BE49-F238E27FC236}">
                <a16:creationId xmlns:a16="http://schemas.microsoft.com/office/drawing/2014/main" id="{8AA930B2-E58C-BD27-A3CE-FBFEBB71795A}"/>
              </a:ext>
            </a:extLst>
          </p:cNvPr>
          <p:cNvGrpSpPr/>
          <p:nvPr/>
        </p:nvGrpSpPr>
        <p:grpSpPr>
          <a:xfrm>
            <a:off x="8230008" y="2541687"/>
            <a:ext cx="8309111" cy="6443733"/>
            <a:chOff x="0" y="0"/>
            <a:chExt cx="887572" cy="688314"/>
          </a:xfrm>
        </p:grpSpPr>
        <p:sp>
          <p:nvSpPr>
            <p:cNvPr id="30" name="Freeform 10">
              <a:extLst>
                <a:ext uri="{FF2B5EF4-FFF2-40B4-BE49-F238E27FC236}">
                  <a16:creationId xmlns:a16="http://schemas.microsoft.com/office/drawing/2014/main" id="{EFEA6024-7654-C859-7CC5-F36654E35B47}"/>
                </a:ext>
              </a:extLst>
            </p:cNvPr>
            <p:cNvSpPr/>
            <p:nvPr/>
          </p:nvSpPr>
          <p:spPr>
            <a:xfrm>
              <a:off x="0" y="0"/>
              <a:ext cx="887572" cy="688314"/>
            </a:xfrm>
            <a:custGeom>
              <a:avLst/>
              <a:gdLst/>
              <a:ahLst/>
              <a:cxnLst/>
              <a:rect l="l" t="t" r="r" b="b"/>
              <a:pathLst>
                <a:path w="887572" h="688314">
                  <a:moveTo>
                    <a:pt x="38201" y="0"/>
                  </a:moveTo>
                  <a:lnTo>
                    <a:pt x="849371" y="0"/>
                  </a:lnTo>
                  <a:cubicBezTo>
                    <a:pt x="859502" y="0"/>
                    <a:pt x="869219" y="4025"/>
                    <a:pt x="876383" y="11189"/>
                  </a:cubicBezTo>
                  <a:cubicBezTo>
                    <a:pt x="883547" y="18353"/>
                    <a:pt x="887572" y="28070"/>
                    <a:pt x="887572" y="38201"/>
                  </a:cubicBezTo>
                  <a:lnTo>
                    <a:pt x="887572" y="650113"/>
                  </a:lnTo>
                  <a:cubicBezTo>
                    <a:pt x="887572" y="660244"/>
                    <a:pt x="883547" y="669961"/>
                    <a:pt x="876383" y="677125"/>
                  </a:cubicBezTo>
                  <a:cubicBezTo>
                    <a:pt x="869219" y="684289"/>
                    <a:pt x="859502" y="688314"/>
                    <a:pt x="849371" y="688314"/>
                  </a:cubicBezTo>
                  <a:lnTo>
                    <a:pt x="38201" y="688314"/>
                  </a:lnTo>
                  <a:cubicBezTo>
                    <a:pt x="28070" y="688314"/>
                    <a:pt x="18353" y="684289"/>
                    <a:pt x="11189" y="677125"/>
                  </a:cubicBezTo>
                  <a:cubicBezTo>
                    <a:pt x="4025" y="669961"/>
                    <a:pt x="0" y="660244"/>
                    <a:pt x="0" y="650113"/>
                  </a:cubicBezTo>
                  <a:lnTo>
                    <a:pt x="0" y="38201"/>
                  </a:lnTo>
                  <a:cubicBezTo>
                    <a:pt x="0" y="28070"/>
                    <a:pt x="4025" y="18353"/>
                    <a:pt x="11189" y="11189"/>
                  </a:cubicBezTo>
                  <a:cubicBezTo>
                    <a:pt x="18353" y="4025"/>
                    <a:pt x="28070" y="0"/>
                    <a:pt x="382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1" name="TextBox 11">
              <a:extLst>
                <a:ext uri="{FF2B5EF4-FFF2-40B4-BE49-F238E27FC236}">
                  <a16:creationId xmlns:a16="http://schemas.microsoft.com/office/drawing/2014/main" id="{AA0F5A0E-B074-A991-80F5-F699BFA67BF9}"/>
                </a:ext>
              </a:extLst>
            </p:cNvPr>
            <p:cNvSpPr txBox="1"/>
            <p:nvPr/>
          </p:nvSpPr>
          <p:spPr>
            <a:xfrm>
              <a:off x="0" y="-28575"/>
              <a:ext cx="887572" cy="7168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32" name="Group 12">
            <a:extLst>
              <a:ext uri="{FF2B5EF4-FFF2-40B4-BE49-F238E27FC236}">
                <a16:creationId xmlns:a16="http://schemas.microsoft.com/office/drawing/2014/main" id="{723DC608-28E0-5003-39C3-07B01F279550}"/>
              </a:ext>
            </a:extLst>
          </p:cNvPr>
          <p:cNvGrpSpPr/>
          <p:nvPr/>
        </p:nvGrpSpPr>
        <p:grpSpPr>
          <a:xfrm>
            <a:off x="9590216" y="3279671"/>
            <a:ext cx="1052317" cy="1052317"/>
            <a:chOff x="0" y="0"/>
            <a:chExt cx="812800" cy="812800"/>
          </a:xfrm>
        </p:grpSpPr>
        <p:sp>
          <p:nvSpPr>
            <p:cNvPr id="33" name="Freeform 13">
              <a:extLst>
                <a:ext uri="{FF2B5EF4-FFF2-40B4-BE49-F238E27FC236}">
                  <a16:creationId xmlns:a16="http://schemas.microsoft.com/office/drawing/2014/main" id="{3B24E7E6-F1DB-DD67-4F3F-F7251AF3A50B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B1EFE3"/>
            </a:solidFill>
            <a:ln cap="sq">
              <a:noFill/>
              <a:prstDash val="solid"/>
              <a:miter/>
            </a:ln>
          </p:spPr>
        </p:sp>
        <p:sp>
          <p:nvSpPr>
            <p:cNvPr id="34" name="TextBox 14">
              <a:extLst>
                <a:ext uri="{FF2B5EF4-FFF2-40B4-BE49-F238E27FC236}">
                  <a16:creationId xmlns:a16="http://schemas.microsoft.com/office/drawing/2014/main" id="{CE273E10-93B4-8AEB-82C8-01F13BF4AB28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Freeform 15">
            <a:extLst>
              <a:ext uri="{FF2B5EF4-FFF2-40B4-BE49-F238E27FC236}">
                <a16:creationId xmlns:a16="http://schemas.microsoft.com/office/drawing/2014/main" id="{CC529D4A-FC14-3EB0-0B21-5A7566F580A5}"/>
              </a:ext>
            </a:extLst>
          </p:cNvPr>
          <p:cNvSpPr/>
          <p:nvPr/>
        </p:nvSpPr>
        <p:spPr>
          <a:xfrm>
            <a:off x="9844029" y="3611443"/>
            <a:ext cx="544692" cy="388774"/>
          </a:xfrm>
          <a:custGeom>
            <a:avLst/>
            <a:gdLst/>
            <a:ahLst/>
            <a:cxnLst/>
            <a:rect l="l" t="t" r="r" b="b"/>
            <a:pathLst>
              <a:path w="544692" h="388774">
                <a:moveTo>
                  <a:pt x="0" y="0"/>
                </a:moveTo>
                <a:lnTo>
                  <a:pt x="544692" y="0"/>
                </a:lnTo>
                <a:lnTo>
                  <a:pt x="544692" y="388774"/>
                </a:lnTo>
                <a:lnTo>
                  <a:pt x="0" y="3887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36" name="Group 16">
            <a:extLst>
              <a:ext uri="{FF2B5EF4-FFF2-40B4-BE49-F238E27FC236}">
                <a16:creationId xmlns:a16="http://schemas.microsoft.com/office/drawing/2014/main" id="{7A688356-C224-CEE9-171D-576698DCD4A2}"/>
              </a:ext>
            </a:extLst>
          </p:cNvPr>
          <p:cNvGrpSpPr/>
          <p:nvPr/>
        </p:nvGrpSpPr>
        <p:grpSpPr>
          <a:xfrm>
            <a:off x="9590216" y="7195119"/>
            <a:ext cx="1052317" cy="1052317"/>
            <a:chOff x="0" y="0"/>
            <a:chExt cx="812800" cy="812800"/>
          </a:xfrm>
        </p:grpSpPr>
        <p:sp>
          <p:nvSpPr>
            <p:cNvPr id="37" name="Freeform 17">
              <a:extLst>
                <a:ext uri="{FF2B5EF4-FFF2-40B4-BE49-F238E27FC236}">
                  <a16:creationId xmlns:a16="http://schemas.microsoft.com/office/drawing/2014/main" id="{E0AB1B90-935C-EF62-6763-684F63CA82CE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FFCCBC"/>
            </a:solidFill>
            <a:ln cap="sq">
              <a:noFill/>
              <a:prstDash val="solid"/>
              <a:miter/>
            </a:ln>
          </p:spPr>
        </p:sp>
        <p:sp>
          <p:nvSpPr>
            <p:cNvPr id="38" name="TextBox 18">
              <a:extLst>
                <a:ext uri="{FF2B5EF4-FFF2-40B4-BE49-F238E27FC236}">
                  <a16:creationId xmlns:a16="http://schemas.microsoft.com/office/drawing/2014/main" id="{43FF3D09-324A-2DBA-483B-1970A5347D7E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39" name="Group 19">
            <a:extLst>
              <a:ext uri="{FF2B5EF4-FFF2-40B4-BE49-F238E27FC236}">
                <a16:creationId xmlns:a16="http://schemas.microsoft.com/office/drawing/2014/main" id="{1D529EE1-9ED9-890F-97AA-895A1005956B}"/>
              </a:ext>
            </a:extLst>
          </p:cNvPr>
          <p:cNvGrpSpPr/>
          <p:nvPr/>
        </p:nvGrpSpPr>
        <p:grpSpPr>
          <a:xfrm>
            <a:off x="9590216" y="5237395"/>
            <a:ext cx="1052317" cy="1052317"/>
            <a:chOff x="0" y="0"/>
            <a:chExt cx="812800" cy="812800"/>
          </a:xfrm>
        </p:grpSpPr>
        <p:sp>
          <p:nvSpPr>
            <p:cNvPr id="40" name="Freeform 20">
              <a:extLst>
                <a:ext uri="{FF2B5EF4-FFF2-40B4-BE49-F238E27FC236}">
                  <a16:creationId xmlns:a16="http://schemas.microsoft.com/office/drawing/2014/main" id="{913CFF39-F988-B09A-CB3B-3E3C7182A2C2}"/>
                </a:ext>
              </a:extLst>
            </p:cNvPr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47140" y="0"/>
                  </a:moveTo>
                  <a:lnTo>
                    <a:pt x="665660" y="0"/>
                  </a:lnTo>
                  <a:cubicBezTo>
                    <a:pt x="704684" y="0"/>
                    <a:pt x="742109" y="15502"/>
                    <a:pt x="769704" y="43096"/>
                  </a:cubicBezTo>
                  <a:cubicBezTo>
                    <a:pt x="797298" y="70691"/>
                    <a:pt x="812800" y="108116"/>
                    <a:pt x="812800" y="147140"/>
                  </a:cubicBezTo>
                  <a:lnTo>
                    <a:pt x="812800" y="665660"/>
                  </a:lnTo>
                  <a:cubicBezTo>
                    <a:pt x="812800" y="704684"/>
                    <a:pt x="797298" y="742109"/>
                    <a:pt x="769704" y="769704"/>
                  </a:cubicBezTo>
                  <a:cubicBezTo>
                    <a:pt x="742109" y="797298"/>
                    <a:pt x="704684" y="812800"/>
                    <a:pt x="665660" y="812800"/>
                  </a:cubicBezTo>
                  <a:lnTo>
                    <a:pt x="147140" y="812800"/>
                  </a:lnTo>
                  <a:cubicBezTo>
                    <a:pt x="108116" y="812800"/>
                    <a:pt x="70691" y="797298"/>
                    <a:pt x="43096" y="769704"/>
                  </a:cubicBezTo>
                  <a:cubicBezTo>
                    <a:pt x="15502" y="742109"/>
                    <a:pt x="0" y="704684"/>
                    <a:pt x="0" y="665660"/>
                  </a:cubicBezTo>
                  <a:lnTo>
                    <a:pt x="0" y="147140"/>
                  </a:lnTo>
                  <a:cubicBezTo>
                    <a:pt x="0" y="108116"/>
                    <a:pt x="15502" y="70691"/>
                    <a:pt x="43096" y="43096"/>
                  </a:cubicBezTo>
                  <a:cubicBezTo>
                    <a:pt x="70691" y="15502"/>
                    <a:pt x="108116" y="0"/>
                    <a:pt x="147140" y="0"/>
                  </a:cubicBezTo>
                  <a:close/>
                </a:path>
              </a:pathLst>
            </a:custGeom>
            <a:solidFill>
              <a:srgbClr val="F9F3E3"/>
            </a:solidFill>
            <a:ln cap="sq">
              <a:noFill/>
              <a:prstDash val="solid"/>
              <a:miter/>
            </a:ln>
          </p:spPr>
        </p:sp>
        <p:sp>
          <p:nvSpPr>
            <p:cNvPr id="41" name="TextBox 21">
              <a:extLst>
                <a:ext uri="{FF2B5EF4-FFF2-40B4-BE49-F238E27FC236}">
                  <a16:creationId xmlns:a16="http://schemas.microsoft.com/office/drawing/2014/main" id="{71C913C1-5034-A304-D4B5-546B005BFCD8}"/>
                </a:ext>
              </a:extLst>
            </p:cNvPr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42" name="Freeform 22">
            <a:extLst>
              <a:ext uri="{FF2B5EF4-FFF2-40B4-BE49-F238E27FC236}">
                <a16:creationId xmlns:a16="http://schemas.microsoft.com/office/drawing/2014/main" id="{D439F424-3D86-EC9A-9D7E-AAF93545DA4F}"/>
              </a:ext>
            </a:extLst>
          </p:cNvPr>
          <p:cNvSpPr/>
          <p:nvPr/>
        </p:nvSpPr>
        <p:spPr>
          <a:xfrm>
            <a:off x="9866258" y="5513437"/>
            <a:ext cx="500234" cy="500234"/>
          </a:xfrm>
          <a:custGeom>
            <a:avLst/>
            <a:gdLst/>
            <a:ahLst/>
            <a:cxnLst/>
            <a:rect l="l" t="t" r="r" b="b"/>
            <a:pathLst>
              <a:path w="500234" h="500234">
                <a:moveTo>
                  <a:pt x="0" y="0"/>
                </a:moveTo>
                <a:lnTo>
                  <a:pt x="500234" y="0"/>
                </a:lnTo>
                <a:lnTo>
                  <a:pt x="500234" y="500234"/>
                </a:lnTo>
                <a:lnTo>
                  <a:pt x="0" y="5002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44" name="TextBox 24">
            <a:extLst>
              <a:ext uri="{FF2B5EF4-FFF2-40B4-BE49-F238E27FC236}">
                <a16:creationId xmlns:a16="http://schemas.microsoft.com/office/drawing/2014/main" id="{A9073334-721B-06B2-6210-EFC9A1435D69}"/>
              </a:ext>
            </a:extLst>
          </p:cNvPr>
          <p:cNvSpPr txBox="1"/>
          <p:nvPr/>
        </p:nvSpPr>
        <p:spPr>
          <a:xfrm>
            <a:off x="11029218" y="3888463"/>
            <a:ext cx="4149694" cy="405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info@scalive.in</a:t>
            </a: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A4B3400F-5AE0-BE4E-2810-5DBCD33C2FAE}"/>
              </a:ext>
            </a:extLst>
          </p:cNvPr>
          <p:cNvSpPr txBox="1"/>
          <p:nvPr/>
        </p:nvSpPr>
        <p:spPr>
          <a:xfrm>
            <a:off x="11029218" y="3346009"/>
            <a:ext cx="4149694" cy="39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799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Email Address</a:t>
            </a:r>
          </a:p>
        </p:txBody>
      </p:sp>
      <p:sp>
        <p:nvSpPr>
          <p:cNvPr id="46" name="TextBox 26">
            <a:extLst>
              <a:ext uri="{FF2B5EF4-FFF2-40B4-BE49-F238E27FC236}">
                <a16:creationId xmlns:a16="http://schemas.microsoft.com/office/drawing/2014/main" id="{532FD048-08CB-BD9B-9463-D68AEB61B670}"/>
              </a:ext>
            </a:extLst>
          </p:cNvPr>
          <p:cNvSpPr txBox="1"/>
          <p:nvPr/>
        </p:nvSpPr>
        <p:spPr>
          <a:xfrm>
            <a:off x="11029218" y="7803910"/>
            <a:ext cx="4149694" cy="405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www.scalive.in</a:t>
            </a:r>
          </a:p>
        </p:txBody>
      </p:sp>
      <p:sp>
        <p:nvSpPr>
          <p:cNvPr id="47" name="TextBox 27">
            <a:extLst>
              <a:ext uri="{FF2B5EF4-FFF2-40B4-BE49-F238E27FC236}">
                <a16:creationId xmlns:a16="http://schemas.microsoft.com/office/drawing/2014/main" id="{A857F8EF-85B5-9826-EDEC-BB63D0471709}"/>
              </a:ext>
            </a:extLst>
          </p:cNvPr>
          <p:cNvSpPr txBox="1"/>
          <p:nvPr/>
        </p:nvSpPr>
        <p:spPr>
          <a:xfrm>
            <a:off x="11029218" y="7261457"/>
            <a:ext cx="4149694" cy="39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799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Website</a:t>
            </a:r>
          </a:p>
        </p:txBody>
      </p:sp>
      <p:sp>
        <p:nvSpPr>
          <p:cNvPr id="48" name="TextBox 28">
            <a:extLst>
              <a:ext uri="{FF2B5EF4-FFF2-40B4-BE49-F238E27FC236}">
                <a16:creationId xmlns:a16="http://schemas.microsoft.com/office/drawing/2014/main" id="{96A1E046-8A47-D521-783A-1D692D131EB0}"/>
              </a:ext>
            </a:extLst>
          </p:cNvPr>
          <p:cNvSpPr txBox="1"/>
          <p:nvPr/>
        </p:nvSpPr>
        <p:spPr>
          <a:xfrm>
            <a:off x="11029218" y="5846187"/>
            <a:ext cx="5277582" cy="40511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60"/>
              </a:lnSpc>
            </a:pPr>
            <a:r>
              <a:rPr lang="en-US" sz="2400" dirty="0">
                <a:solidFill>
                  <a:srgbClr val="003049"/>
                </a:solidFill>
                <a:latin typeface="IBM Plex Sans"/>
                <a:ea typeface="IBM Plex Sans"/>
                <a:cs typeface="IBM Plex Sans"/>
                <a:sym typeface="IBM Plex Sans"/>
              </a:rPr>
              <a:t>+91 7314853128, +91 9826686245</a:t>
            </a:r>
          </a:p>
        </p:txBody>
      </p:sp>
      <p:sp>
        <p:nvSpPr>
          <p:cNvPr id="49" name="TextBox 29">
            <a:extLst>
              <a:ext uri="{FF2B5EF4-FFF2-40B4-BE49-F238E27FC236}">
                <a16:creationId xmlns:a16="http://schemas.microsoft.com/office/drawing/2014/main" id="{C2874320-FD1E-8C53-C62B-8E5E00034CBF}"/>
              </a:ext>
            </a:extLst>
          </p:cNvPr>
          <p:cNvSpPr txBox="1"/>
          <p:nvPr/>
        </p:nvSpPr>
        <p:spPr>
          <a:xfrm>
            <a:off x="11029218" y="5303733"/>
            <a:ext cx="4149694" cy="397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799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Phone Number</a:t>
            </a:r>
          </a:p>
        </p:txBody>
      </p:sp>
      <p:sp>
        <p:nvSpPr>
          <p:cNvPr id="50" name="TextBox 30">
            <a:extLst>
              <a:ext uri="{FF2B5EF4-FFF2-40B4-BE49-F238E27FC236}">
                <a16:creationId xmlns:a16="http://schemas.microsoft.com/office/drawing/2014/main" id="{17260A6C-7ED3-093D-A861-ACE37F8B4AF0}"/>
              </a:ext>
            </a:extLst>
          </p:cNvPr>
          <p:cNvSpPr txBox="1"/>
          <p:nvPr/>
        </p:nvSpPr>
        <p:spPr>
          <a:xfrm>
            <a:off x="1748880" y="2803304"/>
            <a:ext cx="5095922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Contact Us</a:t>
            </a:r>
          </a:p>
        </p:txBody>
      </p:sp>
      <p:pic>
        <p:nvPicPr>
          <p:cNvPr id="52" name="Graphic 51">
            <a:extLst>
              <a:ext uri="{FF2B5EF4-FFF2-40B4-BE49-F238E27FC236}">
                <a16:creationId xmlns:a16="http://schemas.microsoft.com/office/drawing/2014/main" id="{531FB512-32BF-1C0D-3F99-4EC53BD1E4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9812613" y="7417516"/>
            <a:ext cx="607521" cy="60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5768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ED8C8">
                <a:alpha val="100000"/>
              </a:srgbClr>
            </a:gs>
            <a:gs pos="100000">
              <a:srgbClr val="B1EFE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1861711" y="-1008399"/>
            <a:ext cx="13334515" cy="13334515"/>
            <a:chOff x="0" y="0"/>
            <a:chExt cx="17779353" cy="17779353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17779353" cy="17779353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3049">
                    <a:alpha val="11765"/>
                  </a:srgbClr>
                </a:solidFill>
                <a:prstDash val="solid"/>
                <a:miter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2028989" y="2028989"/>
              <a:ext cx="13721376" cy="13721376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9050" cap="sq">
                <a:solidFill>
                  <a:srgbClr val="003049">
                    <a:alpha val="11765"/>
                  </a:srgbClr>
                </a:solidFill>
                <a:prstDash val="solid"/>
                <a:miter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76200" y="47625"/>
                <a:ext cx="660400" cy="6889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2" name="Freeform 12"/>
            <p:cNvSpPr/>
            <p:nvPr/>
          </p:nvSpPr>
          <p:spPr>
            <a:xfrm>
              <a:off x="4016246" y="4016246"/>
              <a:ext cx="9746861" cy="9746861"/>
            </a:xfrm>
            <a:custGeom>
              <a:avLst/>
              <a:gdLst/>
              <a:ahLst/>
              <a:cxnLst/>
              <a:rect l="l" t="t" r="r" b="b"/>
              <a:pathLst>
                <a:path w="9746861" h="9746861">
                  <a:moveTo>
                    <a:pt x="0" y="0"/>
                  </a:moveTo>
                  <a:lnTo>
                    <a:pt x="9746861" y="0"/>
                  </a:lnTo>
                  <a:lnTo>
                    <a:pt x="9746861" y="9746861"/>
                  </a:lnTo>
                  <a:lnTo>
                    <a:pt x="0" y="97468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5000"/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7273562" y="1028700"/>
            <a:ext cx="478093" cy="478093"/>
            <a:chOff x="0" y="0"/>
            <a:chExt cx="637458" cy="637458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>
                  <a:alpha val="18824"/>
                </a:srgbClr>
              </a:solidFill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/>
              </a:solidFill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20" name="Group 20"/>
          <p:cNvGrpSpPr/>
          <p:nvPr/>
        </p:nvGrpSpPr>
        <p:grpSpPr>
          <a:xfrm>
            <a:off x="9848955" y="9460985"/>
            <a:ext cx="478093" cy="478093"/>
            <a:chOff x="0" y="0"/>
            <a:chExt cx="637458" cy="637458"/>
          </a:xfrm>
        </p:grpSpPr>
        <p:grpSp>
          <p:nvGrpSpPr>
            <p:cNvPr id="21" name="Group 21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>
                  <a:alpha val="18824"/>
                </a:srgbClr>
              </a:solidFill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24" name="Group 24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/>
              </a:solidFill>
            </p:spPr>
          </p:sp>
          <p:sp>
            <p:nvSpPr>
              <p:cNvPr id="26" name="TextBox 26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27" name="Group 27"/>
          <p:cNvGrpSpPr/>
          <p:nvPr/>
        </p:nvGrpSpPr>
        <p:grpSpPr>
          <a:xfrm>
            <a:off x="2045812" y="2809650"/>
            <a:ext cx="478093" cy="478093"/>
            <a:chOff x="0" y="0"/>
            <a:chExt cx="637458" cy="637458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AB91">
                  <a:alpha val="18824"/>
                </a:srgbClr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31" name="Group 31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AB91"/>
              </a:solidFill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34" name="Group 34"/>
          <p:cNvGrpSpPr/>
          <p:nvPr/>
        </p:nvGrpSpPr>
        <p:grpSpPr>
          <a:xfrm>
            <a:off x="5798573" y="8842965"/>
            <a:ext cx="478093" cy="478093"/>
            <a:chOff x="0" y="0"/>
            <a:chExt cx="637458" cy="637458"/>
          </a:xfrm>
        </p:grpSpPr>
        <p:grpSp>
          <p:nvGrpSpPr>
            <p:cNvPr id="35" name="Group 35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36" name="Freeform 3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AB91">
                  <a:alpha val="18824"/>
                </a:srgbClr>
              </a:solidFill>
            </p:spPr>
          </p:sp>
          <p:sp>
            <p:nvSpPr>
              <p:cNvPr id="37" name="TextBox 37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38" name="Group 38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39" name="Freeform 3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AB91"/>
              </a:solidFill>
            </p:spPr>
          </p:sp>
          <p:sp>
            <p:nvSpPr>
              <p:cNvPr id="40" name="TextBox 40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grpSp>
        <p:nvGrpSpPr>
          <p:cNvPr id="41" name="Group 41"/>
          <p:cNvGrpSpPr/>
          <p:nvPr/>
        </p:nvGrpSpPr>
        <p:grpSpPr>
          <a:xfrm>
            <a:off x="789653" y="8982892"/>
            <a:ext cx="478093" cy="478093"/>
            <a:chOff x="0" y="0"/>
            <a:chExt cx="637458" cy="637458"/>
          </a:xfrm>
        </p:grpSpPr>
        <p:grpSp>
          <p:nvGrpSpPr>
            <p:cNvPr id="42" name="Group 42"/>
            <p:cNvGrpSpPr/>
            <p:nvPr/>
          </p:nvGrpSpPr>
          <p:grpSpPr>
            <a:xfrm>
              <a:off x="0" y="0"/>
              <a:ext cx="637458" cy="637458"/>
              <a:chOff x="0" y="0"/>
              <a:chExt cx="812800" cy="812800"/>
            </a:xfrm>
          </p:grpSpPr>
          <p:sp>
            <p:nvSpPr>
              <p:cNvPr id="43" name="Freeform 4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>
                  <a:alpha val="18824"/>
                </a:srgbClr>
              </a:solidFill>
            </p:spPr>
          </p:sp>
          <p:sp>
            <p:nvSpPr>
              <p:cNvPr id="44" name="TextBox 4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  <p:grpSp>
          <p:nvGrpSpPr>
            <p:cNvPr id="45" name="Group 45"/>
            <p:cNvGrpSpPr/>
            <p:nvPr/>
          </p:nvGrpSpPr>
          <p:grpSpPr>
            <a:xfrm>
              <a:off x="159372" y="159372"/>
              <a:ext cx="318713" cy="318713"/>
              <a:chOff x="0" y="0"/>
              <a:chExt cx="812800" cy="812800"/>
            </a:xfrm>
          </p:grpSpPr>
          <p:sp>
            <p:nvSpPr>
              <p:cNvPr id="46" name="Freeform 4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9647C"/>
              </a:solidFill>
            </p:spPr>
          </p:sp>
          <p:sp>
            <p:nvSpPr>
              <p:cNvPr id="47" name="TextBox 47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172"/>
                  </a:lnSpc>
                </a:pPr>
                <a:endParaRPr/>
              </a:p>
            </p:txBody>
          </p:sp>
        </p:grpSp>
      </p:grpSp>
      <p:sp>
        <p:nvSpPr>
          <p:cNvPr id="48" name="Freeform 48"/>
          <p:cNvSpPr/>
          <p:nvPr/>
        </p:nvSpPr>
        <p:spPr>
          <a:xfrm>
            <a:off x="0" y="2623233"/>
            <a:ext cx="9070690" cy="5771226"/>
          </a:xfrm>
          <a:custGeom>
            <a:avLst/>
            <a:gdLst/>
            <a:ahLst/>
            <a:cxnLst/>
            <a:rect l="l" t="t" r="r" b="b"/>
            <a:pathLst>
              <a:path w="9070690" h="5771226">
                <a:moveTo>
                  <a:pt x="0" y="0"/>
                </a:moveTo>
                <a:lnTo>
                  <a:pt x="9070690" y="0"/>
                </a:lnTo>
                <a:lnTo>
                  <a:pt x="9070690" y="5771227"/>
                </a:lnTo>
                <a:lnTo>
                  <a:pt x="0" y="577122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49" name="TextBox 49"/>
          <p:cNvSpPr txBox="1"/>
          <p:nvPr/>
        </p:nvSpPr>
        <p:spPr>
          <a:xfrm>
            <a:off x="8693426" y="1677996"/>
            <a:ext cx="8565874" cy="16097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622"/>
              </a:lnSpc>
            </a:pPr>
            <a:r>
              <a:rPr lang="en-US" sz="10518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Introduction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7751656" y="3681951"/>
            <a:ext cx="9938730" cy="1826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13432" lvl="1" indent="-457200" algn="l">
              <a:lnSpc>
                <a:spcPts val="4949"/>
              </a:lnSpc>
              <a:buFont typeface="Wingdings" panose="05000000000000000000" pitchFamily="2" charset="2"/>
              <a:buChar char="Ø"/>
            </a:pPr>
            <a:r>
              <a:rPr lang="en-US" sz="3299" b="1" dirty="0" err="1">
                <a:solidFill>
                  <a:schemeClr val="accent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Votezy</a:t>
            </a:r>
            <a:r>
              <a:rPr lang="en-US" sz="3299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is a </a:t>
            </a:r>
            <a:r>
              <a:rPr lang="en-US" sz="3299" b="1" dirty="0">
                <a:solidFill>
                  <a:srgbClr val="00B05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Spring Boot-based web application</a:t>
            </a:r>
            <a:r>
              <a:rPr lang="en-US" sz="3299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designed to enable </a:t>
            </a:r>
            <a:r>
              <a:rPr lang="en-US" sz="3299" b="1" dirty="0">
                <a:solidFill>
                  <a:srgbClr val="FFC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efficient</a:t>
            </a:r>
            <a:r>
              <a:rPr lang="en-US" sz="3299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and </a:t>
            </a:r>
            <a:r>
              <a:rPr lang="en-US" sz="3299" b="1" dirty="0">
                <a:solidFill>
                  <a:srgbClr val="FFC00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transparent</a:t>
            </a:r>
            <a:r>
              <a:rPr lang="en-US" sz="3299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voting. 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7751655" y="6766311"/>
            <a:ext cx="9911529" cy="18033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24225" lvl="1" indent="-457200" algn="l">
              <a:lnSpc>
                <a:spcPts val="4759"/>
              </a:lnSpc>
              <a:buFont typeface="Wingdings" panose="05000000000000000000" pitchFamily="2" charset="2"/>
              <a:buChar char="Ø"/>
            </a:pPr>
            <a:r>
              <a:rPr lang="en-US" sz="3399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This system allows </a:t>
            </a:r>
            <a:r>
              <a:rPr lang="en-US" sz="3399" b="1" dirty="0">
                <a:solidFill>
                  <a:schemeClr val="accent4">
                    <a:lumMod val="75000"/>
                  </a:schemeClr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candidates</a:t>
            </a:r>
            <a:r>
              <a:rPr lang="en-US" sz="3399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and </a:t>
            </a:r>
            <a:r>
              <a:rPr lang="en-US" sz="3399" b="1" dirty="0">
                <a:solidFill>
                  <a:schemeClr val="accent4">
                    <a:lumMod val="75000"/>
                  </a:schemeClr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voters</a:t>
            </a:r>
            <a:r>
              <a:rPr lang="en-US" sz="3399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to </a:t>
            </a:r>
            <a:r>
              <a:rPr lang="en-US" sz="3399" b="1" dirty="0">
                <a:solidFill>
                  <a:srgbClr val="00B05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register</a:t>
            </a:r>
            <a:r>
              <a:rPr lang="en-US" sz="3399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, allows </a:t>
            </a:r>
            <a:r>
              <a:rPr lang="en-US" sz="3399" b="1" dirty="0">
                <a:solidFill>
                  <a:srgbClr val="00B05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voters</a:t>
            </a:r>
            <a:r>
              <a:rPr lang="en-US" sz="3399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to </a:t>
            </a:r>
            <a:r>
              <a:rPr lang="en-US" sz="3399" b="1" dirty="0">
                <a:solidFill>
                  <a:schemeClr val="accent6">
                    <a:lumMod val="75000"/>
                  </a:schemeClr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cast</a:t>
            </a:r>
            <a:r>
              <a:rPr lang="en-US" sz="3399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their </a:t>
            </a:r>
            <a:r>
              <a:rPr lang="en-US" sz="3399" b="1" dirty="0">
                <a:solidFill>
                  <a:srgbClr val="7030A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votes</a:t>
            </a:r>
            <a:r>
              <a:rPr lang="en-US" sz="3399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, and finally </a:t>
            </a:r>
            <a:r>
              <a:rPr lang="en-US" sz="3399" b="1" dirty="0">
                <a:solidFill>
                  <a:schemeClr val="accent1">
                    <a:lumMod val="75000"/>
                  </a:schemeClr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view</a:t>
            </a:r>
            <a:r>
              <a:rPr lang="en-US" sz="3399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the </a:t>
            </a:r>
            <a:r>
              <a:rPr lang="en-US" sz="3399" b="1" dirty="0">
                <a:solidFill>
                  <a:schemeClr val="accent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election results</a:t>
            </a:r>
            <a:r>
              <a:rPr lang="en-US" sz="3399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.</a:t>
            </a:r>
          </a:p>
        </p:txBody>
      </p:sp>
      <p:sp>
        <p:nvSpPr>
          <p:cNvPr id="52" name="Freeform 52"/>
          <p:cNvSpPr/>
          <p:nvPr/>
        </p:nvSpPr>
        <p:spPr>
          <a:xfrm>
            <a:off x="770058" y="58237"/>
            <a:ext cx="2880716" cy="912227"/>
          </a:xfrm>
          <a:custGeom>
            <a:avLst/>
            <a:gdLst/>
            <a:ahLst/>
            <a:cxnLst/>
            <a:rect l="l" t="t" r="r" b="b"/>
            <a:pathLst>
              <a:path w="2880716" h="912227">
                <a:moveTo>
                  <a:pt x="0" y="0"/>
                </a:moveTo>
                <a:lnTo>
                  <a:pt x="2880716" y="0"/>
                </a:lnTo>
                <a:lnTo>
                  <a:pt x="2880716" y="912226"/>
                </a:lnTo>
                <a:lnTo>
                  <a:pt x="0" y="91222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53" name="Freeform 53"/>
          <p:cNvSpPr/>
          <p:nvPr/>
        </p:nvSpPr>
        <p:spPr>
          <a:xfrm>
            <a:off x="14271637" y="91929"/>
            <a:ext cx="3588672" cy="844843"/>
          </a:xfrm>
          <a:custGeom>
            <a:avLst/>
            <a:gdLst/>
            <a:ahLst/>
            <a:cxnLst/>
            <a:rect l="l" t="t" r="r" b="b"/>
            <a:pathLst>
              <a:path w="3588672" h="844843">
                <a:moveTo>
                  <a:pt x="0" y="0"/>
                </a:moveTo>
                <a:lnTo>
                  <a:pt x="3588672" y="0"/>
                </a:lnTo>
                <a:lnTo>
                  <a:pt x="3588672" y="844842"/>
                </a:lnTo>
                <a:lnTo>
                  <a:pt x="0" y="8448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75571" r="-5016" b="-75571"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ED8C8">
                <a:alpha val="100000"/>
              </a:srgbClr>
            </a:gs>
            <a:gs pos="100000">
              <a:srgbClr val="B1EFE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4451749"/>
            <a:ext cx="5126703" cy="4831140"/>
            <a:chOff x="0" y="0"/>
            <a:chExt cx="6835604" cy="6441521"/>
          </a:xfrm>
        </p:grpSpPr>
        <p:grpSp>
          <p:nvGrpSpPr>
            <p:cNvPr id="6" name="Group 6"/>
            <p:cNvGrpSpPr/>
            <p:nvPr/>
          </p:nvGrpSpPr>
          <p:grpSpPr>
            <a:xfrm>
              <a:off x="0" y="0"/>
              <a:ext cx="6835604" cy="6441521"/>
              <a:chOff x="0" y="0"/>
              <a:chExt cx="1350243" cy="1272399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350243" cy="1272399"/>
              </a:xfrm>
              <a:custGeom>
                <a:avLst/>
                <a:gdLst/>
                <a:ahLst/>
                <a:cxnLst/>
                <a:rect l="l" t="t" r="r" b="b"/>
                <a:pathLst>
                  <a:path w="1350243" h="1272399">
                    <a:moveTo>
                      <a:pt x="45304" y="0"/>
                    </a:moveTo>
                    <a:lnTo>
                      <a:pt x="1304939" y="0"/>
                    </a:lnTo>
                    <a:cubicBezTo>
                      <a:pt x="1316954" y="0"/>
                      <a:pt x="1328478" y="4773"/>
                      <a:pt x="1336974" y="13269"/>
                    </a:cubicBezTo>
                    <a:cubicBezTo>
                      <a:pt x="1345470" y="21765"/>
                      <a:pt x="1350243" y="33288"/>
                      <a:pt x="1350243" y="45304"/>
                    </a:cubicBezTo>
                    <a:lnTo>
                      <a:pt x="1350243" y="1227096"/>
                    </a:lnTo>
                    <a:cubicBezTo>
                      <a:pt x="1350243" y="1239111"/>
                      <a:pt x="1345470" y="1250634"/>
                      <a:pt x="1336974" y="1259130"/>
                    </a:cubicBezTo>
                    <a:cubicBezTo>
                      <a:pt x="1328478" y="1267626"/>
                      <a:pt x="1316954" y="1272399"/>
                      <a:pt x="1304939" y="1272399"/>
                    </a:cubicBezTo>
                    <a:lnTo>
                      <a:pt x="45304" y="1272399"/>
                    </a:lnTo>
                    <a:cubicBezTo>
                      <a:pt x="20283" y="1272399"/>
                      <a:pt x="0" y="1252116"/>
                      <a:pt x="0" y="1227096"/>
                    </a:cubicBezTo>
                    <a:lnTo>
                      <a:pt x="0" y="45304"/>
                    </a:lnTo>
                    <a:cubicBezTo>
                      <a:pt x="0" y="33288"/>
                      <a:pt x="4773" y="21765"/>
                      <a:pt x="13269" y="13269"/>
                    </a:cubicBezTo>
                    <a:cubicBezTo>
                      <a:pt x="21765" y="4773"/>
                      <a:pt x="33288" y="0"/>
                      <a:pt x="4530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1350243" cy="130097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759729" y="2973868"/>
              <a:ext cx="5319303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20"/>
                </a:lnSpc>
                <a:spcBef>
                  <a:spcPct val="0"/>
                </a:spcBef>
              </a:pPr>
              <a:r>
                <a:rPr lang="en-US" sz="3300" b="1" dirty="0">
                  <a:solidFill>
                    <a:srgbClr val="00B05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Presentation Layer: 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59729" y="4013257"/>
              <a:ext cx="5319303" cy="1698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49"/>
                </a:lnSpc>
              </a:pPr>
              <a:r>
                <a:rPr lang="en-US" sz="2299" b="1" dirty="0">
                  <a:solidFill>
                    <a:schemeClr val="accent2">
                      <a:lumMod val="75000"/>
                    </a:schemeClr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REST API endpoints</a:t>
              </a:r>
              <a:r>
                <a:rPr lang="en-US" sz="2299" b="1" dirty="0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 exposed through </a:t>
              </a:r>
              <a:r>
                <a:rPr lang="en-US" sz="2299" b="1" dirty="0">
                  <a:solidFill>
                    <a:srgbClr val="0070C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Spring Boot controllers</a:t>
              </a:r>
              <a:r>
                <a:rPr lang="en-US" sz="2299" b="1" dirty="0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.</a:t>
              </a:r>
            </a:p>
          </p:txBody>
        </p:sp>
        <p:grpSp>
          <p:nvGrpSpPr>
            <p:cNvPr id="11" name="Group 11"/>
            <p:cNvGrpSpPr/>
            <p:nvPr/>
          </p:nvGrpSpPr>
          <p:grpSpPr>
            <a:xfrm>
              <a:off x="747029" y="546276"/>
              <a:ext cx="1290976" cy="1291565"/>
              <a:chOff x="0" y="0"/>
              <a:chExt cx="812800" cy="813171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317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3171">
                    <a:moveTo>
                      <a:pt x="159919" y="0"/>
                    </a:moveTo>
                    <a:lnTo>
                      <a:pt x="652881" y="0"/>
                    </a:lnTo>
                    <a:cubicBezTo>
                      <a:pt x="695294" y="0"/>
                      <a:pt x="735970" y="16849"/>
                      <a:pt x="765961" y="46839"/>
                    </a:cubicBezTo>
                    <a:cubicBezTo>
                      <a:pt x="795951" y="76830"/>
                      <a:pt x="812800" y="117506"/>
                      <a:pt x="812800" y="159919"/>
                    </a:cubicBezTo>
                    <a:lnTo>
                      <a:pt x="812800" y="653252"/>
                    </a:lnTo>
                    <a:cubicBezTo>
                      <a:pt x="812800" y="695665"/>
                      <a:pt x="795951" y="736341"/>
                      <a:pt x="765961" y="766332"/>
                    </a:cubicBezTo>
                    <a:cubicBezTo>
                      <a:pt x="735970" y="796322"/>
                      <a:pt x="695294" y="813171"/>
                      <a:pt x="652881" y="813171"/>
                    </a:cubicBezTo>
                    <a:lnTo>
                      <a:pt x="159919" y="813171"/>
                    </a:lnTo>
                    <a:cubicBezTo>
                      <a:pt x="117506" y="813171"/>
                      <a:pt x="76830" y="796322"/>
                      <a:pt x="46839" y="766332"/>
                    </a:cubicBezTo>
                    <a:cubicBezTo>
                      <a:pt x="16849" y="736341"/>
                      <a:pt x="0" y="695665"/>
                      <a:pt x="0" y="653252"/>
                    </a:cubicBezTo>
                    <a:lnTo>
                      <a:pt x="0" y="159919"/>
                    </a:lnTo>
                    <a:cubicBezTo>
                      <a:pt x="0" y="117506"/>
                      <a:pt x="16849" y="76830"/>
                      <a:pt x="46839" y="46839"/>
                    </a:cubicBezTo>
                    <a:cubicBezTo>
                      <a:pt x="76830" y="16849"/>
                      <a:pt x="117506" y="0"/>
                      <a:pt x="159919" y="0"/>
                    </a:cubicBezTo>
                    <a:close/>
                  </a:path>
                </a:pathLst>
              </a:custGeom>
              <a:solidFill>
                <a:srgbClr val="B1EFE3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28575"/>
                <a:ext cx="812800" cy="84174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951899" y="803136"/>
              <a:ext cx="881237" cy="720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94"/>
                </a:lnSpc>
                <a:spcBef>
                  <a:spcPct val="0"/>
                </a:spcBef>
              </a:pPr>
              <a:r>
                <a:rPr lang="en-US" sz="3282" b="1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01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580649" y="4945182"/>
            <a:ext cx="5126703" cy="4831140"/>
            <a:chOff x="0" y="0"/>
            <a:chExt cx="6835604" cy="6441521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6835604" cy="6441521"/>
              <a:chOff x="0" y="0"/>
              <a:chExt cx="1350243" cy="1272399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350243" cy="1272399"/>
              </a:xfrm>
              <a:custGeom>
                <a:avLst/>
                <a:gdLst/>
                <a:ahLst/>
                <a:cxnLst/>
                <a:rect l="l" t="t" r="r" b="b"/>
                <a:pathLst>
                  <a:path w="1350243" h="1272399">
                    <a:moveTo>
                      <a:pt x="45304" y="0"/>
                    </a:moveTo>
                    <a:lnTo>
                      <a:pt x="1304939" y="0"/>
                    </a:lnTo>
                    <a:cubicBezTo>
                      <a:pt x="1316954" y="0"/>
                      <a:pt x="1328478" y="4773"/>
                      <a:pt x="1336974" y="13269"/>
                    </a:cubicBezTo>
                    <a:cubicBezTo>
                      <a:pt x="1345470" y="21765"/>
                      <a:pt x="1350243" y="33288"/>
                      <a:pt x="1350243" y="45304"/>
                    </a:cubicBezTo>
                    <a:lnTo>
                      <a:pt x="1350243" y="1227096"/>
                    </a:lnTo>
                    <a:cubicBezTo>
                      <a:pt x="1350243" y="1239111"/>
                      <a:pt x="1345470" y="1250634"/>
                      <a:pt x="1336974" y="1259130"/>
                    </a:cubicBezTo>
                    <a:cubicBezTo>
                      <a:pt x="1328478" y="1267626"/>
                      <a:pt x="1316954" y="1272399"/>
                      <a:pt x="1304939" y="1272399"/>
                    </a:cubicBezTo>
                    <a:lnTo>
                      <a:pt x="45304" y="1272399"/>
                    </a:lnTo>
                    <a:cubicBezTo>
                      <a:pt x="20283" y="1272399"/>
                      <a:pt x="0" y="1252116"/>
                      <a:pt x="0" y="1227096"/>
                    </a:cubicBezTo>
                    <a:lnTo>
                      <a:pt x="0" y="45304"/>
                    </a:lnTo>
                    <a:cubicBezTo>
                      <a:pt x="0" y="33288"/>
                      <a:pt x="4773" y="21765"/>
                      <a:pt x="13269" y="13269"/>
                    </a:cubicBezTo>
                    <a:cubicBezTo>
                      <a:pt x="21765" y="4773"/>
                      <a:pt x="33288" y="0"/>
                      <a:pt x="4530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0" y="-28575"/>
                <a:ext cx="1350243" cy="130097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759729" y="2973868"/>
              <a:ext cx="5319303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20"/>
                </a:lnSpc>
                <a:spcBef>
                  <a:spcPct val="0"/>
                </a:spcBef>
              </a:pPr>
              <a:r>
                <a:rPr lang="en-US" sz="3300" b="1" dirty="0">
                  <a:solidFill>
                    <a:schemeClr val="accent2">
                      <a:lumMod val="50000"/>
                    </a:schemeClr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Business Layer: 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759729" y="4013257"/>
              <a:ext cx="5319303" cy="1698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49"/>
                </a:lnSpc>
              </a:pPr>
              <a:r>
                <a:rPr lang="en-US" sz="2299" b="1" dirty="0">
                  <a:solidFill>
                    <a:schemeClr val="accent2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Business logic </a:t>
              </a:r>
              <a:r>
                <a:rPr lang="en-US" sz="2299" b="1" dirty="0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for </a:t>
              </a:r>
              <a:r>
                <a:rPr lang="en-US" sz="2299" b="1" dirty="0">
                  <a:solidFill>
                    <a:srgbClr val="0070C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voting</a:t>
              </a:r>
              <a:r>
                <a:rPr lang="en-US" sz="2299" b="1" dirty="0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, </a:t>
              </a:r>
              <a:r>
                <a:rPr lang="en-US" sz="2299" b="1" dirty="0">
                  <a:solidFill>
                    <a:srgbClr val="0070C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election results</a:t>
              </a:r>
              <a:r>
                <a:rPr lang="en-US" sz="2299" b="1" dirty="0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, and </a:t>
              </a:r>
              <a:r>
                <a:rPr lang="en-US" sz="2299" b="1" dirty="0">
                  <a:solidFill>
                    <a:srgbClr val="0070C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validation</a:t>
              </a:r>
              <a:r>
                <a:rPr lang="en-US" sz="2299" b="1" dirty="0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.</a:t>
              </a:r>
            </a:p>
          </p:txBody>
        </p:sp>
        <p:grpSp>
          <p:nvGrpSpPr>
            <p:cNvPr id="21" name="Group 21"/>
            <p:cNvGrpSpPr/>
            <p:nvPr/>
          </p:nvGrpSpPr>
          <p:grpSpPr>
            <a:xfrm>
              <a:off x="747029" y="546276"/>
              <a:ext cx="1290976" cy="1291565"/>
              <a:chOff x="0" y="0"/>
              <a:chExt cx="812800" cy="813171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812800" cy="81317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3171">
                    <a:moveTo>
                      <a:pt x="159919" y="0"/>
                    </a:moveTo>
                    <a:lnTo>
                      <a:pt x="652881" y="0"/>
                    </a:lnTo>
                    <a:cubicBezTo>
                      <a:pt x="695294" y="0"/>
                      <a:pt x="735970" y="16849"/>
                      <a:pt x="765961" y="46839"/>
                    </a:cubicBezTo>
                    <a:cubicBezTo>
                      <a:pt x="795951" y="76830"/>
                      <a:pt x="812800" y="117506"/>
                      <a:pt x="812800" y="159919"/>
                    </a:cubicBezTo>
                    <a:lnTo>
                      <a:pt x="812800" y="653252"/>
                    </a:lnTo>
                    <a:cubicBezTo>
                      <a:pt x="812800" y="695665"/>
                      <a:pt x="795951" y="736341"/>
                      <a:pt x="765961" y="766332"/>
                    </a:cubicBezTo>
                    <a:cubicBezTo>
                      <a:pt x="735970" y="796322"/>
                      <a:pt x="695294" y="813171"/>
                      <a:pt x="652881" y="813171"/>
                    </a:cubicBezTo>
                    <a:lnTo>
                      <a:pt x="159919" y="813171"/>
                    </a:lnTo>
                    <a:cubicBezTo>
                      <a:pt x="117506" y="813171"/>
                      <a:pt x="76830" y="796322"/>
                      <a:pt x="46839" y="766332"/>
                    </a:cubicBezTo>
                    <a:cubicBezTo>
                      <a:pt x="16849" y="736341"/>
                      <a:pt x="0" y="695665"/>
                      <a:pt x="0" y="653252"/>
                    </a:cubicBezTo>
                    <a:lnTo>
                      <a:pt x="0" y="159919"/>
                    </a:lnTo>
                    <a:cubicBezTo>
                      <a:pt x="0" y="117506"/>
                      <a:pt x="16849" y="76830"/>
                      <a:pt x="46839" y="46839"/>
                    </a:cubicBezTo>
                    <a:cubicBezTo>
                      <a:pt x="76830" y="16849"/>
                      <a:pt x="117506" y="0"/>
                      <a:pt x="159919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23" name="TextBox 23"/>
              <p:cNvSpPr txBox="1"/>
              <p:nvPr/>
            </p:nvSpPr>
            <p:spPr>
              <a:xfrm>
                <a:off x="0" y="-28575"/>
                <a:ext cx="812800" cy="84174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4" name="TextBox 24"/>
            <p:cNvSpPr txBox="1"/>
            <p:nvPr/>
          </p:nvSpPr>
          <p:spPr>
            <a:xfrm>
              <a:off x="951899" y="803136"/>
              <a:ext cx="881237" cy="720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94"/>
                </a:lnSpc>
                <a:spcBef>
                  <a:spcPct val="0"/>
                </a:spcBef>
              </a:pPr>
              <a:r>
                <a:rPr lang="en-US" sz="3282" b="1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02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135976" y="4451749"/>
            <a:ext cx="5126703" cy="4831140"/>
            <a:chOff x="0" y="0"/>
            <a:chExt cx="6835604" cy="6441521"/>
          </a:xfrm>
        </p:grpSpPr>
        <p:grpSp>
          <p:nvGrpSpPr>
            <p:cNvPr id="26" name="Group 26"/>
            <p:cNvGrpSpPr/>
            <p:nvPr/>
          </p:nvGrpSpPr>
          <p:grpSpPr>
            <a:xfrm>
              <a:off x="0" y="0"/>
              <a:ext cx="6835604" cy="6441521"/>
              <a:chOff x="0" y="0"/>
              <a:chExt cx="1350243" cy="1272399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1350243" cy="1272399"/>
              </a:xfrm>
              <a:custGeom>
                <a:avLst/>
                <a:gdLst/>
                <a:ahLst/>
                <a:cxnLst/>
                <a:rect l="l" t="t" r="r" b="b"/>
                <a:pathLst>
                  <a:path w="1350243" h="1272399">
                    <a:moveTo>
                      <a:pt x="45304" y="0"/>
                    </a:moveTo>
                    <a:lnTo>
                      <a:pt x="1304939" y="0"/>
                    </a:lnTo>
                    <a:cubicBezTo>
                      <a:pt x="1316954" y="0"/>
                      <a:pt x="1328478" y="4773"/>
                      <a:pt x="1336974" y="13269"/>
                    </a:cubicBezTo>
                    <a:cubicBezTo>
                      <a:pt x="1345470" y="21765"/>
                      <a:pt x="1350243" y="33288"/>
                      <a:pt x="1350243" y="45304"/>
                    </a:cubicBezTo>
                    <a:lnTo>
                      <a:pt x="1350243" y="1227096"/>
                    </a:lnTo>
                    <a:cubicBezTo>
                      <a:pt x="1350243" y="1239111"/>
                      <a:pt x="1345470" y="1250634"/>
                      <a:pt x="1336974" y="1259130"/>
                    </a:cubicBezTo>
                    <a:cubicBezTo>
                      <a:pt x="1328478" y="1267626"/>
                      <a:pt x="1316954" y="1272399"/>
                      <a:pt x="1304939" y="1272399"/>
                    </a:cubicBezTo>
                    <a:lnTo>
                      <a:pt x="45304" y="1272399"/>
                    </a:lnTo>
                    <a:cubicBezTo>
                      <a:pt x="20283" y="1272399"/>
                      <a:pt x="0" y="1252116"/>
                      <a:pt x="0" y="1227096"/>
                    </a:cubicBezTo>
                    <a:lnTo>
                      <a:pt x="0" y="45304"/>
                    </a:lnTo>
                    <a:cubicBezTo>
                      <a:pt x="0" y="33288"/>
                      <a:pt x="4773" y="21765"/>
                      <a:pt x="13269" y="13269"/>
                    </a:cubicBezTo>
                    <a:cubicBezTo>
                      <a:pt x="21765" y="4773"/>
                      <a:pt x="33288" y="0"/>
                      <a:pt x="4530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28575"/>
                <a:ext cx="1350243" cy="130097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759729" y="2973868"/>
              <a:ext cx="5319303" cy="72961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620"/>
                </a:lnSpc>
                <a:spcBef>
                  <a:spcPct val="0"/>
                </a:spcBef>
              </a:pPr>
              <a:r>
                <a:rPr lang="en-US" sz="3300" b="1" dirty="0">
                  <a:solidFill>
                    <a:schemeClr val="accent5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Data Layer: 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759729" y="4013257"/>
              <a:ext cx="5319303" cy="16985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49"/>
                </a:lnSpc>
              </a:pPr>
              <a:r>
                <a:rPr lang="en-US" sz="2299" b="1" dirty="0">
                  <a:solidFill>
                    <a:schemeClr val="accent2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Spring Data JPA </a:t>
              </a:r>
              <a:r>
                <a:rPr lang="en-US" sz="2299" b="1" dirty="0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for </a:t>
              </a:r>
              <a:r>
                <a:rPr lang="en-US" sz="2299" b="1" dirty="0">
                  <a:solidFill>
                    <a:srgbClr val="0070C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database interactions </a:t>
              </a:r>
              <a:r>
                <a:rPr lang="en-US" sz="2299" b="1" dirty="0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with </a:t>
              </a:r>
              <a:r>
                <a:rPr lang="en-US" sz="2299" b="1" dirty="0">
                  <a:solidFill>
                    <a:srgbClr val="0070C0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MySQ</a:t>
              </a:r>
              <a:r>
                <a:rPr lang="en-US" sz="2299" b="1" dirty="0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L.</a:t>
              </a:r>
            </a:p>
          </p:txBody>
        </p:sp>
        <p:grpSp>
          <p:nvGrpSpPr>
            <p:cNvPr id="31" name="Group 31"/>
            <p:cNvGrpSpPr/>
            <p:nvPr/>
          </p:nvGrpSpPr>
          <p:grpSpPr>
            <a:xfrm>
              <a:off x="747029" y="546276"/>
              <a:ext cx="1290976" cy="1291565"/>
              <a:chOff x="0" y="0"/>
              <a:chExt cx="812800" cy="813171"/>
            </a:xfrm>
          </p:grpSpPr>
          <p:sp>
            <p:nvSpPr>
              <p:cNvPr id="32" name="Freeform 32"/>
              <p:cNvSpPr/>
              <p:nvPr/>
            </p:nvSpPr>
            <p:spPr>
              <a:xfrm>
                <a:off x="0" y="0"/>
                <a:ext cx="812800" cy="813171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3171">
                    <a:moveTo>
                      <a:pt x="159919" y="0"/>
                    </a:moveTo>
                    <a:lnTo>
                      <a:pt x="652881" y="0"/>
                    </a:lnTo>
                    <a:cubicBezTo>
                      <a:pt x="695294" y="0"/>
                      <a:pt x="735970" y="16849"/>
                      <a:pt x="765961" y="46839"/>
                    </a:cubicBezTo>
                    <a:cubicBezTo>
                      <a:pt x="795951" y="76830"/>
                      <a:pt x="812800" y="117506"/>
                      <a:pt x="812800" y="159919"/>
                    </a:cubicBezTo>
                    <a:lnTo>
                      <a:pt x="812800" y="653252"/>
                    </a:lnTo>
                    <a:cubicBezTo>
                      <a:pt x="812800" y="695665"/>
                      <a:pt x="795951" y="736341"/>
                      <a:pt x="765961" y="766332"/>
                    </a:cubicBezTo>
                    <a:cubicBezTo>
                      <a:pt x="735970" y="796322"/>
                      <a:pt x="695294" y="813171"/>
                      <a:pt x="652881" y="813171"/>
                    </a:cubicBezTo>
                    <a:lnTo>
                      <a:pt x="159919" y="813171"/>
                    </a:lnTo>
                    <a:cubicBezTo>
                      <a:pt x="117506" y="813171"/>
                      <a:pt x="76830" y="796322"/>
                      <a:pt x="46839" y="766332"/>
                    </a:cubicBezTo>
                    <a:cubicBezTo>
                      <a:pt x="16849" y="736341"/>
                      <a:pt x="0" y="695665"/>
                      <a:pt x="0" y="653252"/>
                    </a:cubicBezTo>
                    <a:lnTo>
                      <a:pt x="0" y="159919"/>
                    </a:lnTo>
                    <a:cubicBezTo>
                      <a:pt x="0" y="117506"/>
                      <a:pt x="16849" y="76830"/>
                      <a:pt x="46839" y="46839"/>
                    </a:cubicBezTo>
                    <a:cubicBezTo>
                      <a:pt x="76830" y="16849"/>
                      <a:pt x="117506" y="0"/>
                      <a:pt x="159919" y="0"/>
                    </a:cubicBezTo>
                    <a:close/>
                  </a:path>
                </a:pathLst>
              </a:custGeom>
              <a:solidFill>
                <a:srgbClr val="FFCCBC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33" name="TextBox 33"/>
              <p:cNvSpPr txBox="1"/>
              <p:nvPr/>
            </p:nvSpPr>
            <p:spPr>
              <a:xfrm>
                <a:off x="0" y="-28575"/>
                <a:ext cx="812800" cy="84174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4" name="TextBox 34"/>
            <p:cNvSpPr txBox="1"/>
            <p:nvPr/>
          </p:nvSpPr>
          <p:spPr>
            <a:xfrm>
              <a:off x="951899" y="803136"/>
              <a:ext cx="881237" cy="7206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94"/>
                </a:lnSpc>
                <a:spcBef>
                  <a:spcPct val="0"/>
                </a:spcBef>
              </a:pPr>
              <a:r>
                <a:rPr lang="en-US" sz="3282" b="1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03</a:t>
              </a:r>
            </a:p>
          </p:txBody>
        </p:sp>
      </p:grpSp>
      <p:sp>
        <p:nvSpPr>
          <p:cNvPr id="35" name="Freeform 35"/>
          <p:cNvSpPr/>
          <p:nvPr/>
        </p:nvSpPr>
        <p:spPr>
          <a:xfrm>
            <a:off x="770058" y="58237"/>
            <a:ext cx="2880716" cy="912227"/>
          </a:xfrm>
          <a:custGeom>
            <a:avLst/>
            <a:gdLst/>
            <a:ahLst/>
            <a:cxnLst/>
            <a:rect l="l" t="t" r="r" b="b"/>
            <a:pathLst>
              <a:path w="2880716" h="912227">
                <a:moveTo>
                  <a:pt x="0" y="0"/>
                </a:moveTo>
                <a:lnTo>
                  <a:pt x="2880716" y="0"/>
                </a:lnTo>
                <a:lnTo>
                  <a:pt x="2880716" y="912226"/>
                </a:lnTo>
                <a:lnTo>
                  <a:pt x="0" y="912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6" name="Freeform 36"/>
          <p:cNvSpPr/>
          <p:nvPr/>
        </p:nvSpPr>
        <p:spPr>
          <a:xfrm>
            <a:off x="14271637" y="91929"/>
            <a:ext cx="3588672" cy="844843"/>
          </a:xfrm>
          <a:custGeom>
            <a:avLst/>
            <a:gdLst/>
            <a:ahLst/>
            <a:cxnLst/>
            <a:rect l="l" t="t" r="r" b="b"/>
            <a:pathLst>
              <a:path w="3588672" h="844843">
                <a:moveTo>
                  <a:pt x="0" y="0"/>
                </a:moveTo>
                <a:lnTo>
                  <a:pt x="3588672" y="0"/>
                </a:lnTo>
                <a:lnTo>
                  <a:pt x="3588672" y="844842"/>
                </a:lnTo>
                <a:lnTo>
                  <a:pt x="0" y="844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5571" r="-5016" b="-75571"/>
            </a:stretch>
          </a:blipFill>
        </p:spPr>
      </p:sp>
      <p:grpSp>
        <p:nvGrpSpPr>
          <p:cNvPr id="37" name="Group 37"/>
          <p:cNvGrpSpPr/>
          <p:nvPr/>
        </p:nvGrpSpPr>
        <p:grpSpPr>
          <a:xfrm>
            <a:off x="4369650" y="1631106"/>
            <a:ext cx="9548699" cy="1836045"/>
            <a:chOff x="0" y="-9525"/>
            <a:chExt cx="12731599" cy="2448059"/>
          </a:xfrm>
        </p:grpSpPr>
        <p:sp>
          <p:nvSpPr>
            <p:cNvPr id="38" name="TextBox 38"/>
            <p:cNvSpPr txBox="1"/>
            <p:nvPr/>
          </p:nvSpPr>
          <p:spPr>
            <a:xfrm>
              <a:off x="0" y="-9525"/>
              <a:ext cx="12731599" cy="1470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640"/>
                </a:lnSpc>
              </a:pPr>
              <a:r>
                <a:rPr lang="en-US" sz="7200" b="1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System Architecture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1666954"/>
              <a:ext cx="12731599" cy="7715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49"/>
                </a:lnSpc>
              </a:pPr>
              <a:r>
                <a:rPr lang="en-US" sz="3299" b="1" dirty="0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 The system follows a </a:t>
              </a:r>
              <a:r>
                <a:rPr lang="en-US" sz="3299" b="1" u="sng" dirty="0">
                  <a:solidFill>
                    <a:schemeClr val="accent1">
                      <a:lumMod val="75000"/>
                    </a:schemeClr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three-tier architecture</a:t>
              </a:r>
              <a:r>
                <a:rPr lang="en-US" sz="3299" b="1" dirty="0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:</a:t>
              </a:r>
            </a:p>
          </p:txBody>
        </p: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EB9DD-63A6-C4B7-403D-A870B1FD4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C2C469F6-E38A-1F8A-A4C6-75EBE7A12883}"/>
              </a:ext>
            </a:extLst>
          </p:cNvPr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1A1D02FE-B5BC-037F-0B6C-494FE5A436E2}"/>
                </a:ext>
              </a:extLst>
            </p:cNvPr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E3EA32F-7C5F-29F3-9B1D-3ACF1CAB9A8F}"/>
                </a:ext>
              </a:extLst>
            </p:cNvPr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49926FE4-3714-EFC2-B637-9AE3A82484E7}"/>
              </a:ext>
            </a:extLst>
          </p:cNvPr>
          <p:cNvGrpSpPr/>
          <p:nvPr/>
        </p:nvGrpSpPr>
        <p:grpSpPr>
          <a:xfrm>
            <a:off x="4572000" y="3306267"/>
            <a:ext cx="8309111" cy="6443733"/>
            <a:chOff x="0" y="0"/>
            <a:chExt cx="887572" cy="688314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B58C61BC-9D45-8036-338F-8D6E770A6D84}"/>
                </a:ext>
              </a:extLst>
            </p:cNvPr>
            <p:cNvSpPr/>
            <p:nvPr/>
          </p:nvSpPr>
          <p:spPr>
            <a:xfrm>
              <a:off x="0" y="0"/>
              <a:ext cx="887572" cy="688314"/>
            </a:xfrm>
            <a:custGeom>
              <a:avLst/>
              <a:gdLst/>
              <a:ahLst/>
              <a:cxnLst/>
              <a:rect l="l" t="t" r="r" b="b"/>
              <a:pathLst>
                <a:path w="887572" h="688314">
                  <a:moveTo>
                    <a:pt x="38201" y="0"/>
                  </a:moveTo>
                  <a:lnTo>
                    <a:pt x="849371" y="0"/>
                  </a:lnTo>
                  <a:cubicBezTo>
                    <a:pt x="859502" y="0"/>
                    <a:pt x="869219" y="4025"/>
                    <a:pt x="876383" y="11189"/>
                  </a:cubicBezTo>
                  <a:cubicBezTo>
                    <a:pt x="883547" y="18353"/>
                    <a:pt x="887572" y="28070"/>
                    <a:pt x="887572" y="38201"/>
                  </a:cubicBezTo>
                  <a:lnTo>
                    <a:pt x="887572" y="650113"/>
                  </a:lnTo>
                  <a:cubicBezTo>
                    <a:pt x="887572" y="660244"/>
                    <a:pt x="883547" y="669961"/>
                    <a:pt x="876383" y="677125"/>
                  </a:cubicBezTo>
                  <a:cubicBezTo>
                    <a:pt x="869219" y="684289"/>
                    <a:pt x="859502" y="688314"/>
                    <a:pt x="849371" y="688314"/>
                  </a:cubicBezTo>
                  <a:lnTo>
                    <a:pt x="38201" y="688314"/>
                  </a:lnTo>
                  <a:cubicBezTo>
                    <a:pt x="28070" y="688314"/>
                    <a:pt x="18353" y="684289"/>
                    <a:pt x="11189" y="677125"/>
                  </a:cubicBezTo>
                  <a:cubicBezTo>
                    <a:pt x="4025" y="669961"/>
                    <a:pt x="0" y="660244"/>
                    <a:pt x="0" y="650113"/>
                  </a:cubicBezTo>
                  <a:lnTo>
                    <a:pt x="0" y="38201"/>
                  </a:lnTo>
                  <a:cubicBezTo>
                    <a:pt x="0" y="28070"/>
                    <a:pt x="4025" y="18353"/>
                    <a:pt x="11189" y="11189"/>
                  </a:cubicBezTo>
                  <a:cubicBezTo>
                    <a:pt x="18353" y="4025"/>
                    <a:pt x="28070" y="0"/>
                    <a:pt x="382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0447D23A-5BF6-AC01-9B14-811DDC741DC9}"/>
                </a:ext>
              </a:extLst>
            </p:cNvPr>
            <p:cNvSpPr txBox="1"/>
            <p:nvPr/>
          </p:nvSpPr>
          <p:spPr>
            <a:xfrm>
              <a:off x="0" y="-28575"/>
              <a:ext cx="887572" cy="7168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FAC71290-B1BD-A5A3-3A1E-CCC7D7653A1D}"/>
              </a:ext>
            </a:extLst>
          </p:cNvPr>
          <p:cNvSpPr txBox="1"/>
          <p:nvPr/>
        </p:nvSpPr>
        <p:spPr>
          <a:xfrm>
            <a:off x="6279100" y="4000500"/>
            <a:ext cx="10256300" cy="400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/>
              <a:t>1️⃣ </a:t>
            </a:r>
            <a:r>
              <a:rPr lang="en-US" sz="4000" b="1" dirty="0"/>
              <a:t>Voter &amp; Candidate Registration</a:t>
            </a: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40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92D050"/>
                </a:solidFill>
              </a:rPr>
              <a:t>Voters</a:t>
            </a:r>
            <a:r>
              <a:rPr lang="en-US" sz="3600" dirty="0"/>
              <a:t> register with their </a:t>
            </a:r>
            <a:r>
              <a:rPr lang="en-US" sz="3600" b="1" dirty="0">
                <a:solidFill>
                  <a:srgbClr val="92D050"/>
                </a:solidFill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rgbClr val="92D050"/>
                </a:solidFill>
              </a:rPr>
              <a:t>email</a:t>
            </a:r>
            <a:r>
              <a:rPr lang="en-US" sz="36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Candidates</a:t>
            </a:r>
            <a:r>
              <a:rPr lang="en-US" sz="3600" dirty="0"/>
              <a:t> register with their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name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party</a:t>
            </a:r>
            <a:r>
              <a:rPr lang="en-US" sz="36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6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rgbClr val="7030A0"/>
                </a:solidFill>
              </a:rPr>
              <a:t>ID allotment </a:t>
            </a:r>
            <a:r>
              <a:rPr lang="en-US" sz="3600" dirty="0"/>
              <a:t>will be </a:t>
            </a:r>
            <a:r>
              <a:rPr lang="en-US" sz="3600" b="1" u="sng" dirty="0">
                <a:solidFill>
                  <a:srgbClr val="FFC000"/>
                </a:solidFill>
              </a:rPr>
              <a:t>automatic</a:t>
            </a:r>
            <a:r>
              <a:rPr lang="en-US" sz="3600" dirty="0"/>
              <a:t>.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FDC6107F-4FBF-758C-D74F-8DC5B3A98E3A}"/>
              </a:ext>
            </a:extLst>
          </p:cNvPr>
          <p:cNvSpPr txBox="1"/>
          <p:nvPr/>
        </p:nvSpPr>
        <p:spPr>
          <a:xfrm>
            <a:off x="4572000" y="1104149"/>
            <a:ext cx="10227772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Application Work Flow</a:t>
            </a: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BDACEFD3-B14B-4134-0036-5D555707F220}"/>
              </a:ext>
            </a:extLst>
          </p:cNvPr>
          <p:cNvSpPr/>
          <p:nvPr/>
        </p:nvSpPr>
        <p:spPr>
          <a:xfrm>
            <a:off x="770058" y="58237"/>
            <a:ext cx="2880716" cy="912227"/>
          </a:xfrm>
          <a:custGeom>
            <a:avLst/>
            <a:gdLst/>
            <a:ahLst/>
            <a:cxnLst/>
            <a:rect l="l" t="t" r="r" b="b"/>
            <a:pathLst>
              <a:path w="2880716" h="912227">
                <a:moveTo>
                  <a:pt x="0" y="0"/>
                </a:moveTo>
                <a:lnTo>
                  <a:pt x="2880716" y="0"/>
                </a:lnTo>
                <a:lnTo>
                  <a:pt x="2880716" y="912226"/>
                </a:lnTo>
                <a:lnTo>
                  <a:pt x="0" y="912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1E230E7D-2AFE-6ADC-C756-68C7B4D6BDE8}"/>
              </a:ext>
            </a:extLst>
          </p:cNvPr>
          <p:cNvSpPr/>
          <p:nvPr/>
        </p:nvSpPr>
        <p:spPr>
          <a:xfrm>
            <a:off x="14271637" y="91929"/>
            <a:ext cx="3588672" cy="844843"/>
          </a:xfrm>
          <a:custGeom>
            <a:avLst/>
            <a:gdLst/>
            <a:ahLst/>
            <a:cxnLst/>
            <a:rect l="l" t="t" r="r" b="b"/>
            <a:pathLst>
              <a:path w="3588672" h="844843">
                <a:moveTo>
                  <a:pt x="0" y="0"/>
                </a:moveTo>
                <a:lnTo>
                  <a:pt x="3588672" y="0"/>
                </a:lnTo>
                <a:lnTo>
                  <a:pt x="3588672" y="844842"/>
                </a:lnTo>
                <a:lnTo>
                  <a:pt x="0" y="844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5571" r="-5016" b="-75571"/>
            </a:stretch>
          </a:blipFill>
        </p:spPr>
      </p:sp>
      <p:sp>
        <p:nvSpPr>
          <p:cNvPr id="8" name="Freeform 26">
            <a:extLst>
              <a:ext uri="{FF2B5EF4-FFF2-40B4-BE49-F238E27FC236}">
                <a16:creationId xmlns:a16="http://schemas.microsoft.com/office/drawing/2014/main" id="{E146BB9B-E3CD-F78C-C16D-B9EC77834E59}"/>
              </a:ext>
            </a:extLst>
          </p:cNvPr>
          <p:cNvSpPr/>
          <p:nvPr/>
        </p:nvSpPr>
        <p:spPr>
          <a:xfrm>
            <a:off x="304800" y="403383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8253620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631C3-AAF3-6564-ECFE-67DE40049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2AC2422-44BA-238E-ED00-B825523FEDD4}"/>
              </a:ext>
            </a:extLst>
          </p:cNvPr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0541A956-6D85-551C-3F5F-5AD5439D6EBB}"/>
                </a:ext>
              </a:extLst>
            </p:cNvPr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30E1F0DB-0ABE-23E9-1D29-875671A63E15}"/>
                </a:ext>
              </a:extLst>
            </p:cNvPr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9C78316B-7CF2-D95A-38BE-C87FD258E5D9}"/>
              </a:ext>
            </a:extLst>
          </p:cNvPr>
          <p:cNvGrpSpPr/>
          <p:nvPr/>
        </p:nvGrpSpPr>
        <p:grpSpPr>
          <a:xfrm>
            <a:off x="4572000" y="3306267"/>
            <a:ext cx="11658600" cy="6443733"/>
            <a:chOff x="0" y="0"/>
            <a:chExt cx="887572" cy="688314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7EAE17EB-85D6-E8EF-F78C-DA4C28A8157D}"/>
                </a:ext>
              </a:extLst>
            </p:cNvPr>
            <p:cNvSpPr/>
            <p:nvPr/>
          </p:nvSpPr>
          <p:spPr>
            <a:xfrm>
              <a:off x="0" y="0"/>
              <a:ext cx="887572" cy="688314"/>
            </a:xfrm>
            <a:custGeom>
              <a:avLst/>
              <a:gdLst/>
              <a:ahLst/>
              <a:cxnLst/>
              <a:rect l="l" t="t" r="r" b="b"/>
              <a:pathLst>
                <a:path w="887572" h="688314">
                  <a:moveTo>
                    <a:pt x="38201" y="0"/>
                  </a:moveTo>
                  <a:lnTo>
                    <a:pt x="849371" y="0"/>
                  </a:lnTo>
                  <a:cubicBezTo>
                    <a:pt x="859502" y="0"/>
                    <a:pt x="869219" y="4025"/>
                    <a:pt x="876383" y="11189"/>
                  </a:cubicBezTo>
                  <a:cubicBezTo>
                    <a:pt x="883547" y="18353"/>
                    <a:pt x="887572" y="28070"/>
                    <a:pt x="887572" y="38201"/>
                  </a:cubicBezTo>
                  <a:lnTo>
                    <a:pt x="887572" y="650113"/>
                  </a:lnTo>
                  <a:cubicBezTo>
                    <a:pt x="887572" y="660244"/>
                    <a:pt x="883547" y="669961"/>
                    <a:pt x="876383" y="677125"/>
                  </a:cubicBezTo>
                  <a:cubicBezTo>
                    <a:pt x="869219" y="684289"/>
                    <a:pt x="859502" y="688314"/>
                    <a:pt x="849371" y="688314"/>
                  </a:cubicBezTo>
                  <a:lnTo>
                    <a:pt x="38201" y="688314"/>
                  </a:lnTo>
                  <a:cubicBezTo>
                    <a:pt x="28070" y="688314"/>
                    <a:pt x="18353" y="684289"/>
                    <a:pt x="11189" y="677125"/>
                  </a:cubicBezTo>
                  <a:cubicBezTo>
                    <a:pt x="4025" y="669961"/>
                    <a:pt x="0" y="660244"/>
                    <a:pt x="0" y="650113"/>
                  </a:cubicBezTo>
                  <a:lnTo>
                    <a:pt x="0" y="38201"/>
                  </a:lnTo>
                  <a:cubicBezTo>
                    <a:pt x="0" y="28070"/>
                    <a:pt x="4025" y="18353"/>
                    <a:pt x="11189" y="11189"/>
                  </a:cubicBezTo>
                  <a:cubicBezTo>
                    <a:pt x="18353" y="4025"/>
                    <a:pt x="28070" y="0"/>
                    <a:pt x="382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F97B851E-C321-6D0C-8102-492449E13C85}"/>
                </a:ext>
              </a:extLst>
            </p:cNvPr>
            <p:cNvSpPr txBox="1"/>
            <p:nvPr/>
          </p:nvSpPr>
          <p:spPr>
            <a:xfrm>
              <a:off x="0" y="-28575"/>
              <a:ext cx="887572" cy="7168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6E60D163-28AA-60F7-E053-A9F3F1925C01}"/>
              </a:ext>
            </a:extLst>
          </p:cNvPr>
          <p:cNvSpPr txBox="1"/>
          <p:nvPr/>
        </p:nvSpPr>
        <p:spPr>
          <a:xfrm>
            <a:off x="6279100" y="4000500"/>
            <a:ext cx="10256300" cy="2339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/>
              <a:t>2️⃣ </a:t>
            </a:r>
            <a:r>
              <a:rPr lang="en-US" sz="4000" b="1" dirty="0"/>
              <a:t>Casting a Vote</a:t>
            </a:r>
            <a:endParaRPr lang="en-US" sz="4000" dirty="0"/>
          </a:p>
          <a:p>
            <a:endParaRPr lang="en-US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A </a:t>
            </a:r>
            <a:r>
              <a:rPr lang="en-US" sz="3600" b="1" dirty="0">
                <a:solidFill>
                  <a:schemeClr val="accent3">
                    <a:lumMod val="75000"/>
                  </a:schemeClr>
                </a:solidFill>
              </a:rPr>
              <a:t>registered voter </a:t>
            </a:r>
            <a:r>
              <a:rPr lang="en-US" sz="3600" dirty="0"/>
              <a:t>selects a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candidate</a:t>
            </a:r>
            <a:r>
              <a:rPr lang="en-US" sz="3600" dirty="0"/>
              <a:t> and </a:t>
            </a:r>
            <a:r>
              <a:rPr lang="en-US" sz="3600" b="1" dirty="0">
                <a:solidFill>
                  <a:srgbClr val="0070C0"/>
                </a:solidFill>
              </a:rPr>
              <a:t>submits</a:t>
            </a:r>
            <a:r>
              <a:rPr lang="en-US" sz="3600" dirty="0"/>
              <a:t> his/her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vote</a:t>
            </a:r>
            <a:endParaRPr lang="en-US" sz="3600" dirty="0"/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52746F78-280F-419D-8452-2E6F0D8C9623}"/>
              </a:ext>
            </a:extLst>
          </p:cNvPr>
          <p:cNvSpPr txBox="1"/>
          <p:nvPr/>
        </p:nvSpPr>
        <p:spPr>
          <a:xfrm>
            <a:off x="4572000" y="1104149"/>
            <a:ext cx="10227772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Application Work Flow</a:t>
            </a: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CE652D19-8AB9-3ECE-C7DB-C995516A1FFE}"/>
              </a:ext>
            </a:extLst>
          </p:cNvPr>
          <p:cNvSpPr/>
          <p:nvPr/>
        </p:nvSpPr>
        <p:spPr>
          <a:xfrm>
            <a:off x="770058" y="58237"/>
            <a:ext cx="2880716" cy="912227"/>
          </a:xfrm>
          <a:custGeom>
            <a:avLst/>
            <a:gdLst/>
            <a:ahLst/>
            <a:cxnLst/>
            <a:rect l="l" t="t" r="r" b="b"/>
            <a:pathLst>
              <a:path w="2880716" h="912227">
                <a:moveTo>
                  <a:pt x="0" y="0"/>
                </a:moveTo>
                <a:lnTo>
                  <a:pt x="2880716" y="0"/>
                </a:lnTo>
                <a:lnTo>
                  <a:pt x="2880716" y="912226"/>
                </a:lnTo>
                <a:lnTo>
                  <a:pt x="0" y="912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F58CBD30-4ACA-4CB3-B8D6-0FCAA31ED89C}"/>
              </a:ext>
            </a:extLst>
          </p:cNvPr>
          <p:cNvSpPr/>
          <p:nvPr/>
        </p:nvSpPr>
        <p:spPr>
          <a:xfrm>
            <a:off x="14271637" y="91929"/>
            <a:ext cx="3588672" cy="844843"/>
          </a:xfrm>
          <a:custGeom>
            <a:avLst/>
            <a:gdLst/>
            <a:ahLst/>
            <a:cxnLst/>
            <a:rect l="l" t="t" r="r" b="b"/>
            <a:pathLst>
              <a:path w="3588672" h="844843">
                <a:moveTo>
                  <a:pt x="0" y="0"/>
                </a:moveTo>
                <a:lnTo>
                  <a:pt x="3588672" y="0"/>
                </a:lnTo>
                <a:lnTo>
                  <a:pt x="3588672" y="844842"/>
                </a:lnTo>
                <a:lnTo>
                  <a:pt x="0" y="844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5571" r="-5016" b="-75571"/>
            </a:stretch>
          </a:blipFill>
        </p:spPr>
      </p:sp>
      <p:sp>
        <p:nvSpPr>
          <p:cNvPr id="8" name="Freeform 26">
            <a:extLst>
              <a:ext uri="{FF2B5EF4-FFF2-40B4-BE49-F238E27FC236}">
                <a16:creationId xmlns:a16="http://schemas.microsoft.com/office/drawing/2014/main" id="{5E23E04A-B0D1-1C00-93FE-3DD15896B12E}"/>
              </a:ext>
            </a:extLst>
          </p:cNvPr>
          <p:cNvSpPr/>
          <p:nvPr/>
        </p:nvSpPr>
        <p:spPr>
          <a:xfrm>
            <a:off x="304800" y="403383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7140023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0CC9F-C2C0-ED1E-0D03-22811BA7C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349D6C9-3905-5F5A-BBF8-2C7C0A639BE4}"/>
              </a:ext>
            </a:extLst>
          </p:cNvPr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8CC80347-B1A8-66EA-B829-447CC4EA2E86}"/>
                </a:ext>
              </a:extLst>
            </p:cNvPr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C469BFD2-CA18-18FD-3C2E-EC589E127373}"/>
                </a:ext>
              </a:extLst>
            </p:cNvPr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ADC9FFA8-CBCA-3547-E524-4ADE19A0E154}"/>
              </a:ext>
            </a:extLst>
          </p:cNvPr>
          <p:cNvGrpSpPr/>
          <p:nvPr/>
        </p:nvGrpSpPr>
        <p:grpSpPr>
          <a:xfrm>
            <a:off x="4572000" y="3306267"/>
            <a:ext cx="12573000" cy="6443733"/>
            <a:chOff x="0" y="0"/>
            <a:chExt cx="887572" cy="688314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838E103-7DB5-8858-F4EC-BF0EEB154189}"/>
                </a:ext>
              </a:extLst>
            </p:cNvPr>
            <p:cNvSpPr/>
            <p:nvPr/>
          </p:nvSpPr>
          <p:spPr>
            <a:xfrm>
              <a:off x="0" y="0"/>
              <a:ext cx="887572" cy="688314"/>
            </a:xfrm>
            <a:custGeom>
              <a:avLst/>
              <a:gdLst/>
              <a:ahLst/>
              <a:cxnLst/>
              <a:rect l="l" t="t" r="r" b="b"/>
              <a:pathLst>
                <a:path w="887572" h="688314">
                  <a:moveTo>
                    <a:pt x="38201" y="0"/>
                  </a:moveTo>
                  <a:lnTo>
                    <a:pt x="849371" y="0"/>
                  </a:lnTo>
                  <a:cubicBezTo>
                    <a:pt x="859502" y="0"/>
                    <a:pt x="869219" y="4025"/>
                    <a:pt x="876383" y="11189"/>
                  </a:cubicBezTo>
                  <a:cubicBezTo>
                    <a:pt x="883547" y="18353"/>
                    <a:pt x="887572" y="28070"/>
                    <a:pt x="887572" y="38201"/>
                  </a:cubicBezTo>
                  <a:lnTo>
                    <a:pt x="887572" y="650113"/>
                  </a:lnTo>
                  <a:cubicBezTo>
                    <a:pt x="887572" y="660244"/>
                    <a:pt x="883547" y="669961"/>
                    <a:pt x="876383" y="677125"/>
                  </a:cubicBezTo>
                  <a:cubicBezTo>
                    <a:pt x="869219" y="684289"/>
                    <a:pt x="859502" y="688314"/>
                    <a:pt x="849371" y="688314"/>
                  </a:cubicBezTo>
                  <a:lnTo>
                    <a:pt x="38201" y="688314"/>
                  </a:lnTo>
                  <a:cubicBezTo>
                    <a:pt x="28070" y="688314"/>
                    <a:pt x="18353" y="684289"/>
                    <a:pt x="11189" y="677125"/>
                  </a:cubicBezTo>
                  <a:cubicBezTo>
                    <a:pt x="4025" y="669961"/>
                    <a:pt x="0" y="660244"/>
                    <a:pt x="0" y="650113"/>
                  </a:cubicBezTo>
                  <a:lnTo>
                    <a:pt x="0" y="38201"/>
                  </a:lnTo>
                  <a:cubicBezTo>
                    <a:pt x="0" y="28070"/>
                    <a:pt x="4025" y="18353"/>
                    <a:pt x="11189" y="11189"/>
                  </a:cubicBezTo>
                  <a:cubicBezTo>
                    <a:pt x="18353" y="4025"/>
                    <a:pt x="28070" y="0"/>
                    <a:pt x="382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A84C137F-5E2A-8FC3-AFC1-80E04BB732E9}"/>
                </a:ext>
              </a:extLst>
            </p:cNvPr>
            <p:cNvSpPr txBox="1"/>
            <p:nvPr/>
          </p:nvSpPr>
          <p:spPr>
            <a:xfrm>
              <a:off x="0" y="-28575"/>
              <a:ext cx="887572" cy="7168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33CC908B-6824-857E-C0E0-2E93B6C0F61B}"/>
              </a:ext>
            </a:extLst>
          </p:cNvPr>
          <p:cNvSpPr txBox="1"/>
          <p:nvPr/>
        </p:nvSpPr>
        <p:spPr>
          <a:xfrm>
            <a:off x="6279100" y="4000500"/>
            <a:ext cx="10256300" cy="23391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dirty="0"/>
              <a:t>3️⃣ </a:t>
            </a:r>
            <a:r>
              <a:rPr lang="en-US" sz="4000" b="1" dirty="0"/>
              <a:t>Viewing Election Results</a:t>
            </a:r>
          </a:p>
          <a:p>
            <a:endParaRPr lang="en-US" sz="4000" dirty="0"/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dirty="0"/>
              <a:t>On just a </a:t>
            </a:r>
            <a:r>
              <a:rPr lang="en-US" sz="3600" b="1" dirty="0">
                <a:solidFill>
                  <a:schemeClr val="accent1"/>
                </a:solidFill>
              </a:rPr>
              <a:t>button click </a:t>
            </a:r>
            <a:r>
              <a:rPr lang="en-US" sz="3600" dirty="0"/>
              <a:t>the system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</a:rPr>
              <a:t>calculates</a:t>
            </a:r>
            <a:r>
              <a:rPr lang="en-US" sz="3600" dirty="0"/>
              <a:t> votes and </a:t>
            </a:r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displays</a:t>
            </a:r>
            <a:r>
              <a:rPr lang="en-US" sz="3600" dirty="0"/>
              <a:t> the </a:t>
            </a:r>
            <a:r>
              <a:rPr lang="en-US" sz="3600" b="1" dirty="0">
                <a:solidFill>
                  <a:srgbClr val="00B050"/>
                </a:solidFill>
              </a:rPr>
              <a:t>election results.</a:t>
            </a: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B0DFCF21-5AB5-729B-46CF-F4978D526F74}"/>
              </a:ext>
            </a:extLst>
          </p:cNvPr>
          <p:cNvSpPr txBox="1"/>
          <p:nvPr/>
        </p:nvSpPr>
        <p:spPr>
          <a:xfrm>
            <a:off x="4572000" y="1104149"/>
            <a:ext cx="10227772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Application Work Flow</a:t>
            </a: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EBB3253F-355A-EAC5-9FA6-93892D68765B}"/>
              </a:ext>
            </a:extLst>
          </p:cNvPr>
          <p:cNvSpPr/>
          <p:nvPr/>
        </p:nvSpPr>
        <p:spPr>
          <a:xfrm>
            <a:off x="770058" y="58237"/>
            <a:ext cx="2880716" cy="912227"/>
          </a:xfrm>
          <a:custGeom>
            <a:avLst/>
            <a:gdLst/>
            <a:ahLst/>
            <a:cxnLst/>
            <a:rect l="l" t="t" r="r" b="b"/>
            <a:pathLst>
              <a:path w="2880716" h="912227">
                <a:moveTo>
                  <a:pt x="0" y="0"/>
                </a:moveTo>
                <a:lnTo>
                  <a:pt x="2880716" y="0"/>
                </a:lnTo>
                <a:lnTo>
                  <a:pt x="2880716" y="912226"/>
                </a:lnTo>
                <a:lnTo>
                  <a:pt x="0" y="912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90A8FC47-5346-476A-DB9F-1EF07A5D185B}"/>
              </a:ext>
            </a:extLst>
          </p:cNvPr>
          <p:cNvSpPr/>
          <p:nvPr/>
        </p:nvSpPr>
        <p:spPr>
          <a:xfrm>
            <a:off x="14271637" y="91929"/>
            <a:ext cx="3588672" cy="844843"/>
          </a:xfrm>
          <a:custGeom>
            <a:avLst/>
            <a:gdLst/>
            <a:ahLst/>
            <a:cxnLst/>
            <a:rect l="l" t="t" r="r" b="b"/>
            <a:pathLst>
              <a:path w="3588672" h="844843">
                <a:moveTo>
                  <a:pt x="0" y="0"/>
                </a:moveTo>
                <a:lnTo>
                  <a:pt x="3588672" y="0"/>
                </a:lnTo>
                <a:lnTo>
                  <a:pt x="3588672" y="844842"/>
                </a:lnTo>
                <a:lnTo>
                  <a:pt x="0" y="844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5571" r="-5016" b="-75571"/>
            </a:stretch>
          </a:blipFill>
        </p:spPr>
      </p:sp>
      <p:sp>
        <p:nvSpPr>
          <p:cNvPr id="8" name="Freeform 26">
            <a:extLst>
              <a:ext uri="{FF2B5EF4-FFF2-40B4-BE49-F238E27FC236}">
                <a16:creationId xmlns:a16="http://schemas.microsoft.com/office/drawing/2014/main" id="{BA575332-C3E7-80CC-F79D-19E1D5DA3800}"/>
              </a:ext>
            </a:extLst>
          </p:cNvPr>
          <p:cNvSpPr/>
          <p:nvPr/>
        </p:nvSpPr>
        <p:spPr>
          <a:xfrm>
            <a:off x="304800" y="403383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389850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02687-19FA-277A-3258-CB7228EC2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A68EC79-86D8-CEDE-85A4-B5DF8B23CA38}"/>
              </a:ext>
            </a:extLst>
          </p:cNvPr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73355F9-94FC-85CE-322E-947700DBAA60}"/>
                </a:ext>
              </a:extLst>
            </p:cNvPr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7E54092-4A84-E0EB-9EA7-E06AB475DEA8}"/>
                </a:ext>
              </a:extLst>
            </p:cNvPr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570467FA-C552-AD4D-1338-B1FC1AA9AE28}"/>
              </a:ext>
            </a:extLst>
          </p:cNvPr>
          <p:cNvGrpSpPr/>
          <p:nvPr/>
        </p:nvGrpSpPr>
        <p:grpSpPr>
          <a:xfrm>
            <a:off x="4572000" y="3306267"/>
            <a:ext cx="12573000" cy="6443733"/>
            <a:chOff x="0" y="0"/>
            <a:chExt cx="887572" cy="688314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300F6D7-5547-B867-E409-A30D0F6877C2}"/>
                </a:ext>
              </a:extLst>
            </p:cNvPr>
            <p:cNvSpPr/>
            <p:nvPr/>
          </p:nvSpPr>
          <p:spPr>
            <a:xfrm>
              <a:off x="0" y="0"/>
              <a:ext cx="887572" cy="688314"/>
            </a:xfrm>
            <a:custGeom>
              <a:avLst/>
              <a:gdLst/>
              <a:ahLst/>
              <a:cxnLst/>
              <a:rect l="l" t="t" r="r" b="b"/>
              <a:pathLst>
                <a:path w="887572" h="688314">
                  <a:moveTo>
                    <a:pt x="38201" y="0"/>
                  </a:moveTo>
                  <a:lnTo>
                    <a:pt x="849371" y="0"/>
                  </a:lnTo>
                  <a:cubicBezTo>
                    <a:pt x="859502" y="0"/>
                    <a:pt x="869219" y="4025"/>
                    <a:pt x="876383" y="11189"/>
                  </a:cubicBezTo>
                  <a:cubicBezTo>
                    <a:pt x="883547" y="18353"/>
                    <a:pt x="887572" y="28070"/>
                    <a:pt x="887572" y="38201"/>
                  </a:cubicBezTo>
                  <a:lnTo>
                    <a:pt x="887572" y="650113"/>
                  </a:lnTo>
                  <a:cubicBezTo>
                    <a:pt x="887572" y="660244"/>
                    <a:pt x="883547" y="669961"/>
                    <a:pt x="876383" y="677125"/>
                  </a:cubicBezTo>
                  <a:cubicBezTo>
                    <a:pt x="869219" y="684289"/>
                    <a:pt x="859502" y="688314"/>
                    <a:pt x="849371" y="688314"/>
                  </a:cubicBezTo>
                  <a:lnTo>
                    <a:pt x="38201" y="688314"/>
                  </a:lnTo>
                  <a:cubicBezTo>
                    <a:pt x="28070" y="688314"/>
                    <a:pt x="18353" y="684289"/>
                    <a:pt x="11189" y="677125"/>
                  </a:cubicBezTo>
                  <a:cubicBezTo>
                    <a:pt x="4025" y="669961"/>
                    <a:pt x="0" y="660244"/>
                    <a:pt x="0" y="650113"/>
                  </a:cubicBezTo>
                  <a:lnTo>
                    <a:pt x="0" y="38201"/>
                  </a:lnTo>
                  <a:cubicBezTo>
                    <a:pt x="0" y="28070"/>
                    <a:pt x="4025" y="18353"/>
                    <a:pt x="11189" y="11189"/>
                  </a:cubicBezTo>
                  <a:cubicBezTo>
                    <a:pt x="18353" y="4025"/>
                    <a:pt x="28070" y="0"/>
                    <a:pt x="3820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244022BD-1AF6-18BD-8CE5-E78CBA80DA4D}"/>
                </a:ext>
              </a:extLst>
            </p:cNvPr>
            <p:cNvSpPr txBox="1"/>
            <p:nvPr/>
          </p:nvSpPr>
          <p:spPr>
            <a:xfrm>
              <a:off x="0" y="-28575"/>
              <a:ext cx="887572" cy="7168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9" name="TextBox 19">
            <a:extLst>
              <a:ext uri="{FF2B5EF4-FFF2-40B4-BE49-F238E27FC236}">
                <a16:creationId xmlns:a16="http://schemas.microsoft.com/office/drawing/2014/main" id="{CFEDC343-F562-9905-F15C-F2A8652371B7}"/>
              </a:ext>
            </a:extLst>
          </p:cNvPr>
          <p:cNvSpPr txBox="1"/>
          <p:nvPr/>
        </p:nvSpPr>
        <p:spPr>
          <a:xfrm>
            <a:off x="5715001" y="4000500"/>
            <a:ext cx="12145308" cy="35086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800" dirty="0"/>
              <a:t>✅ A voter </a:t>
            </a:r>
            <a:r>
              <a:rPr lang="en-US" sz="3800" b="1" dirty="0">
                <a:solidFill>
                  <a:schemeClr val="accent1"/>
                </a:solidFill>
              </a:rPr>
              <a:t>cannot vote twice</a:t>
            </a:r>
            <a:r>
              <a:rPr lang="en-US" sz="3800" dirty="0">
                <a:solidFill>
                  <a:schemeClr val="accent1"/>
                </a:solidFill>
              </a:rPr>
              <a:t> </a:t>
            </a:r>
            <a:r>
              <a:rPr lang="en-US" sz="3800" dirty="0"/>
              <a:t>in the </a:t>
            </a:r>
            <a:r>
              <a:rPr lang="en-US" sz="3800" b="1" dirty="0">
                <a:solidFill>
                  <a:schemeClr val="accent3">
                    <a:lumMod val="75000"/>
                  </a:schemeClr>
                </a:solidFill>
              </a:rPr>
              <a:t>same election</a:t>
            </a:r>
            <a:r>
              <a:rPr lang="en-US" sz="3800" dirty="0"/>
              <a:t>.</a:t>
            </a:r>
          </a:p>
          <a:p>
            <a:br>
              <a:rPr lang="en-US" sz="3800" dirty="0"/>
            </a:br>
            <a:r>
              <a:rPr lang="en-US" sz="3800" dirty="0"/>
              <a:t>✅ A voter </a:t>
            </a:r>
            <a:r>
              <a:rPr lang="en-US" sz="3800" b="1" dirty="0">
                <a:solidFill>
                  <a:schemeClr val="accent2"/>
                </a:solidFill>
              </a:rPr>
              <a:t>cannot vote </a:t>
            </a:r>
            <a:r>
              <a:rPr lang="en-US" sz="3800" dirty="0"/>
              <a:t>for a </a:t>
            </a:r>
            <a:r>
              <a:rPr lang="en-US" sz="3800" b="1" dirty="0">
                <a:solidFill>
                  <a:srgbClr val="7030A0"/>
                </a:solidFill>
              </a:rPr>
              <a:t>non-existing candidate</a:t>
            </a:r>
            <a:r>
              <a:rPr lang="en-US" sz="3800" dirty="0"/>
              <a:t>.</a:t>
            </a:r>
            <a:br>
              <a:rPr lang="en-US" sz="3800" dirty="0"/>
            </a:br>
            <a:endParaRPr lang="en-US" sz="3800" dirty="0"/>
          </a:p>
          <a:p>
            <a:r>
              <a:rPr lang="en-US" sz="3800" dirty="0"/>
              <a:t>✅ A </a:t>
            </a:r>
            <a:r>
              <a:rPr lang="en-US" sz="3800" b="1" dirty="0">
                <a:solidFill>
                  <a:schemeClr val="accent6">
                    <a:lumMod val="75000"/>
                  </a:schemeClr>
                </a:solidFill>
              </a:rPr>
              <a:t>non-registered voter </a:t>
            </a:r>
            <a:r>
              <a:rPr lang="en-US" sz="3800" dirty="0"/>
              <a:t>is </a:t>
            </a:r>
            <a:r>
              <a:rPr lang="en-US" sz="3800" b="1" dirty="0">
                <a:solidFill>
                  <a:schemeClr val="accent5">
                    <a:lumMod val="75000"/>
                  </a:schemeClr>
                </a:solidFill>
              </a:rPr>
              <a:t>not allowed </a:t>
            </a:r>
            <a:r>
              <a:rPr lang="en-US" sz="3800" dirty="0"/>
              <a:t>to</a:t>
            </a:r>
            <a:r>
              <a:rPr lang="en-US" sz="3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3800" b="1" dirty="0">
                <a:solidFill>
                  <a:schemeClr val="accent6">
                    <a:lumMod val="50000"/>
                  </a:schemeClr>
                </a:solidFill>
              </a:rPr>
              <a:t>cast vote</a:t>
            </a:r>
            <a:r>
              <a:rPr lang="en-US" sz="3800" dirty="0"/>
              <a:t>.</a:t>
            </a:r>
            <a:br>
              <a:rPr lang="en-US" sz="3800" dirty="0"/>
            </a:br>
            <a:endParaRPr lang="en-US" sz="3800" b="1" dirty="0">
              <a:solidFill>
                <a:srgbClr val="00B050"/>
              </a:solidFill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59B03F93-6196-99CC-AA98-4459E22109A8}"/>
              </a:ext>
            </a:extLst>
          </p:cNvPr>
          <p:cNvSpPr txBox="1"/>
          <p:nvPr/>
        </p:nvSpPr>
        <p:spPr>
          <a:xfrm>
            <a:off x="4572000" y="1104149"/>
            <a:ext cx="10227772" cy="11028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Special Cases Handled</a:t>
            </a:r>
          </a:p>
        </p:txBody>
      </p:sp>
      <p:sp>
        <p:nvSpPr>
          <p:cNvPr id="26" name="Freeform 26">
            <a:extLst>
              <a:ext uri="{FF2B5EF4-FFF2-40B4-BE49-F238E27FC236}">
                <a16:creationId xmlns:a16="http://schemas.microsoft.com/office/drawing/2014/main" id="{10FB2C05-64B5-BF32-04B1-6ABF16B80F99}"/>
              </a:ext>
            </a:extLst>
          </p:cNvPr>
          <p:cNvSpPr/>
          <p:nvPr/>
        </p:nvSpPr>
        <p:spPr>
          <a:xfrm>
            <a:off x="770058" y="58237"/>
            <a:ext cx="2880716" cy="912227"/>
          </a:xfrm>
          <a:custGeom>
            <a:avLst/>
            <a:gdLst/>
            <a:ahLst/>
            <a:cxnLst/>
            <a:rect l="l" t="t" r="r" b="b"/>
            <a:pathLst>
              <a:path w="2880716" h="912227">
                <a:moveTo>
                  <a:pt x="0" y="0"/>
                </a:moveTo>
                <a:lnTo>
                  <a:pt x="2880716" y="0"/>
                </a:lnTo>
                <a:lnTo>
                  <a:pt x="2880716" y="912226"/>
                </a:lnTo>
                <a:lnTo>
                  <a:pt x="0" y="912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27" name="Freeform 27">
            <a:extLst>
              <a:ext uri="{FF2B5EF4-FFF2-40B4-BE49-F238E27FC236}">
                <a16:creationId xmlns:a16="http://schemas.microsoft.com/office/drawing/2014/main" id="{33BB877F-38FF-773C-6186-403A25C45104}"/>
              </a:ext>
            </a:extLst>
          </p:cNvPr>
          <p:cNvSpPr/>
          <p:nvPr/>
        </p:nvSpPr>
        <p:spPr>
          <a:xfrm>
            <a:off x="14271637" y="91929"/>
            <a:ext cx="3588672" cy="844843"/>
          </a:xfrm>
          <a:custGeom>
            <a:avLst/>
            <a:gdLst/>
            <a:ahLst/>
            <a:cxnLst/>
            <a:rect l="l" t="t" r="r" b="b"/>
            <a:pathLst>
              <a:path w="3588672" h="844843">
                <a:moveTo>
                  <a:pt x="0" y="0"/>
                </a:moveTo>
                <a:lnTo>
                  <a:pt x="3588672" y="0"/>
                </a:lnTo>
                <a:lnTo>
                  <a:pt x="3588672" y="844842"/>
                </a:lnTo>
                <a:lnTo>
                  <a:pt x="0" y="8448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75571" r="-5016" b="-75571"/>
            </a:stretch>
          </a:blipFill>
        </p:spPr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AC1F730E-6BC5-CA22-B4F4-023D7D21FBD7}"/>
              </a:ext>
            </a:extLst>
          </p:cNvPr>
          <p:cNvSpPr/>
          <p:nvPr/>
        </p:nvSpPr>
        <p:spPr>
          <a:xfrm>
            <a:off x="914400" y="3614039"/>
            <a:ext cx="3344979" cy="4281574"/>
          </a:xfrm>
          <a:custGeom>
            <a:avLst/>
            <a:gdLst/>
            <a:ahLst/>
            <a:cxnLst/>
            <a:rect l="l" t="t" r="r" b="b"/>
            <a:pathLst>
              <a:path w="3344979" h="4281574">
                <a:moveTo>
                  <a:pt x="0" y="0"/>
                </a:moveTo>
                <a:lnTo>
                  <a:pt x="3344979" y="0"/>
                </a:lnTo>
                <a:lnTo>
                  <a:pt x="3344979" y="4281574"/>
                </a:lnTo>
                <a:lnTo>
                  <a:pt x="0" y="42815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6824583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ED8C8">
                <a:alpha val="100000"/>
              </a:srgbClr>
            </a:gs>
            <a:gs pos="100000">
              <a:srgbClr val="B1EFE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692984" y="2498306"/>
            <a:ext cx="786231" cy="797509"/>
            <a:chOff x="0" y="0"/>
            <a:chExt cx="1048308" cy="1063345"/>
          </a:xfrm>
        </p:grpSpPr>
        <p:grpSp>
          <p:nvGrpSpPr>
            <p:cNvPr id="6" name="Group 6"/>
            <p:cNvGrpSpPr/>
            <p:nvPr/>
          </p:nvGrpSpPr>
          <p:grpSpPr>
            <a:xfrm>
              <a:off x="93978" y="0"/>
              <a:ext cx="954330" cy="954330"/>
              <a:chOff x="0" y="0"/>
              <a:chExt cx="812800" cy="81280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B1EFE3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109015"/>
              <a:ext cx="954330" cy="954330"/>
              <a:chOff x="0" y="0"/>
              <a:chExt cx="812800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 w="19050" cap="sq">
                <a:solidFill>
                  <a:srgbClr val="003049"/>
                </a:solidFill>
                <a:prstDash val="solid"/>
                <a:miter/>
              </a:ln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165353" y="326954"/>
              <a:ext cx="599385" cy="498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5"/>
                </a:lnSpc>
                <a:spcBef>
                  <a:spcPct val="0"/>
                </a:spcBef>
              </a:pPr>
              <a:r>
                <a:rPr lang="en-US" sz="2232" b="1" dirty="0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01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654884" y="6157799"/>
            <a:ext cx="786231" cy="797509"/>
            <a:chOff x="0" y="0"/>
            <a:chExt cx="1048308" cy="1063345"/>
          </a:xfrm>
        </p:grpSpPr>
        <p:grpSp>
          <p:nvGrpSpPr>
            <p:cNvPr id="14" name="Group 14"/>
            <p:cNvGrpSpPr/>
            <p:nvPr/>
          </p:nvGrpSpPr>
          <p:grpSpPr>
            <a:xfrm>
              <a:off x="93978" y="0"/>
              <a:ext cx="954330" cy="954330"/>
              <a:chOff x="0" y="0"/>
              <a:chExt cx="812800" cy="8128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B1EFE3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6" name="TextBox 16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7" name="Group 17"/>
            <p:cNvGrpSpPr/>
            <p:nvPr/>
          </p:nvGrpSpPr>
          <p:grpSpPr>
            <a:xfrm>
              <a:off x="0" y="109015"/>
              <a:ext cx="954330" cy="954330"/>
              <a:chOff x="0" y="0"/>
              <a:chExt cx="812800" cy="81280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 w="19050" cap="sq">
                <a:solidFill>
                  <a:srgbClr val="003049"/>
                </a:solidFill>
                <a:prstDash val="solid"/>
                <a:miter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165353" y="326954"/>
              <a:ext cx="599385" cy="498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5"/>
                </a:lnSpc>
                <a:spcBef>
                  <a:spcPct val="0"/>
                </a:spcBef>
              </a:pPr>
              <a:r>
                <a:rPr lang="en-US" sz="2232" b="1" dirty="0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02</a:t>
              </a:r>
            </a:p>
          </p:txBody>
        </p:sp>
      </p:grpSp>
      <p:sp>
        <p:nvSpPr>
          <p:cNvPr id="21" name="Freeform 21"/>
          <p:cNvSpPr/>
          <p:nvPr/>
        </p:nvSpPr>
        <p:spPr>
          <a:xfrm>
            <a:off x="1291647" y="3871799"/>
            <a:ext cx="5033394" cy="4114800"/>
          </a:xfrm>
          <a:custGeom>
            <a:avLst/>
            <a:gdLst/>
            <a:ahLst/>
            <a:cxnLst/>
            <a:rect l="l" t="t" r="r" b="b"/>
            <a:pathLst>
              <a:path w="5033394" h="4114800">
                <a:moveTo>
                  <a:pt x="0" y="0"/>
                </a:moveTo>
                <a:lnTo>
                  <a:pt x="5033394" y="0"/>
                </a:lnTo>
                <a:lnTo>
                  <a:pt x="50333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770058" y="58237"/>
            <a:ext cx="2880716" cy="912227"/>
          </a:xfrm>
          <a:custGeom>
            <a:avLst/>
            <a:gdLst/>
            <a:ahLst/>
            <a:cxnLst/>
            <a:rect l="l" t="t" r="r" b="b"/>
            <a:pathLst>
              <a:path w="2880716" h="912227">
                <a:moveTo>
                  <a:pt x="0" y="0"/>
                </a:moveTo>
                <a:lnTo>
                  <a:pt x="2880716" y="0"/>
                </a:lnTo>
                <a:lnTo>
                  <a:pt x="2880716" y="912226"/>
                </a:lnTo>
                <a:lnTo>
                  <a:pt x="0" y="9122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0" y="1760118"/>
            <a:ext cx="8153378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Modules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9633585" y="2589812"/>
            <a:ext cx="3290888" cy="604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0"/>
              </a:lnSpc>
              <a:spcBef>
                <a:spcPct val="0"/>
              </a:spcBef>
            </a:pPr>
            <a:r>
              <a:rPr lang="en-US" sz="3557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sz="3557" b="1" dirty="0">
                <a:solidFill>
                  <a:srgbClr val="7030A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Voter Module: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281969" y="6200606"/>
            <a:ext cx="5118021" cy="604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0"/>
              </a:lnSpc>
              <a:spcBef>
                <a:spcPct val="0"/>
              </a:spcBef>
            </a:pPr>
            <a:r>
              <a:rPr lang="en-US" sz="3557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sz="3557" b="1" dirty="0">
                <a:solidFill>
                  <a:srgbClr val="7030A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Candidate Module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739312" y="3719283"/>
            <a:ext cx="5633415" cy="1247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73"/>
              </a:lnSpc>
            </a:pPr>
            <a:r>
              <a:rPr lang="en-US" sz="3151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- </a:t>
            </a:r>
            <a:r>
              <a:rPr lang="en-US" sz="3151" b="1" dirty="0">
                <a:solidFill>
                  <a:schemeClr val="accent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Register Voter</a:t>
            </a:r>
          </a:p>
          <a:p>
            <a:pPr algn="l">
              <a:lnSpc>
                <a:spcPts val="5073"/>
              </a:lnSpc>
            </a:pPr>
            <a:r>
              <a:rPr lang="en-US" sz="3151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- </a:t>
            </a:r>
            <a:r>
              <a:rPr lang="en-US" sz="3151" b="1" dirty="0">
                <a:solidFill>
                  <a:srgbClr val="92D05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View Voter Details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9739312" y="7569594"/>
            <a:ext cx="7300912" cy="1247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57200" indent="-457200" algn="l">
              <a:lnSpc>
                <a:spcPts val="5071"/>
              </a:lnSpc>
              <a:buFontTx/>
              <a:buChar char="-"/>
            </a:pPr>
            <a:r>
              <a:rPr lang="en-US" sz="3150" b="1" dirty="0">
                <a:solidFill>
                  <a:schemeClr val="accent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Register Candidate</a:t>
            </a:r>
          </a:p>
          <a:p>
            <a:pPr marL="457200" indent="-457200" algn="l">
              <a:lnSpc>
                <a:spcPts val="5071"/>
              </a:lnSpc>
              <a:buFontTx/>
              <a:buChar char="-"/>
            </a:pPr>
            <a:r>
              <a:rPr lang="en-US" sz="3150" b="1" dirty="0">
                <a:solidFill>
                  <a:srgbClr val="92D05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View Candidate Details</a:t>
            </a:r>
          </a:p>
        </p:txBody>
      </p:sp>
      <p:sp>
        <p:nvSpPr>
          <p:cNvPr id="28" name="Freeform 28"/>
          <p:cNvSpPr/>
          <p:nvPr/>
        </p:nvSpPr>
        <p:spPr>
          <a:xfrm>
            <a:off x="14271637" y="91929"/>
            <a:ext cx="3588672" cy="844843"/>
          </a:xfrm>
          <a:custGeom>
            <a:avLst/>
            <a:gdLst/>
            <a:ahLst/>
            <a:cxnLst/>
            <a:rect l="l" t="t" r="r" b="b"/>
            <a:pathLst>
              <a:path w="3588672" h="844843">
                <a:moveTo>
                  <a:pt x="0" y="0"/>
                </a:moveTo>
                <a:lnTo>
                  <a:pt x="3588672" y="0"/>
                </a:lnTo>
                <a:lnTo>
                  <a:pt x="3588672" y="844842"/>
                </a:lnTo>
                <a:lnTo>
                  <a:pt x="0" y="8448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5571" r="-5016" b="-75571"/>
            </a:stretch>
          </a:blipFill>
        </p:spPr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FED8C8">
                <a:alpha val="100000"/>
              </a:srgbClr>
            </a:gs>
            <a:gs pos="100000">
              <a:srgbClr val="B1EFE3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F3D140-D8DD-408A-9B87-DC088FBF8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3C9A4E2-4DFC-A4AA-1CFF-31C2193AE473}"/>
              </a:ext>
            </a:extLst>
          </p:cNvPr>
          <p:cNvGrpSpPr/>
          <p:nvPr/>
        </p:nvGrpSpPr>
        <p:grpSpPr>
          <a:xfrm>
            <a:off x="0" y="0"/>
            <a:ext cx="18288000" cy="1028700"/>
            <a:chOff x="0" y="0"/>
            <a:chExt cx="4816593" cy="2709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BA5C37B5-040B-2B54-0C4A-207117857A07}"/>
                </a:ext>
              </a:extLst>
            </p:cNvPr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003049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2733C13C-2ED2-41C9-8080-2C9C5F589BE0}"/>
                </a:ext>
              </a:extLst>
            </p:cNvPr>
            <p:cNvSpPr txBox="1"/>
            <p:nvPr/>
          </p:nvSpPr>
          <p:spPr>
            <a:xfrm>
              <a:off x="0" y="-28575"/>
              <a:ext cx="4816593" cy="299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67A52CD3-A5F5-8839-C401-87CC73321E36}"/>
              </a:ext>
            </a:extLst>
          </p:cNvPr>
          <p:cNvGrpSpPr/>
          <p:nvPr/>
        </p:nvGrpSpPr>
        <p:grpSpPr>
          <a:xfrm>
            <a:off x="8692984" y="2498306"/>
            <a:ext cx="786231" cy="797509"/>
            <a:chOff x="0" y="0"/>
            <a:chExt cx="1048308" cy="1063345"/>
          </a:xfrm>
        </p:grpSpPr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E724E707-18B0-0015-8575-9E06F90125D4}"/>
                </a:ext>
              </a:extLst>
            </p:cNvPr>
            <p:cNvGrpSpPr/>
            <p:nvPr/>
          </p:nvGrpSpPr>
          <p:grpSpPr>
            <a:xfrm>
              <a:off x="93978" y="0"/>
              <a:ext cx="954330" cy="954330"/>
              <a:chOff x="0" y="0"/>
              <a:chExt cx="812800" cy="812800"/>
            </a:xfrm>
          </p:grpSpPr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0AF01124-6963-4F06-C853-6E0FAF10F6A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B1EFE3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D5B3AF46-4561-F859-DFBC-D511D5C3D12F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9" name="Group 9">
              <a:extLst>
                <a:ext uri="{FF2B5EF4-FFF2-40B4-BE49-F238E27FC236}">
                  <a16:creationId xmlns:a16="http://schemas.microsoft.com/office/drawing/2014/main" id="{A8D49E02-10E9-9499-3847-DEBBF44E6970}"/>
                </a:ext>
              </a:extLst>
            </p:cNvPr>
            <p:cNvGrpSpPr/>
            <p:nvPr/>
          </p:nvGrpSpPr>
          <p:grpSpPr>
            <a:xfrm>
              <a:off x="0" y="109015"/>
              <a:ext cx="954330" cy="954330"/>
              <a:chOff x="0" y="0"/>
              <a:chExt cx="812800" cy="812800"/>
            </a:xfrm>
          </p:grpSpPr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70836E4B-F370-7BA5-A302-27890499D6E5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 w="19050" cap="sq">
                <a:solidFill>
                  <a:srgbClr val="003049"/>
                </a:solidFill>
                <a:prstDash val="solid"/>
                <a:miter/>
              </a:ln>
            </p:spPr>
          </p:sp>
          <p:sp>
            <p:nvSpPr>
              <p:cNvPr id="11" name="TextBox 11">
                <a:extLst>
                  <a:ext uri="{FF2B5EF4-FFF2-40B4-BE49-F238E27FC236}">
                    <a16:creationId xmlns:a16="http://schemas.microsoft.com/office/drawing/2014/main" id="{17B988F4-C1D6-9AED-1745-12313FD7492C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7B7C0E55-16D5-59DA-9BAB-67F419D8D424}"/>
                </a:ext>
              </a:extLst>
            </p:cNvPr>
            <p:cNvSpPr txBox="1"/>
            <p:nvPr/>
          </p:nvSpPr>
          <p:spPr>
            <a:xfrm>
              <a:off x="165353" y="326954"/>
              <a:ext cx="599385" cy="498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5"/>
                </a:lnSpc>
                <a:spcBef>
                  <a:spcPct val="0"/>
                </a:spcBef>
              </a:pPr>
              <a:r>
                <a:rPr lang="en-US" sz="2232" b="1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03</a:t>
              </a:r>
            </a:p>
          </p:txBody>
        </p:sp>
      </p:grpSp>
      <p:grpSp>
        <p:nvGrpSpPr>
          <p:cNvPr id="13" name="Group 13">
            <a:extLst>
              <a:ext uri="{FF2B5EF4-FFF2-40B4-BE49-F238E27FC236}">
                <a16:creationId xmlns:a16="http://schemas.microsoft.com/office/drawing/2014/main" id="{810A29EE-313D-10F6-39EE-359C9097EF18}"/>
              </a:ext>
            </a:extLst>
          </p:cNvPr>
          <p:cNvGrpSpPr/>
          <p:nvPr/>
        </p:nvGrpSpPr>
        <p:grpSpPr>
          <a:xfrm>
            <a:off x="8654884" y="6157799"/>
            <a:ext cx="786231" cy="797509"/>
            <a:chOff x="0" y="0"/>
            <a:chExt cx="1048308" cy="1063345"/>
          </a:xfrm>
        </p:grpSpPr>
        <p:grpSp>
          <p:nvGrpSpPr>
            <p:cNvPr id="14" name="Group 14">
              <a:extLst>
                <a:ext uri="{FF2B5EF4-FFF2-40B4-BE49-F238E27FC236}">
                  <a16:creationId xmlns:a16="http://schemas.microsoft.com/office/drawing/2014/main" id="{5786FED4-A56F-829B-20C7-FFC3D78C4738}"/>
                </a:ext>
              </a:extLst>
            </p:cNvPr>
            <p:cNvGrpSpPr/>
            <p:nvPr/>
          </p:nvGrpSpPr>
          <p:grpSpPr>
            <a:xfrm>
              <a:off x="93978" y="0"/>
              <a:ext cx="954330" cy="954330"/>
              <a:chOff x="0" y="0"/>
              <a:chExt cx="812800" cy="812800"/>
            </a:xfrm>
          </p:grpSpPr>
          <p:sp>
            <p:nvSpPr>
              <p:cNvPr id="15" name="Freeform 15">
                <a:extLst>
                  <a:ext uri="{FF2B5EF4-FFF2-40B4-BE49-F238E27FC236}">
                    <a16:creationId xmlns:a16="http://schemas.microsoft.com/office/drawing/2014/main" id="{37B92D09-A7BC-E61C-0398-64A9A1060229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B1EFE3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id="16" name="TextBox 16">
                <a:extLst>
                  <a:ext uri="{FF2B5EF4-FFF2-40B4-BE49-F238E27FC236}">
                    <a16:creationId xmlns:a16="http://schemas.microsoft.com/office/drawing/2014/main" id="{5E83814E-57F0-134E-F877-98F43C52770A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7" name="Group 17">
              <a:extLst>
                <a:ext uri="{FF2B5EF4-FFF2-40B4-BE49-F238E27FC236}">
                  <a16:creationId xmlns:a16="http://schemas.microsoft.com/office/drawing/2014/main" id="{4CAFB117-7497-5687-D774-6F7EBDDF7EA3}"/>
                </a:ext>
              </a:extLst>
            </p:cNvPr>
            <p:cNvGrpSpPr/>
            <p:nvPr/>
          </p:nvGrpSpPr>
          <p:grpSpPr>
            <a:xfrm>
              <a:off x="0" y="109015"/>
              <a:ext cx="954330" cy="954330"/>
              <a:chOff x="0" y="0"/>
              <a:chExt cx="812800" cy="812800"/>
            </a:xfrm>
          </p:grpSpPr>
          <p:sp>
            <p:nvSpPr>
              <p:cNvPr id="18" name="Freeform 18">
                <a:extLst>
                  <a:ext uri="{FF2B5EF4-FFF2-40B4-BE49-F238E27FC236}">
                    <a16:creationId xmlns:a16="http://schemas.microsoft.com/office/drawing/2014/main" id="{36350070-F4ED-62A4-523A-EFBC0F7409B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147140" y="0"/>
                    </a:moveTo>
                    <a:lnTo>
                      <a:pt x="665660" y="0"/>
                    </a:lnTo>
                    <a:cubicBezTo>
                      <a:pt x="704684" y="0"/>
                      <a:pt x="742109" y="15502"/>
                      <a:pt x="769704" y="43096"/>
                    </a:cubicBezTo>
                    <a:cubicBezTo>
                      <a:pt x="797298" y="70691"/>
                      <a:pt x="812800" y="108116"/>
                      <a:pt x="812800" y="147140"/>
                    </a:cubicBezTo>
                    <a:lnTo>
                      <a:pt x="812800" y="665660"/>
                    </a:lnTo>
                    <a:cubicBezTo>
                      <a:pt x="812800" y="704684"/>
                      <a:pt x="797298" y="742109"/>
                      <a:pt x="769704" y="769704"/>
                    </a:cubicBezTo>
                    <a:cubicBezTo>
                      <a:pt x="742109" y="797298"/>
                      <a:pt x="704684" y="812800"/>
                      <a:pt x="665660" y="812800"/>
                    </a:cubicBezTo>
                    <a:lnTo>
                      <a:pt x="147140" y="812800"/>
                    </a:lnTo>
                    <a:cubicBezTo>
                      <a:pt x="108116" y="812800"/>
                      <a:pt x="70691" y="797298"/>
                      <a:pt x="43096" y="769704"/>
                    </a:cubicBezTo>
                    <a:cubicBezTo>
                      <a:pt x="15502" y="742109"/>
                      <a:pt x="0" y="704684"/>
                      <a:pt x="0" y="665660"/>
                    </a:cubicBezTo>
                    <a:lnTo>
                      <a:pt x="0" y="147140"/>
                    </a:lnTo>
                    <a:cubicBezTo>
                      <a:pt x="0" y="108116"/>
                      <a:pt x="15502" y="70691"/>
                      <a:pt x="43096" y="43096"/>
                    </a:cubicBezTo>
                    <a:cubicBezTo>
                      <a:pt x="70691" y="15502"/>
                      <a:pt x="108116" y="0"/>
                      <a:pt x="147140" y="0"/>
                    </a:cubicBezTo>
                    <a:close/>
                  </a:path>
                </a:pathLst>
              </a:custGeom>
              <a:solidFill>
                <a:srgbClr val="F9F3E3"/>
              </a:solidFill>
              <a:ln w="19050" cap="sq">
                <a:solidFill>
                  <a:srgbClr val="003049"/>
                </a:solidFill>
                <a:prstDash val="solid"/>
                <a:miter/>
              </a:ln>
            </p:spPr>
          </p:sp>
          <p:sp>
            <p:nvSpPr>
              <p:cNvPr id="19" name="TextBox 19">
                <a:extLst>
                  <a:ext uri="{FF2B5EF4-FFF2-40B4-BE49-F238E27FC236}">
                    <a16:creationId xmlns:a16="http://schemas.microsoft.com/office/drawing/2014/main" id="{B450AEFF-1945-C366-0F4B-CFCEFAFB5529}"/>
                  </a:ext>
                </a:extLst>
              </p:cNvPr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454A3785-BB15-E7B8-D321-D2BD7D4D8610}"/>
                </a:ext>
              </a:extLst>
            </p:cNvPr>
            <p:cNvSpPr txBox="1"/>
            <p:nvPr/>
          </p:nvSpPr>
          <p:spPr>
            <a:xfrm>
              <a:off x="165353" y="326954"/>
              <a:ext cx="599385" cy="4989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125"/>
                </a:lnSpc>
                <a:spcBef>
                  <a:spcPct val="0"/>
                </a:spcBef>
              </a:pPr>
              <a:r>
                <a:rPr lang="en-US" sz="2232" b="1">
                  <a:solidFill>
                    <a:srgbClr val="003049"/>
                  </a:solidFill>
                  <a:latin typeface="IBM Plex Sans Bold"/>
                  <a:ea typeface="IBM Plex Sans Bold"/>
                  <a:cs typeface="IBM Plex Sans Bold"/>
                  <a:sym typeface="IBM Plex Sans Bold"/>
                </a:rPr>
                <a:t>04</a:t>
              </a:r>
            </a:p>
          </p:txBody>
        </p:sp>
      </p:grpSp>
      <p:sp>
        <p:nvSpPr>
          <p:cNvPr id="21" name="Freeform 21">
            <a:extLst>
              <a:ext uri="{FF2B5EF4-FFF2-40B4-BE49-F238E27FC236}">
                <a16:creationId xmlns:a16="http://schemas.microsoft.com/office/drawing/2014/main" id="{44B6740C-4993-8D69-C9A2-12092ACA8A86}"/>
              </a:ext>
            </a:extLst>
          </p:cNvPr>
          <p:cNvSpPr/>
          <p:nvPr/>
        </p:nvSpPr>
        <p:spPr>
          <a:xfrm>
            <a:off x="1291647" y="3871799"/>
            <a:ext cx="5033394" cy="4114800"/>
          </a:xfrm>
          <a:custGeom>
            <a:avLst/>
            <a:gdLst/>
            <a:ahLst/>
            <a:cxnLst/>
            <a:rect l="l" t="t" r="r" b="b"/>
            <a:pathLst>
              <a:path w="5033394" h="4114800">
                <a:moveTo>
                  <a:pt x="0" y="0"/>
                </a:moveTo>
                <a:lnTo>
                  <a:pt x="5033394" y="0"/>
                </a:lnTo>
                <a:lnTo>
                  <a:pt x="50333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>
            <a:extLst>
              <a:ext uri="{FF2B5EF4-FFF2-40B4-BE49-F238E27FC236}">
                <a16:creationId xmlns:a16="http://schemas.microsoft.com/office/drawing/2014/main" id="{D00C42F2-A158-F90C-AA48-FE607266524A}"/>
              </a:ext>
            </a:extLst>
          </p:cNvPr>
          <p:cNvSpPr/>
          <p:nvPr/>
        </p:nvSpPr>
        <p:spPr>
          <a:xfrm>
            <a:off x="770058" y="58237"/>
            <a:ext cx="2880716" cy="912227"/>
          </a:xfrm>
          <a:custGeom>
            <a:avLst/>
            <a:gdLst/>
            <a:ahLst/>
            <a:cxnLst/>
            <a:rect l="l" t="t" r="r" b="b"/>
            <a:pathLst>
              <a:path w="2880716" h="912227">
                <a:moveTo>
                  <a:pt x="0" y="0"/>
                </a:moveTo>
                <a:lnTo>
                  <a:pt x="2880716" y="0"/>
                </a:lnTo>
                <a:lnTo>
                  <a:pt x="2880716" y="912226"/>
                </a:lnTo>
                <a:lnTo>
                  <a:pt x="0" y="9122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23" name="TextBox 23">
            <a:extLst>
              <a:ext uri="{FF2B5EF4-FFF2-40B4-BE49-F238E27FC236}">
                <a16:creationId xmlns:a16="http://schemas.microsoft.com/office/drawing/2014/main" id="{C20E921D-3048-9EEE-3F01-E1ECD7DE0625}"/>
              </a:ext>
            </a:extLst>
          </p:cNvPr>
          <p:cNvSpPr txBox="1"/>
          <p:nvPr/>
        </p:nvSpPr>
        <p:spPr>
          <a:xfrm>
            <a:off x="0" y="1760118"/>
            <a:ext cx="8153378" cy="110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 b="1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Modules</a:t>
            </a:r>
          </a:p>
        </p:txBody>
      </p:sp>
      <p:sp>
        <p:nvSpPr>
          <p:cNvPr id="24" name="TextBox 24">
            <a:extLst>
              <a:ext uri="{FF2B5EF4-FFF2-40B4-BE49-F238E27FC236}">
                <a16:creationId xmlns:a16="http://schemas.microsoft.com/office/drawing/2014/main" id="{D830C7B8-2A2F-6390-B715-6A9CED2BAF7A}"/>
              </a:ext>
            </a:extLst>
          </p:cNvPr>
          <p:cNvSpPr txBox="1"/>
          <p:nvPr/>
        </p:nvSpPr>
        <p:spPr>
          <a:xfrm>
            <a:off x="9633585" y="2589812"/>
            <a:ext cx="3290888" cy="604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0"/>
              </a:lnSpc>
              <a:spcBef>
                <a:spcPct val="0"/>
              </a:spcBef>
            </a:pPr>
            <a:r>
              <a:rPr lang="en-US" sz="3557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sz="3557" b="1" dirty="0">
                <a:solidFill>
                  <a:srgbClr val="7030A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Voting Module: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27C47D7D-06B8-1709-ED1E-6B06ED3FD983}"/>
              </a:ext>
            </a:extLst>
          </p:cNvPr>
          <p:cNvSpPr txBox="1"/>
          <p:nvPr/>
        </p:nvSpPr>
        <p:spPr>
          <a:xfrm>
            <a:off x="9739312" y="6258830"/>
            <a:ext cx="5118021" cy="604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0"/>
              </a:lnSpc>
              <a:spcBef>
                <a:spcPct val="0"/>
              </a:spcBef>
            </a:pPr>
            <a:r>
              <a:rPr lang="en-US" sz="3557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 </a:t>
            </a:r>
            <a:r>
              <a:rPr lang="en-US" sz="3557" b="1" dirty="0">
                <a:solidFill>
                  <a:srgbClr val="7030A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Election Result Module: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1CF2CCDD-EC71-986D-E58B-187F5A3DCF15}"/>
              </a:ext>
            </a:extLst>
          </p:cNvPr>
          <p:cNvSpPr txBox="1"/>
          <p:nvPr/>
        </p:nvSpPr>
        <p:spPr>
          <a:xfrm>
            <a:off x="9739312" y="3719283"/>
            <a:ext cx="5633415" cy="12471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73"/>
              </a:lnSpc>
            </a:pPr>
            <a:r>
              <a:rPr lang="en-US" sz="3151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- </a:t>
            </a:r>
            <a:r>
              <a:rPr lang="en-US" sz="3151" b="1" dirty="0">
                <a:solidFill>
                  <a:schemeClr val="accent2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Cast votes</a:t>
            </a:r>
          </a:p>
          <a:p>
            <a:pPr algn="l">
              <a:lnSpc>
                <a:spcPts val="5073"/>
              </a:lnSpc>
            </a:pPr>
            <a:r>
              <a:rPr lang="en-US" sz="3151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- </a:t>
            </a:r>
            <a:r>
              <a:rPr lang="en-US" sz="3151" b="1" dirty="0">
                <a:solidFill>
                  <a:srgbClr val="92D050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Track voter participation</a:t>
            </a: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276A6289-A6FD-E2AA-D8EE-5435378E42DE}"/>
              </a:ext>
            </a:extLst>
          </p:cNvPr>
          <p:cNvSpPr txBox="1"/>
          <p:nvPr/>
        </p:nvSpPr>
        <p:spPr>
          <a:xfrm>
            <a:off x="9739312" y="7429500"/>
            <a:ext cx="7300912" cy="597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71"/>
              </a:lnSpc>
            </a:pPr>
            <a:r>
              <a:rPr lang="en-US" sz="3150" b="1" dirty="0">
                <a:solidFill>
                  <a:srgbClr val="003049"/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- </a:t>
            </a:r>
            <a:r>
              <a:rPr lang="en-US" sz="3150" b="1" dirty="0">
                <a:solidFill>
                  <a:schemeClr val="accent6">
                    <a:lumMod val="75000"/>
                  </a:schemeClr>
                </a:solidFill>
                <a:latin typeface="IBM Plex Sans Bold"/>
                <a:ea typeface="IBM Plex Sans Bold"/>
                <a:cs typeface="IBM Plex Sans Bold"/>
                <a:sym typeface="IBM Plex Sans Bold"/>
              </a:rPr>
              <a:t>Calculate and display election results</a:t>
            </a:r>
          </a:p>
        </p:txBody>
      </p:sp>
      <p:sp>
        <p:nvSpPr>
          <p:cNvPr id="28" name="Freeform 28">
            <a:extLst>
              <a:ext uri="{FF2B5EF4-FFF2-40B4-BE49-F238E27FC236}">
                <a16:creationId xmlns:a16="http://schemas.microsoft.com/office/drawing/2014/main" id="{1518AC6F-E55F-B939-B084-1F0B174ADF61}"/>
              </a:ext>
            </a:extLst>
          </p:cNvPr>
          <p:cNvSpPr/>
          <p:nvPr/>
        </p:nvSpPr>
        <p:spPr>
          <a:xfrm>
            <a:off x="14271637" y="91929"/>
            <a:ext cx="3588672" cy="844843"/>
          </a:xfrm>
          <a:custGeom>
            <a:avLst/>
            <a:gdLst/>
            <a:ahLst/>
            <a:cxnLst/>
            <a:rect l="l" t="t" r="r" b="b"/>
            <a:pathLst>
              <a:path w="3588672" h="844843">
                <a:moveTo>
                  <a:pt x="0" y="0"/>
                </a:moveTo>
                <a:lnTo>
                  <a:pt x="3588672" y="0"/>
                </a:lnTo>
                <a:lnTo>
                  <a:pt x="3588672" y="844842"/>
                </a:lnTo>
                <a:lnTo>
                  <a:pt x="0" y="8448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t="-75571" r="-5016" b="-75571"/>
            </a:stretch>
          </a:blipFill>
        </p:spPr>
      </p:sp>
    </p:spTree>
    <p:extLst>
      <p:ext uri="{BB962C8B-B14F-4D97-AF65-F5344CB8AC3E}">
        <p14:creationId xmlns:p14="http://schemas.microsoft.com/office/powerpoint/2010/main" val="267582338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421</Words>
  <Application>Microsoft Office PowerPoint</Application>
  <PresentationFormat>Custom</PresentationFormat>
  <Paragraphs>98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IBM Plex Sans Bold</vt:lpstr>
      <vt:lpstr>IBM Plex Sans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voting system</dc:title>
  <dc:creator>dell</dc:creator>
  <cp:lastModifiedBy>Sharma Computer Academy</cp:lastModifiedBy>
  <cp:revision>3</cp:revision>
  <dcterms:created xsi:type="dcterms:W3CDTF">2006-08-16T00:00:00Z</dcterms:created>
  <dcterms:modified xsi:type="dcterms:W3CDTF">2025-03-24T11:24:39Z</dcterms:modified>
  <dc:identifier>DAGh6Vr6w54</dc:identifier>
</cp:coreProperties>
</file>