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2"/>
  </p:notesMasterIdLst>
  <p:sldIdLst>
    <p:sldId id="258" r:id="rId2"/>
    <p:sldId id="256" r:id="rId3"/>
    <p:sldId id="1676" r:id="rId4"/>
    <p:sldId id="1988" r:id="rId5"/>
    <p:sldId id="1989" r:id="rId6"/>
    <p:sldId id="1990" r:id="rId7"/>
    <p:sldId id="1933" r:id="rId8"/>
    <p:sldId id="1991" r:id="rId9"/>
    <p:sldId id="2018" r:id="rId10"/>
    <p:sldId id="1992" r:id="rId11"/>
    <p:sldId id="1993" r:id="rId12"/>
    <p:sldId id="1994" r:id="rId13"/>
    <p:sldId id="1995" r:id="rId14"/>
    <p:sldId id="1934" r:id="rId15"/>
    <p:sldId id="1935" r:id="rId16"/>
    <p:sldId id="1996" r:id="rId17"/>
    <p:sldId id="1997" r:id="rId18"/>
    <p:sldId id="1936" r:id="rId19"/>
    <p:sldId id="1998" r:id="rId20"/>
    <p:sldId id="1999" r:id="rId21"/>
    <p:sldId id="2000" r:id="rId22"/>
    <p:sldId id="2001" r:id="rId23"/>
    <p:sldId id="2002" r:id="rId24"/>
    <p:sldId id="2003" r:id="rId25"/>
    <p:sldId id="2004" r:id="rId26"/>
    <p:sldId id="2005" r:id="rId27"/>
    <p:sldId id="2006" r:id="rId28"/>
    <p:sldId id="2007" r:id="rId29"/>
    <p:sldId id="2008" r:id="rId30"/>
    <p:sldId id="2009" r:id="rId31"/>
    <p:sldId id="2010" r:id="rId32"/>
    <p:sldId id="2011" r:id="rId33"/>
    <p:sldId id="2012" r:id="rId34"/>
    <p:sldId id="2013" r:id="rId35"/>
    <p:sldId id="2014" r:id="rId36"/>
    <p:sldId id="2015" r:id="rId37"/>
    <p:sldId id="2016" r:id="rId38"/>
    <p:sldId id="2017" r:id="rId39"/>
    <p:sldId id="2019" r:id="rId40"/>
    <p:sldId id="2020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47C"/>
    <a:srgbClr val="004B00"/>
    <a:srgbClr val="41C46A"/>
    <a:srgbClr val="FF0066"/>
    <a:srgbClr val="FF33CC"/>
    <a:srgbClr val="6F0000"/>
    <a:srgbClr val="EA0000"/>
    <a:srgbClr val="A56400"/>
    <a:srgbClr val="9BA8F0"/>
    <a:srgbClr val="CB94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5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150A7DE5-C82D-4755-A8A6-A97A786A6BE4}"/>
    <pc:docChg chg="custSel addSld modSld">
      <pc:chgData name="Sharma Computer Academy" userId="08476b32c11f4418" providerId="LiveId" clId="{150A7DE5-C82D-4755-A8A6-A97A786A6BE4}" dt="2025-03-24T05:32:01.720" v="848" actId="207"/>
      <pc:docMkLst>
        <pc:docMk/>
      </pc:docMkLst>
      <pc:sldChg chg="modSp modAnim">
        <pc:chgData name="Sharma Computer Academy" userId="08476b32c11f4418" providerId="LiveId" clId="{150A7DE5-C82D-4755-A8A6-A97A786A6BE4}" dt="2025-03-14T14:48:56.410" v="467" actId="20577"/>
        <pc:sldMkLst>
          <pc:docMk/>
          <pc:sldMk cId="0" sldId="256"/>
        </pc:sldMkLst>
        <pc:spChg chg="mod">
          <ac:chgData name="Sharma Computer Academy" userId="08476b32c11f4418" providerId="LiveId" clId="{150A7DE5-C82D-4755-A8A6-A97A786A6BE4}" dt="2025-03-14T14:48:29.120" v="394" actId="20577"/>
          <ac:spMkLst>
            <pc:docMk/>
            <pc:sldMk cId="0" sldId="256"/>
            <ac:spMk id="2" creationId="{7E0095FF-1826-FDCD-3380-B3970D421C88}"/>
          </ac:spMkLst>
        </pc:spChg>
        <pc:spChg chg="mod">
          <ac:chgData name="Sharma Computer Academy" userId="08476b32c11f4418" providerId="LiveId" clId="{150A7DE5-C82D-4755-A8A6-A97A786A6BE4}" dt="2025-03-14T14:48:15.764" v="367" actId="20577"/>
          <ac:spMkLst>
            <pc:docMk/>
            <pc:sldMk cId="0" sldId="256"/>
            <ac:spMk id="4" creationId="{3C92DFB6-7683-75F2-E711-1697D27F4F93}"/>
          </ac:spMkLst>
        </pc:spChg>
        <pc:spChg chg="mod">
          <ac:chgData name="Sharma Computer Academy" userId="08476b32c11f4418" providerId="LiveId" clId="{150A7DE5-C82D-4755-A8A6-A97A786A6BE4}" dt="2025-03-14T14:48:38.082" v="419" actId="20577"/>
          <ac:spMkLst>
            <pc:docMk/>
            <pc:sldMk cId="0" sldId="256"/>
            <ac:spMk id="6" creationId="{7BA65E1E-C9C6-9C0B-14DB-D05D888270F3}"/>
          </ac:spMkLst>
        </pc:spChg>
        <pc:spChg chg="mod">
          <ac:chgData name="Sharma Computer Academy" userId="08476b32c11f4418" providerId="LiveId" clId="{150A7DE5-C82D-4755-A8A6-A97A786A6BE4}" dt="2025-03-14T14:48:56.410" v="467" actId="20577"/>
          <ac:spMkLst>
            <pc:docMk/>
            <pc:sldMk cId="0" sldId="256"/>
            <ac:spMk id="23" creationId="{2EBEEEB1-7957-4DE9-D0C6-F9638FDF70AF}"/>
          </ac:spMkLst>
        </pc:spChg>
      </pc:sldChg>
      <pc:sldChg chg="addSp modSp mod modAnim">
        <pc:chgData name="Sharma Computer Academy" userId="08476b32c11f4418" providerId="LiveId" clId="{150A7DE5-C82D-4755-A8A6-A97A786A6BE4}" dt="2025-03-24T04:51:50.469" v="600" actId="14100"/>
        <pc:sldMkLst>
          <pc:docMk/>
          <pc:sldMk cId="3346882587" sldId="1935"/>
        </pc:sldMkLst>
        <pc:spChg chg="add mod">
          <ac:chgData name="Sharma Computer Academy" userId="08476b32c11f4418" providerId="LiveId" clId="{150A7DE5-C82D-4755-A8A6-A97A786A6BE4}" dt="2025-03-24T04:51:50.469" v="600" actId="14100"/>
          <ac:spMkLst>
            <pc:docMk/>
            <pc:sldMk cId="3346882587" sldId="1935"/>
            <ac:spMk id="3" creationId="{DD168842-E84E-F52D-6554-48E522954C62}"/>
          </ac:spMkLst>
        </pc:spChg>
      </pc:sldChg>
      <pc:sldChg chg="modSp mod modAnim">
        <pc:chgData name="Sharma Computer Academy" userId="08476b32c11f4418" providerId="LiveId" clId="{150A7DE5-C82D-4755-A8A6-A97A786A6BE4}" dt="2025-03-24T04:52:18.906" v="605"/>
        <pc:sldMkLst>
          <pc:docMk/>
          <pc:sldMk cId="1889299543" sldId="1936"/>
        </pc:sldMkLst>
        <pc:spChg chg="mod">
          <ac:chgData name="Sharma Computer Academy" userId="08476b32c11f4418" providerId="LiveId" clId="{150A7DE5-C82D-4755-A8A6-A97A786A6BE4}" dt="2025-03-14T14:40:20.790" v="233" actId="1076"/>
          <ac:spMkLst>
            <pc:docMk/>
            <pc:sldMk cId="1889299543" sldId="1936"/>
            <ac:spMk id="5" creationId="{64F311A3-0CF6-1EAE-1D09-3C691E40F5A7}"/>
          </ac:spMkLst>
        </pc:spChg>
        <pc:spChg chg="mod">
          <ac:chgData name="Sharma Computer Academy" userId="08476b32c11f4418" providerId="LiveId" clId="{150A7DE5-C82D-4755-A8A6-A97A786A6BE4}" dt="2025-03-14T14:40:31.274" v="237" actId="113"/>
          <ac:spMkLst>
            <pc:docMk/>
            <pc:sldMk cId="1889299543" sldId="1936"/>
            <ac:spMk id="6" creationId="{8F464160-768B-E734-4DA3-47B0A82A50DF}"/>
          </ac:spMkLst>
        </pc:spChg>
      </pc:sldChg>
      <pc:sldChg chg="modSp">
        <pc:chgData name="Sharma Computer Academy" userId="08476b32c11f4418" providerId="LiveId" clId="{150A7DE5-C82D-4755-A8A6-A97A786A6BE4}" dt="2025-03-14T14:32:21.977" v="35" actId="113"/>
        <pc:sldMkLst>
          <pc:docMk/>
          <pc:sldMk cId="1867449874" sldId="1988"/>
        </pc:sldMkLst>
        <pc:spChg chg="mod">
          <ac:chgData name="Sharma Computer Academy" userId="08476b32c11f4418" providerId="LiveId" clId="{150A7DE5-C82D-4755-A8A6-A97A786A6BE4}" dt="2025-03-14T14:32:21.977" v="35" actId="113"/>
          <ac:spMkLst>
            <pc:docMk/>
            <pc:sldMk cId="1867449874" sldId="1988"/>
            <ac:spMk id="6" creationId="{DB9B2542-489D-53AE-C934-4C23EB51B200}"/>
          </ac:spMkLst>
        </pc:spChg>
      </pc:sldChg>
      <pc:sldChg chg="modSp">
        <pc:chgData name="Sharma Computer Academy" userId="08476b32c11f4418" providerId="LiveId" clId="{150A7DE5-C82D-4755-A8A6-A97A786A6BE4}" dt="2025-03-14T14:34:43.513" v="86" actId="113"/>
        <pc:sldMkLst>
          <pc:docMk/>
          <pc:sldMk cId="2126660443" sldId="1991"/>
        </pc:sldMkLst>
        <pc:spChg chg="mod">
          <ac:chgData name="Sharma Computer Academy" userId="08476b32c11f4418" providerId="LiveId" clId="{150A7DE5-C82D-4755-A8A6-A97A786A6BE4}" dt="2025-03-14T14:34:43.513" v="86" actId="113"/>
          <ac:spMkLst>
            <pc:docMk/>
            <pc:sldMk cId="2126660443" sldId="1991"/>
            <ac:spMk id="6" creationId="{A365BF8C-97F9-92F7-5E09-DD7775C7CAAE}"/>
          </ac:spMkLst>
        </pc:spChg>
      </pc:sldChg>
      <pc:sldChg chg="modSp">
        <pc:chgData name="Sharma Computer Academy" userId="08476b32c11f4418" providerId="LiveId" clId="{150A7DE5-C82D-4755-A8A6-A97A786A6BE4}" dt="2025-03-24T04:46:26.366" v="491" actId="207"/>
        <pc:sldMkLst>
          <pc:docMk/>
          <pc:sldMk cId="487133729" sldId="1992"/>
        </pc:sldMkLst>
        <pc:spChg chg="mod">
          <ac:chgData name="Sharma Computer Academy" userId="08476b32c11f4418" providerId="LiveId" clId="{150A7DE5-C82D-4755-A8A6-A97A786A6BE4}" dt="2025-03-24T04:46:26.366" v="491" actId="207"/>
          <ac:spMkLst>
            <pc:docMk/>
            <pc:sldMk cId="487133729" sldId="1992"/>
            <ac:spMk id="6" creationId="{570F4B64-9BB0-CA25-C62C-7DF153173754}"/>
          </ac:spMkLst>
        </pc:spChg>
      </pc:sldChg>
      <pc:sldChg chg="modSp">
        <pc:chgData name="Sharma Computer Academy" userId="08476b32c11f4418" providerId="LiveId" clId="{150A7DE5-C82D-4755-A8A6-A97A786A6BE4}" dt="2025-03-14T14:39:26.434" v="220" actId="113"/>
        <pc:sldMkLst>
          <pc:docMk/>
          <pc:sldMk cId="3984927641" sldId="1994"/>
        </pc:sldMkLst>
        <pc:spChg chg="mod">
          <ac:chgData name="Sharma Computer Academy" userId="08476b32c11f4418" providerId="LiveId" clId="{150A7DE5-C82D-4755-A8A6-A97A786A6BE4}" dt="2025-03-14T14:39:26.434" v="220" actId="113"/>
          <ac:spMkLst>
            <pc:docMk/>
            <pc:sldMk cId="3984927641" sldId="1994"/>
            <ac:spMk id="6" creationId="{DDB62C2D-5A2E-8BA5-40AC-09B73C984238}"/>
          </ac:spMkLst>
        </pc:spChg>
      </pc:sldChg>
      <pc:sldChg chg="modSp mod">
        <pc:chgData name="Sharma Computer Academy" userId="08476b32c11f4418" providerId="LiveId" clId="{150A7DE5-C82D-4755-A8A6-A97A786A6BE4}" dt="2025-03-21T07:48:37.505" v="473" actId="113"/>
        <pc:sldMkLst>
          <pc:docMk/>
          <pc:sldMk cId="1846810077" sldId="1998"/>
        </pc:sldMkLst>
        <pc:spChg chg="mod">
          <ac:chgData name="Sharma Computer Academy" userId="08476b32c11f4418" providerId="LiveId" clId="{150A7DE5-C82D-4755-A8A6-A97A786A6BE4}" dt="2025-03-21T07:48:37.505" v="473" actId="113"/>
          <ac:spMkLst>
            <pc:docMk/>
            <pc:sldMk cId="1846810077" sldId="1998"/>
            <ac:spMk id="6" creationId="{60DC202F-7064-2B63-D23D-0F3AAB648004}"/>
          </ac:spMkLst>
        </pc:spChg>
      </pc:sldChg>
      <pc:sldChg chg="modSp mod modAnim">
        <pc:chgData name="Sharma Computer Academy" userId="08476b32c11f4418" providerId="LiveId" clId="{150A7DE5-C82D-4755-A8A6-A97A786A6BE4}" dt="2025-03-24T04:57:53.808" v="704" actId="207"/>
        <pc:sldMkLst>
          <pc:docMk/>
          <pc:sldMk cId="3532259108" sldId="1999"/>
        </pc:sldMkLst>
        <pc:spChg chg="mod">
          <ac:chgData name="Sharma Computer Academy" userId="08476b32c11f4418" providerId="LiveId" clId="{150A7DE5-C82D-4755-A8A6-A97A786A6BE4}" dt="2025-03-24T04:57:53.808" v="704" actId="207"/>
          <ac:spMkLst>
            <pc:docMk/>
            <pc:sldMk cId="3532259108" sldId="1999"/>
            <ac:spMk id="6" creationId="{3A04DB43-29C0-B309-DF48-D9F05F6EB6DF}"/>
          </ac:spMkLst>
        </pc:spChg>
      </pc:sldChg>
      <pc:sldChg chg="modSp mod">
        <pc:chgData name="Sharma Computer Academy" userId="08476b32c11f4418" providerId="LiveId" clId="{150A7DE5-C82D-4755-A8A6-A97A786A6BE4}" dt="2025-03-24T04:58:27.490" v="706" actId="113"/>
        <pc:sldMkLst>
          <pc:docMk/>
          <pc:sldMk cId="983901107" sldId="2001"/>
        </pc:sldMkLst>
        <pc:spChg chg="mod">
          <ac:chgData name="Sharma Computer Academy" userId="08476b32c11f4418" providerId="LiveId" clId="{150A7DE5-C82D-4755-A8A6-A97A786A6BE4}" dt="2025-03-24T04:58:27.490" v="706" actId="113"/>
          <ac:spMkLst>
            <pc:docMk/>
            <pc:sldMk cId="983901107" sldId="2001"/>
            <ac:spMk id="5" creationId="{6B8FF1BE-DDF4-73D6-F1A7-E1BBD8534C26}"/>
          </ac:spMkLst>
        </pc:spChg>
      </pc:sldChg>
      <pc:sldChg chg="modSp">
        <pc:chgData name="Sharma Computer Academy" userId="08476b32c11f4418" providerId="LiveId" clId="{150A7DE5-C82D-4755-A8A6-A97A786A6BE4}" dt="2025-03-14T14:43:14.269" v="283" actId="113"/>
        <pc:sldMkLst>
          <pc:docMk/>
          <pc:sldMk cId="1098281977" sldId="2003"/>
        </pc:sldMkLst>
        <pc:spChg chg="mod">
          <ac:chgData name="Sharma Computer Academy" userId="08476b32c11f4418" providerId="LiveId" clId="{150A7DE5-C82D-4755-A8A6-A97A786A6BE4}" dt="2025-03-14T14:43:14.269" v="283" actId="113"/>
          <ac:spMkLst>
            <pc:docMk/>
            <pc:sldMk cId="1098281977" sldId="2003"/>
            <ac:spMk id="6" creationId="{FECDF355-CA47-B7AF-3497-AF55D709F137}"/>
          </ac:spMkLst>
        </pc:spChg>
      </pc:sldChg>
      <pc:sldChg chg="modSp">
        <pc:chgData name="Sharma Computer Academy" userId="08476b32c11f4418" providerId="LiveId" clId="{150A7DE5-C82D-4755-A8A6-A97A786A6BE4}" dt="2025-03-14T14:44:04.360" v="301" actId="113"/>
        <pc:sldMkLst>
          <pc:docMk/>
          <pc:sldMk cId="2196032180" sldId="2007"/>
        </pc:sldMkLst>
        <pc:spChg chg="mod">
          <ac:chgData name="Sharma Computer Academy" userId="08476b32c11f4418" providerId="LiveId" clId="{150A7DE5-C82D-4755-A8A6-A97A786A6BE4}" dt="2025-03-14T14:44:04.360" v="301" actId="113"/>
          <ac:spMkLst>
            <pc:docMk/>
            <pc:sldMk cId="2196032180" sldId="2007"/>
            <ac:spMk id="6" creationId="{3DD40B07-A484-E5B6-F1B2-1439F39CAF84}"/>
          </ac:spMkLst>
        </pc:spChg>
      </pc:sldChg>
      <pc:sldChg chg="modSp mod">
        <pc:chgData name="Sharma Computer Academy" userId="08476b32c11f4418" providerId="LiveId" clId="{150A7DE5-C82D-4755-A8A6-A97A786A6BE4}" dt="2025-03-24T04:59:37.521" v="712" actId="113"/>
        <pc:sldMkLst>
          <pc:docMk/>
          <pc:sldMk cId="425991456" sldId="2011"/>
        </pc:sldMkLst>
        <pc:spChg chg="mod">
          <ac:chgData name="Sharma Computer Academy" userId="08476b32c11f4418" providerId="LiveId" clId="{150A7DE5-C82D-4755-A8A6-A97A786A6BE4}" dt="2025-03-24T04:59:37.521" v="712" actId="113"/>
          <ac:spMkLst>
            <pc:docMk/>
            <pc:sldMk cId="425991456" sldId="2011"/>
            <ac:spMk id="6" creationId="{D01C8C68-3266-EA82-EA87-DB79EB462AB6}"/>
          </ac:spMkLst>
        </pc:spChg>
      </pc:sldChg>
      <pc:sldChg chg="modSp">
        <pc:chgData name="Sharma Computer Academy" userId="08476b32c11f4418" providerId="LiveId" clId="{150A7DE5-C82D-4755-A8A6-A97A786A6BE4}" dt="2025-03-14T14:45:39.877" v="317" actId="113"/>
        <pc:sldMkLst>
          <pc:docMk/>
          <pc:sldMk cId="2415114670" sldId="2012"/>
        </pc:sldMkLst>
        <pc:spChg chg="mod">
          <ac:chgData name="Sharma Computer Academy" userId="08476b32c11f4418" providerId="LiveId" clId="{150A7DE5-C82D-4755-A8A6-A97A786A6BE4}" dt="2025-03-14T14:45:39.877" v="317" actId="113"/>
          <ac:spMkLst>
            <pc:docMk/>
            <pc:sldMk cId="2415114670" sldId="2012"/>
            <ac:spMk id="6" creationId="{89A1639D-0CEC-2D1A-1C74-0B123C9511E9}"/>
          </ac:spMkLst>
        </pc:spChg>
      </pc:sldChg>
      <pc:sldChg chg="modSp">
        <pc:chgData name="Sharma Computer Academy" userId="08476b32c11f4418" providerId="LiveId" clId="{150A7DE5-C82D-4755-A8A6-A97A786A6BE4}" dt="2025-03-24T05:32:01.720" v="848" actId="207"/>
        <pc:sldMkLst>
          <pc:docMk/>
          <pc:sldMk cId="2052494867" sldId="2016"/>
        </pc:sldMkLst>
        <pc:spChg chg="mod">
          <ac:chgData name="Sharma Computer Academy" userId="08476b32c11f4418" providerId="LiveId" clId="{150A7DE5-C82D-4755-A8A6-A97A786A6BE4}" dt="2025-03-24T05:32:01.720" v="848" actId="207"/>
          <ac:spMkLst>
            <pc:docMk/>
            <pc:sldMk cId="2052494867" sldId="2016"/>
            <ac:spMk id="6" creationId="{DC67F2F2-70EA-2690-8EA1-69A770D69274}"/>
          </ac:spMkLst>
        </pc:spChg>
      </pc:sldChg>
      <pc:sldChg chg="addSp delSp modSp add mod delAnim modAnim">
        <pc:chgData name="Sharma Computer Academy" userId="08476b32c11f4418" providerId="LiveId" clId="{150A7DE5-C82D-4755-A8A6-A97A786A6BE4}" dt="2025-03-14T14:36:48.030" v="167" actId="113"/>
        <pc:sldMkLst>
          <pc:docMk/>
          <pc:sldMk cId="3782861579" sldId="2018"/>
        </pc:sldMkLst>
        <pc:spChg chg="add mod">
          <ac:chgData name="Sharma Computer Academy" userId="08476b32c11f4418" providerId="LiveId" clId="{150A7DE5-C82D-4755-A8A6-A97A786A6BE4}" dt="2025-03-14T14:36:48.030" v="167" actId="113"/>
          <ac:spMkLst>
            <pc:docMk/>
            <pc:sldMk cId="3782861579" sldId="2018"/>
            <ac:spMk id="5" creationId="{D7EA4196-1C97-E858-FE09-4D314DF5E4FC}"/>
          </ac:spMkLst>
        </pc:spChg>
        <pc:picChg chg="add mod">
          <ac:chgData name="Sharma Computer Academy" userId="08476b32c11f4418" providerId="LiveId" clId="{150A7DE5-C82D-4755-A8A6-A97A786A6BE4}" dt="2025-03-14T14:35:36.959" v="92" actId="1076"/>
          <ac:picMkLst>
            <pc:docMk/>
            <pc:sldMk cId="3782861579" sldId="2018"/>
            <ac:picMk id="4" creationId="{4A24194D-BF82-4362-7283-AE0D8EF60593}"/>
          </ac:picMkLst>
        </pc:picChg>
      </pc:sldChg>
      <pc:sldChg chg="addSp delSp modSp mod delAnim modAnim">
        <pc:chgData name="Sharma Computer Academy" userId="08476b32c11f4418" providerId="LiveId" clId="{150A7DE5-C82D-4755-A8A6-A97A786A6BE4}" dt="2025-03-24T05:11:37.745" v="823" actId="113"/>
        <pc:sldMkLst>
          <pc:docMk/>
          <pc:sldMk cId="5764703" sldId="2019"/>
        </pc:sldMkLst>
        <pc:spChg chg="mod">
          <ac:chgData name="Sharma Computer Academy" userId="08476b32c11f4418" providerId="LiveId" clId="{150A7DE5-C82D-4755-A8A6-A97A786A6BE4}" dt="2025-03-24T05:06:15.167" v="738" actId="20577"/>
          <ac:spMkLst>
            <pc:docMk/>
            <pc:sldMk cId="5764703" sldId="2019"/>
            <ac:spMk id="2" creationId="{F2E4A3D8-F544-ADBC-4C22-672F27AF9DAD}"/>
          </ac:spMkLst>
        </pc:spChg>
        <pc:spChg chg="add mod">
          <ac:chgData name="Sharma Computer Academy" userId="08476b32c11f4418" providerId="LiveId" clId="{150A7DE5-C82D-4755-A8A6-A97A786A6BE4}" dt="2025-03-24T05:11:37.745" v="823" actId="113"/>
          <ac:spMkLst>
            <pc:docMk/>
            <pc:sldMk cId="5764703" sldId="2019"/>
            <ac:spMk id="5" creationId="{A0EAF1F7-01A4-A7B0-B876-5C70FF741AEE}"/>
          </ac:spMkLst>
        </pc:spChg>
        <pc:spChg chg="del">
          <ac:chgData name="Sharma Computer Academy" userId="08476b32c11f4418" providerId="LiveId" clId="{150A7DE5-C82D-4755-A8A6-A97A786A6BE4}" dt="2025-03-24T05:09:24.010" v="739" actId="478"/>
          <ac:spMkLst>
            <pc:docMk/>
            <pc:sldMk cId="5764703" sldId="2019"/>
            <ac:spMk id="6" creationId="{6166FB76-9A31-CD87-09F1-CC2B444E73F4}"/>
          </ac:spMkLst>
        </pc:spChg>
        <pc:picChg chg="add mod">
          <ac:chgData name="Sharma Computer Academy" userId="08476b32c11f4418" providerId="LiveId" clId="{150A7DE5-C82D-4755-A8A6-A97A786A6BE4}" dt="2025-03-24T05:10:10.464" v="746" actId="14100"/>
          <ac:picMkLst>
            <pc:docMk/>
            <pc:sldMk cId="5764703" sldId="2019"/>
            <ac:picMk id="4" creationId="{7631CD80-85EE-1DC8-D11C-9AF0451D8539}"/>
          </ac:picMkLst>
        </pc:picChg>
      </pc:sldChg>
      <pc:sldChg chg="addSp delSp modSp add mod delAnim">
        <pc:chgData name="Sharma Computer Academy" userId="08476b32c11f4418" providerId="LiveId" clId="{150A7DE5-C82D-4755-A8A6-A97A786A6BE4}" dt="2025-03-24T05:14:18.850" v="844" actId="14100"/>
        <pc:sldMkLst>
          <pc:docMk/>
          <pc:sldMk cId="3812272567" sldId="2020"/>
        </pc:sldMkLst>
        <pc:spChg chg="mod">
          <ac:chgData name="Sharma Computer Academy" userId="08476b32c11f4418" providerId="LiveId" clId="{150A7DE5-C82D-4755-A8A6-A97A786A6BE4}" dt="2025-03-24T05:14:06.500" v="839" actId="1076"/>
          <ac:spMkLst>
            <pc:docMk/>
            <pc:sldMk cId="3812272567" sldId="2020"/>
            <ac:spMk id="2" creationId="{80432CBA-E495-34AD-E2DC-06E7FA0B345E}"/>
          </ac:spMkLst>
        </pc:spChg>
        <pc:spChg chg="del">
          <ac:chgData name="Sharma Computer Academy" userId="08476b32c11f4418" providerId="LiveId" clId="{150A7DE5-C82D-4755-A8A6-A97A786A6BE4}" dt="2025-03-24T05:14:02.983" v="838" actId="478"/>
          <ac:spMkLst>
            <pc:docMk/>
            <pc:sldMk cId="3812272567" sldId="2020"/>
            <ac:spMk id="5" creationId="{34BFF33B-AF68-B941-CEF7-F9CDD421BEED}"/>
          </ac:spMkLst>
        </pc:spChg>
        <pc:picChg chg="del">
          <ac:chgData name="Sharma Computer Academy" userId="08476b32c11f4418" providerId="LiveId" clId="{150A7DE5-C82D-4755-A8A6-A97A786A6BE4}" dt="2025-03-24T05:14:02.983" v="838" actId="478"/>
          <ac:picMkLst>
            <pc:docMk/>
            <pc:sldMk cId="3812272567" sldId="2020"/>
            <ac:picMk id="4" creationId="{105ED5C0-6795-6CB5-B04F-3677BE09BC47}"/>
          </ac:picMkLst>
        </pc:picChg>
        <pc:picChg chg="add mod">
          <ac:chgData name="Sharma Computer Academy" userId="08476b32c11f4418" providerId="LiveId" clId="{150A7DE5-C82D-4755-A8A6-A97A786A6BE4}" dt="2025-03-24T05:14:18.850" v="844" actId="14100"/>
          <ac:picMkLst>
            <pc:docMk/>
            <pc:sldMk cId="3812272567" sldId="2020"/>
            <ac:picMk id="6" creationId="{9D57B01D-7C69-40AB-7B19-8A754ED9B602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2AA0DC-BD1A-4842-9050-FB93492D0E3A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277F52-E682-0A42-BA8C-E013BB139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1229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072F6-1315-AA78-A86E-4E4D456076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97FDC4-E2F7-4000-9DAC-06EAF19CD4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33FA5-1344-6F43-C4FA-5B4FEFFDC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9D2FF-66AC-D94A-8E45-568E4B3B110E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C80536-11B7-E815-0CCA-BECE698ED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5D6913-39C9-EE3A-5E6B-09846F8A5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B9246-0816-8148-9314-D472232DC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911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65DCD-BFEF-1A2F-B506-F2A91EE51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EA4693-F629-129D-4F8F-247CB346FD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8845D5-F99F-A69A-F625-1F9B51FF9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9D2FF-66AC-D94A-8E45-568E4B3B110E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F74E38-B94E-EABB-B73E-4FA3D5492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C9485A-DDBF-A97F-945B-FECCEE0C6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B9246-0816-8148-9314-D472232DC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627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B71097-DC6C-2BF8-11B9-4BEC36BF0D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018FC8-32D9-B519-5761-5A315F786A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488CF3-79BA-8158-94A8-78EA1B334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9D2FF-66AC-D94A-8E45-568E4B3B110E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2FC87D-6001-2510-F70B-13994399F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745647-2FDE-D874-DC64-69085A000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B9246-0816-8148-9314-D472232DC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259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38820-279D-CFFF-ADDA-83EF7C641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9E0446-D5C3-7780-7BDF-F4FC4E4705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EECA0D-7A0F-9FC2-8375-2283F3441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9D2FF-66AC-D94A-8E45-568E4B3B110E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4DBD8C-FFDE-596C-0D57-FA16839B6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39C5F1-7FB0-1396-1011-248D077C5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B9246-0816-8148-9314-D472232DC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228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5D4AC-F892-D220-0053-4F38D486E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879680-A4F9-C488-AB40-082B66B14F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0BADE1-1886-067A-875A-0A8AB53B0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9D2FF-66AC-D94A-8E45-568E4B3B110E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734016-E65D-451A-881A-D874905F7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07072F-75FD-D74D-930C-6BC58AB96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B9246-0816-8148-9314-D472232DC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758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BE639-3014-3891-CCAD-9DD1A34FC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14ADD-E17B-0C05-914D-030AEA7B62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F35DAF-4616-C48B-EB48-2876A3CE95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45BF7E-A87A-1953-330D-A8A971517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9D2FF-66AC-D94A-8E45-568E4B3B110E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CCF1BC-B6D7-7590-1E8E-946E051E2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BAD88B-5318-65DB-2176-38AA82C5A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B9246-0816-8148-9314-D472232DC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141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5F91F-9397-8E36-7FB6-A4036E8AC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5AE5ED-82C4-6650-D938-4D25EB6F8C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0FA6E2-14B4-1620-E4A2-D9384FD304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E3F7D3-E0C2-5425-AA33-35109E84F4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4EE30E-6A7C-AD14-3370-BD6AA42261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553258-D9CA-D91E-9F7C-3E959645E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9D2FF-66AC-D94A-8E45-568E4B3B110E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7ACCF9-4120-FB56-7F32-13F4CFCBC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CCF964-4E8C-5CE9-AC8A-06502EA17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B9246-0816-8148-9314-D472232DC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351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C73A2-DC82-F65E-87E5-40B5F0197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69A30E-B07A-F3A1-6627-002D1EA19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9D2FF-66AC-D94A-8E45-568E4B3B110E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EBFFD9-F82A-C63A-A894-AD2E0BF75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4B3F79-6930-DAC0-64F1-8FB32A1B4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B9246-0816-8148-9314-D472232DC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822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2AFABE-B094-C499-A67C-119E8E860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9D2FF-66AC-D94A-8E45-568E4B3B110E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86E861-48F7-D673-1DB0-6A530849C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7404D1-0BEB-4AC5-D685-EEEA97BA5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B9246-0816-8148-9314-D472232DC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892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1A5B6-E351-6960-8CD9-A963F152C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1008E3-CEA1-3DA8-4BCF-CCF515015B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37B9D1-F18C-1F60-9C8E-2FA9DA753F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A3F821-5207-8113-A346-659F9D923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9D2FF-66AC-D94A-8E45-568E4B3B110E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ADFCBC-32FB-7150-BDD8-DBA9BB17F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3359F0-2BD8-E0C1-BBEC-8174777AE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B9246-0816-8148-9314-D472232DC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23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0AE38-50F2-E46E-F405-2FB925C62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DEB26E-8B04-0488-1C41-D54B943EB3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7F4641-4F54-1507-A4A6-025553887E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09182F-50EF-406D-3F2E-370D82716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9D2FF-66AC-D94A-8E45-568E4B3B110E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A6B096-3355-BE08-B94B-4B192DBBE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58D102-7161-29F3-DA68-B48695663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B9246-0816-8148-9314-D472232DC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289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254710-99B0-1651-12AB-04BF6CEA5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9E9B4D-1676-F6C6-CE4C-A0FBB9D46C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F821CD-DD6E-C29F-68D4-21A3B18E43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259D2FF-66AC-D94A-8E45-568E4B3B110E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FDA750-DAF2-2F3D-A2D1-D45887AFF6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D91039-B599-F9C5-1288-2DFF203BB4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A8B9246-0816-8148-9314-D472232DC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760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2.sv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2.sv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2.sv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2.sv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2.sv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2.sv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2.sv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2.svg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2.svg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2.sv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0.svg"/><Relationship Id="rId7" Type="http://schemas.openxmlformats.org/officeDocument/2006/relationships/image" Target="../media/image1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11.svg"/><Relationship Id="rId10" Type="http://schemas.openxmlformats.org/officeDocument/2006/relationships/image" Target="../media/image14.png"/><Relationship Id="rId4" Type="http://schemas.openxmlformats.org/officeDocument/2006/relationships/image" Target="../media/image3.png"/><Relationship Id="rId9" Type="http://schemas.openxmlformats.org/officeDocument/2006/relationships/image" Target="../media/image13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2.svg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2.svg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2.svg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2.svg"/><Relationship Id="rId4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2.svg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2.svg"/><Relationship Id="rId4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2.svg"/><Relationship Id="rId4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2.svg"/><Relationship Id="rId4" Type="http://schemas.openxmlformats.org/officeDocument/2006/relationships/image" Target="../media/image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2.svg"/><Relationship Id="rId4" Type="http://schemas.openxmlformats.org/officeDocument/2006/relationships/image" Target="../media/image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2.sv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2.sv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2.svg"/><Relationship Id="rId4" Type="http://schemas.openxmlformats.org/officeDocument/2006/relationships/image" Target="../media/image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2.svg"/><Relationship Id="rId4" Type="http://schemas.openxmlformats.org/officeDocument/2006/relationships/image" Target="../media/image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2.svg"/><Relationship Id="rId4" Type="http://schemas.openxmlformats.org/officeDocument/2006/relationships/image" Target="../media/image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2.svg"/><Relationship Id="rId4" Type="http://schemas.openxmlformats.org/officeDocument/2006/relationships/image" Target="../media/image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2.svg"/><Relationship Id="rId4" Type="http://schemas.openxmlformats.org/officeDocument/2006/relationships/image" Target="../media/image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2.svg"/><Relationship Id="rId4" Type="http://schemas.openxmlformats.org/officeDocument/2006/relationships/image" Target="../media/image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2.svg"/><Relationship Id="rId4" Type="http://schemas.openxmlformats.org/officeDocument/2006/relationships/image" Target="../media/image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2.svg"/><Relationship Id="rId4" Type="http://schemas.openxmlformats.org/officeDocument/2006/relationships/image" Target="../media/image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2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2.svg"/><Relationship Id="rId4" Type="http://schemas.openxmlformats.org/officeDocument/2006/relationships/image" Target="../media/image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2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2.sv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2.svg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2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2.sv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2.sv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2.sv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2.sv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7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2.sv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700000">
            <a:off x="9587483" y="5049786"/>
            <a:ext cx="4943599" cy="2376730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02"/>
                </a:lnSpc>
              </a:pPr>
              <a:endParaRPr sz="1200"/>
            </a:p>
          </p:txBody>
        </p:sp>
      </p:grpSp>
      <p:sp>
        <p:nvSpPr>
          <p:cNvPr id="5" name="AutoShape 5"/>
          <p:cNvSpPr/>
          <p:nvPr/>
        </p:nvSpPr>
        <p:spPr>
          <a:xfrm>
            <a:off x="9279073" y="5596153"/>
            <a:ext cx="3456811" cy="342180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 sz="1200"/>
          </a:p>
        </p:txBody>
      </p:sp>
      <p:sp>
        <p:nvSpPr>
          <p:cNvPr id="6" name="AutoShape 6"/>
          <p:cNvSpPr/>
          <p:nvPr/>
        </p:nvSpPr>
        <p:spPr>
          <a:xfrm>
            <a:off x="9136443" y="5804604"/>
            <a:ext cx="3359235" cy="335923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 sz="1200"/>
          </a:p>
        </p:txBody>
      </p:sp>
      <p:sp>
        <p:nvSpPr>
          <p:cNvPr id="7" name="AutoShape 7"/>
          <p:cNvSpPr/>
          <p:nvPr/>
        </p:nvSpPr>
        <p:spPr>
          <a:xfrm>
            <a:off x="9016708" y="6043584"/>
            <a:ext cx="3244761" cy="324476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 sz="1200"/>
          </a:p>
        </p:txBody>
      </p:sp>
      <p:sp>
        <p:nvSpPr>
          <p:cNvPr id="8" name="AutoShape 8"/>
          <p:cNvSpPr/>
          <p:nvPr/>
        </p:nvSpPr>
        <p:spPr>
          <a:xfrm>
            <a:off x="8932272" y="6301096"/>
            <a:ext cx="3127010" cy="3127010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 sz="1200"/>
          </a:p>
        </p:txBody>
      </p:sp>
      <p:sp>
        <p:nvSpPr>
          <p:cNvPr id="9" name="AutoShape 9"/>
          <p:cNvSpPr/>
          <p:nvPr/>
        </p:nvSpPr>
        <p:spPr>
          <a:xfrm>
            <a:off x="8836369" y="6594214"/>
            <a:ext cx="2898449" cy="2898449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 sz="1200"/>
          </a:p>
        </p:txBody>
      </p:sp>
      <p:sp>
        <p:nvSpPr>
          <p:cNvPr id="10" name="TextBox 10"/>
          <p:cNvSpPr txBox="1"/>
          <p:nvPr/>
        </p:nvSpPr>
        <p:spPr>
          <a:xfrm>
            <a:off x="536760" y="2129367"/>
            <a:ext cx="10791641" cy="258846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666"/>
              </a:lnSpc>
            </a:pPr>
            <a:r>
              <a:rPr lang="en-US" sz="6666" dirty="0">
                <a:solidFill>
                  <a:srgbClr val="227C9D"/>
                </a:solidFill>
                <a:latin typeface="Kollektif Bold"/>
              </a:rPr>
              <a:t>SPRING BOOT PROJECT</a:t>
            </a:r>
          </a:p>
          <a:p>
            <a:pPr algn="ctr">
              <a:lnSpc>
                <a:spcPts val="6666"/>
              </a:lnSpc>
            </a:pPr>
            <a:endParaRPr lang="en-US" sz="6666" dirty="0">
              <a:solidFill>
                <a:srgbClr val="227C9D"/>
              </a:solidFill>
              <a:latin typeface="Kollektif Bold"/>
            </a:endParaRPr>
          </a:p>
          <a:p>
            <a:pPr algn="ctr">
              <a:lnSpc>
                <a:spcPts val="6666"/>
              </a:lnSpc>
            </a:pPr>
            <a:r>
              <a:rPr lang="en-US" sz="6666" dirty="0">
                <a:solidFill>
                  <a:srgbClr val="227C9D"/>
                </a:solidFill>
                <a:latin typeface="Kollektif Bold"/>
              </a:rPr>
              <a:t>LECTURE - 1</a:t>
            </a:r>
          </a:p>
        </p:txBody>
      </p:sp>
      <p:grpSp>
        <p:nvGrpSpPr>
          <p:cNvPr id="12" name="Group 12"/>
          <p:cNvGrpSpPr/>
          <p:nvPr/>
        </p:nvGrpSpPr>
        <p:grpSpPr>
          <a:xfrm rot="2700000">
            <a:off x="-917594" y="-2062214"/>
            <a:ext cx="4943599" cy="2376730"/>
            <a:chOff x="0" y="0"/>
            <a:chExt cx="660400" cy="3175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02"/>
                </a:lnSpc>
              </a:pPr>
              <a:endParaRPr sz="1200"/>
            </a:p>
          </p:txBody>
        </p:sp>
      </p:grpSp>
      <p:sp>
        <p:nvSpPr>
          <p:cNvPr id="15" name="AutoShape 15"/>
          <p:cNvSpPr/>
          <p:nvPr/>
        </p:nvSpPr>
        <p:spPr>
          <a:xfrm>
            <a:off x="-1226003" y="-1515847"/>
            <a:ext cx="3456811" cy="342180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 sz="1200"/>
          </a:p>
        </p:txBody>
      </p:sp>
      <p:sp>
        <p:nvSpPr>
          <p:cNvPr id="16" name="AutoShape 16"/>
          <p:cNvSpPr/>
          <p:nvPr/>
        </p:nvSpPr>
        <p:spPr>
          <a:xfrm>
            <a:off x="-1368633" y="-1307396"/>
            <a:ext cx="3359235" cy="335923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 sz="1200"/>
          </a:p>
        </p:txBody>
      </p:sp>
      <p:sp>
        <p:nvSpPr>
          <p:cNvPr id="17" name="AutoShape 17"/>
          <p:cNvSpPr/>
          <p:nvPr/>
        </p:nvSpPr>
        <p:spPr>
          <a:xfrm>
            <a:off x="-1488368" y="-1068417"/>
            <a:ext cx="3244761" cy="324476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 sz="1200"/>
          </a:p>
        </p:txBody>
      </p:sp>
      <p:sp>
        <p:nvSpPr>
          <p:cNvPr id="18" name="AutoShape 18"/>
          <p:cNvSpPr/>
          <p:nvPr/>
        </p:nvSpPr>
        <p:spPr>
          <a:xfrm>
            <a:off x="-1572805" y="-810904"/>
            <a:ext cx="3127010" cy="3127010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 sz="1200"/>
          </a:p>
        </p:txBody>
      </p:sp>
      <p:sp>
        <p:nvSpPr>
          <p:cNvPr id="19" name="AutoShape 19"/>
          <p:cNvSpPr/>
          <p:nvPr/>
        </p:nvSpPr>
        <p:spPr>
          <a:xfrm>
            <a:off x="-1668708" y="-517786"/>
            <a:ext cx="2898449" cy="2898449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 sz="1200"/>
          </a:p>
        </p:txBody>
      </p:sp>
      <p:sp>
        <p:nvSpPr>
          <p:cNvPr id="20" name="AutoShape 20"/>
          <p:cNvSpPr/>
          <p:nvPr/>
        </p:nvSpPr>
        <p:spPr>
          <a:xfrm>
            <a:off x="-1749253" y="-221971"/>
            <a:ext cx="2642399" cy="265706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 sz="1200"/>
          </a:p>
        </p:txBody>
      </p:sp>
      <p:sp>
        <p:nvSpPr>
          <p:cNvPr id="21" name="AutoShape 21"/>
          <p:cNvSpPr/>
          <p:nvPr/>
        </p:nvSpPr>
        <p:spPr>
          <a:xfrm>
            <a:off x="-1732076" y="152451"/>
            <a:ext cx="2251657" cy="2240039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 sz="1200"/>
          </a:p>
        </p:txBody>
      </p:sp>
      <p:sp>
        <p:nvSpPr>
          <p:cNvPr id="22" name="AutoShape 22"/>
          <p:cNvSpPr/>
          <p:nvPr/>
        </p:nvSpPr>
        <p:spPr>
          <a:xfrm>
            <a:off x="-1673198" y="603840"/>
            <a:ext cx="1752399" cy="178131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 sz="1200"/>
          </a:p>
        </p:txBody>
      </p:sp>
      <p:sp>
        <p:nvSpPr>
          <p:cNvPr id="23" name="Freeform 23"/>
          <p:cNvSpPr/>
          <p:nvPr/>
        </p:nvSpPr>
        <p:spPr>
          <a:xfrm>
            <a:off x="11469461" y="-36739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24" name="Freeform 24"/>
          <p:cNvSpPr/>
          <p:nvPr/>
        </p:nvSpPr>
        <p:spPr>
          <a:xfrm>
            <a:off x="11469461" y="68580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25" name="Freeform 25"/>
          <p:cNvSpPr/>
          <p:nvPr/>
        </p:nvSpPr>
        <p:spPr>
          <a:xfrm rot="5400000" flipH="1" flipV="1">
            <a:off x="11469461" y="1408340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26" name="Freeform 26"/>
          <p:cNvSpPr/>
          <p:nvPr/>
        </p:nvSpPr>
        <p:spPr>
          <a:xfrm>
            <a:off x="10746922" y="-36739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27" name="Freeform 27"/>
          <p:cNvSpPr/>
          <p:nvPr/>
        </p:nvSpPr>
        <p:spPr>
          <a:xfrm rot="5400000">
            <a:off x="10024383" y="68580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28" name="Freeform 28"/>
          <p:cNvSpPr/>
          <p:nvPr/>
        </p:nvSpPr>
        <p:spPr>
          <a:xfrm rot="-10800000">
            <a:off x="10746922" y="1408340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29" name="Freeform 29"/>
          <p:cNvSpPr/>
          <p:nvPr/>
        </p:nvSpPr>
        <p:spPr>
          <a:xfrm rot="-10800000" flipH="1" flipV="1">
            <a:off x="10024383" y="1408340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30" name="Freeform 30"/>
          <p:cNvSpPr/>
          <p:nvPr/>
        </p:nvSpPr>
        <p:spPr>
          <a:xfrm rot="5400000" flipH="1" flipV="1">
            <a:off x="8513804" y="-36739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31" name="Freeform 31"/>
          <p:cNvSpPr/>
          <p:nvPr/>
        </p:nvSpPr>
        <p:spPr>
          <a:xfrm rot="-10800000" flipH="1" flipV="1">
            <a:off x="8513804" y="68580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32" name="Freeform 32"/>
          <p:cNvSpPr/>
          <p:nvPr/>
        </p:nvSpPr>
        <p:spPr>
          <a:xfrm rot="-10800000">
            <a:off x="6351" y="4696104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33" name="Freeform 33"/>
          <p:cNvSpPr/>
          <p:nvPr/>
        </p:nvSpPr>
        <p:spPr>
          <a:xfrm>
            <a:off x="722540" y="4715154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34" name="Freeform 34"/>
          <p:cNvSpPr/>
          <p:nvPr/>
        </p:nvSpPr>
        <p:spPr>
          <a:xfrm>
            <a:off x="1" y="5437693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35" name="Freeform 35"/>
          <p:cNvSpPr/>
          <p:nvPr/>
        </p:nvSpPr>
        <p:spPr>
          <a:xfrm rot="-10800000">
            <a:off x="1" y="6160233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36" name="Freeform 36"/>
          <p:cNvSpPr/>
          <p:nvPr/>
        </p:nvSpPr>
        <p:spPr>
          <a:xfrm rot="-5400000">
            <a:off x="722540" y="6160233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37" name="Freeform 37"/>
          <p:cNvSpPr/>
          <p:nvPr/>
        </p:nvSpPr>
        <p:spPr>
          <a:xfrm rot="-10800000">
            <a:off x="2214501" y="6179283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38" name="Freeform 38"/>
          <p:cNvSpPr/>
          <p:nvPr/>
        </p:nvSpPr>
        <p:spPr>
          <a:xfrm>
            <a:off x="2214501" y="5456743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39" name="Freeform 39"/>
          <p:cNvSpPr/>
          <p:nvPr/>
        </p:nvSpPr>
        <p:spPr>
          <a:xfrm rot="5400000">
            <a:off x="2937040" y="6179283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pic>
        <p:nvPicPr>
          <p:cNvPr id="41" name="Picture 40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CC435327-B2AD-AB7C-BF9C-664B7EAC89A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0060" y="28863"/>
            <a:ext cx="3395704" cy="107304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4E9683-A7B5-BFCC-6589-E467302710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reeform 54">
            <a:extLst>
              <a:ext uri="{FF2B5EF4-FFF2-40B4-BE49-F238E27FC236}">
                <a16:creationId xmlns:a16="http://schemas.microsoft.com/office/drawing/2014/main" id="{98C51647-68E3-6F5D-DDA7-58305CEE1754}"/>
              </a:ext>
            </a:extLst>
          </p:cNvPr>
          <p:cNvSpPr/>
          <p:nvPr/>
        </p:nvSpPr>
        <p:spPr>
          <a:xfrm>
            <a:off x="11469461" y="541440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5" name="Freeform 55">
            <a:extLst>
              <a:ext uri="{FF2B5EF4-FFF2-40B4-BE49-F238E27FC236}">
                <a16:creationId xmlns:a16="http://schemas.microsoft.com/office/drawing/2014/main" id="{25CA1506-1617-8135-EF8D-4D4F472E9C40}"/>
              </a:ext>
            </a:extLst>
          </p:cNvPr>
          <p:cNvSpPr/>
          <p:nvPr/>
        </p:nvSpPr>
        <p:spPr>
          <a:xfrm rot="5400000" flipH="1" flipV="1">
            <a:off x="11469461" y="6136940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4A3D9C14-2FCB-744E-D775-EFF9712C9D95}"/>
              </a:ext>
            </a:extLst>
          </p:cNvPr>
          <p:cNvCxnSpPr>
            <a:cxnSpLocks/>
          </p:cNvCxnSpPr>
          <p:nvPr/>
        </p:nvCxnSpPr>
        <p:spPr>
          <a:xfrm>
            <a:off x="4622800" y="1028881"/>
            <a:ext cx="1981200" cy="0"/>
          </a:xfrm>
          <a:prstGeom prst="line">
            <a:avLst/>
          </a:prstGeom>
          <a:ln w="146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Picture 66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BD4E5DCF-01D0-CA9B-D55E-BA5A4BE7ED5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8982" y="9359"/>
            <a:ext cx="1718365" cy="54300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C54AF2D-629D-6699-3D2B-65BB3E99E6C4}"/>
              </a:ext>
            </a:extLst>
          </p:cNvPr>
          <p:cNvSpPr txBox="1"/>
          <p:nvPr/>
        </p:nvSpPr>
        <p:spPr>
          <a:xfrm>
            <a:off x="1358643" y="234327"/>
            <a:ext cx="104907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	Using Lombok Annotations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0F4B64-9BB0-CA25-C62C-7DF153173754}"/>
              </a:ext>
            </a:extLst>
          </p:cNvPr>
          <p:cNvSpPr txBox="1"/>
          <p:nvPr/>
        </p:nvSpPr>
        <p:spPr>
          <a:xfrm>
            <a:off x="576355" y="1365038"/>
            <a:ext cx="1141034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800" b="1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use </a:t>
            </a:r>
            <a:r>
              <a:rPr lang="en-US" sz="2800" b="1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getters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2800" b="1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setters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to </a:t>
            </a:r>
            <a:r>
              <a:rPr lang="en-US" sz="2800" b="1" dirty="0">
                <a:solidFill>
                  <a:schemeClr val="accent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achieve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the </a:t>
            </a:r>
            <a:r>
              <a:rPr lang="en-US" sz="2800" b="1" dirty="0">
                <a:solidFill>
                  <a:srgbClr val="FF0066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encapsulation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 </a:t>
            </a:r>
            <a:r>
              <a:rPr lang="en-US" sz="2800" b="1" u="sng" dirty="0">
                <a:solidFill>
                  <a:schemeClr val="accent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Java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 </a:t>
            </a:r>
            <a:r>
              <a:rPr lang="en-US" sz="2800" b="1" dirty="0">
                <a:solidFill>
                  <a:schemeClr val="accent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basically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we declare </a:t>
            </a:r>
            <a:r>
              <a:rPr lang="en-US" sz="2800" b="1" dirty="0">
                <a:solidFill>
                  <a:srgbClr val="A564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variables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 </a:t>
            </a:r>
            <a:r>
              <a:rPr lang="en-US" sz="2800" b="1" u="sng" dirty="0">
                <a:solidFill>
                  <a:srgbClr val="00447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private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provide </a:t>
            </a:r>
            <a:r>
              <a:rPr lang="en-US" sz="2800" b="1" u="sng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public methods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</a:t>
            </a: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access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2800" b="1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update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those </a:t>
            </a:r>
            <a:r>
              <a:rPr lang="en-US" sz="2800" b="1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private variables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7133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03CB89-0BC6-CE8E-DE65-A7D582B3A9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reeform 54">
            <a:extLst>
              <a:ext uri="{FF2B5EF4-FFF2-40B4-BE49-F238E27FC236}">
                <a16:creationId xmlns:a16="http://schemas.microsoft.com/office/drawing/2014/main" id="{B6E0CF6A-E1BD-31E3-A887-565AF6927D0A}"/>
              </a:ext>
            </a:extLst>
          </p:cNvPr>
          <p:cNvSpPr/>
          <p:nvPr/>
        </p:nvSpPr>
        <p:spPr>
          <a:xfrm>
            <a:off x="11469461" y="541440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5" name="Freeform 55">
            <a:extLst>
              <a:ext uri="{FF2B5EF4-FFF2-40B4-BE49-F238E27FC236}">
                <a16:creationId xmlns:a16="http://schemas.microsoft.com/office/drawing/2014/main" id="{4143964F-0C2B-B701-BDD7-04D231A79A9E}"/>
              </a:ext>
            </a:extLst>
          </p:cNvPr>
          <p:cNvSpPr/>
          <p:nvPr/>
        </p:nvSpPr>
        <p:spPr>
          <a:xfrm rot="5400000" flipH="1" flipV="1">
            <a:off x="11469461" y="6136940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D03F8FCC-EEDA-9BA8-1227-B90F2FB80FD5}"/>
              </a:ext>
            </a:extLst>
          </p:cNvPr>
          <p:cNvCxnSpPr>
            <a:cxnSpLocks/>
          </p:cNvCxnSpPr>
          <p:nvPr/>
        </p:nvCxnSpPr>
        <p:spPr>
          <a:xfrm>
            <a:off x="4622800" y="1028881"/>
            <a:ext cx="1981200" cy="0"/>
          </a:xfrm>
          <a:prstGeom prst="line">
            <a:avLst/>
          </a:prstGeom>
          <a:ln w="146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Picture 66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5555B52A-A95D-0544-2383-B77830384FB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8982" y="9359"/>
            <a:ext cx="1718365" cy="54300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C7B71B2-2613-8595-D73F-AF2E7A055D2A}"/>
              </a:ext>
            </a:extLst>
          </p:cNvPr>
          <p:cNvSpPr txBox="1"/>
          <p:nvPr/>
        </p:nvSpPr>
        <p:spPr>
          <a:xfrm>
            <a:off x="2391096" y="249294"/>
            <a:ext cx="78983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	Without Lombok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EE4F6E-3CC4-BE8F-5AA0-84C7DC82D09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91096" y="1351357"/>
            <a:ext cx="7409808" cy="5066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9114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72F0E4-AC36-98E7-4F48-942B395775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reeform 54">
            <a:extLst>
              <a:ext uri="{FF2B5EF4-FFF2-40B4-BE49-F238E27FC236}">
                <a16:creationId xmlns:a16="http://schemas.microsoft.com/office/drawing/2014/main" id="{F3267643-5A17-C32C-BBDE-B0AEAFB749E7}"/>
              </a:ext>
            </a:extLst>
          </p:cNvPr>
          <p:cNvSpPr/>
          <p:nvPr/>
        </p:nvSpPr>
        <p:spPr>
          <a:xfrm>
            <a:off x="11469461" y="541440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5" name="Freeform 55">
            <a:extLst>
              <a:ext uri="{FF2B5EF4-FFF2-40B4-BE49-F238E27FC236}">
                <a16:creationId xmlns:a16="http://schemas.microsoft.com/office/drawing/2014/main" id="{4C80E4F2-193E-D0D9-5994-09B13CB10141}"/>
              </a:ext>
            </a:extLst>
          </p:cNvPr>
          <p:cNvSpPr/>
          <p:nvPr/>
        </p:nvSpPr>
        <p:spPr>
          <a:xfrm rot="5400000" flipH="1" flipV="1">
            <a:off x="11469461" y="6136940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1472635E-395E-2BAE-2067-8175890651CC}"/>
              </a:ext>
            </a:extLst>
          </p:cNvPr>
          <p:cNvCxnSpPr>
            <a:cxnSpLocks/>
          </p:cNvCxnSpPr>
          <p:nvPr/>
        </p:nvCxnSpPr>
        <p:spPr>
          <a:xfrm>
            <a:off x="4622800" y="1028881"/>
            <a:ext cx="1981200" cy="0"/>
          </a:xfrm>
          <a:prstGeom prst="line">
            <a:avLst/>
          </a:prstGeom>
          <a:ln w="146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Picture 66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015F2E2B-B2CA-69FE-755D-5E86EAC9DC1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8982" y="9359"/>
            <a:ext cx="1718365" cy="54300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D206048-FE1C-765F-150B-57391E181F05}"/>
              </a:ext>
            </a:extLst>
          </p:cNvPr>
          <p:cNvSpPr txBox="1"/>
          <p:nvPr/>
        </p:nvSpPr>
        <p:spPr>
          <a:xfrm>
            <a:off x="1358643" y="234327"/>
            <a:ext cx="104907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	Using @Getter And @Setter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B62C2D-5A2E-8BA5-40AC-09B73C984238}"/>
              </a:ext>
            </a:extLst>
          </p:cNvPr>
          <p:cNvSpPr txBox="1"/>
          <p:nvPr/>
        </p:nvSpPr>
        <p:spPr>
          <a:xfrm>
            <a:off x="576355" y="1365038"/>
            <a:ext cx="1141034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28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@Getter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en-US" sz="28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@Setter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annotations </a:t>
            </a:r>
            <a:r>
              <a:rPr lang="en-US" sz="2800" b="1" dirty="0">
                <a:solidFill>
                  <a:schemeClr val="accent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automatically generate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2800" b="1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getter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2800" b="1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setter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methods for the </a:t>
            </a:r>
            <a:r>
              <a:rPr lang="en-US" sz="2800" b="1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fields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 our </a:t>
            </a: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class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Without </a:t>
            </a:r>
            <a:r>
              <a:rPr lang="en-US" sz="2800" b="1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Lombok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we would have to </a:t>
            </a:r>
            <a:r>
              <a:rPr lang="en-US" sz="2800" b="1" i="1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write these methods manually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but with </a:t>
            </a:r>
            <a:r>
              <a:rPr lang="en-US" sz="2800" b="1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Lombok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a </a:t>
            </a:r>
            <a:r>
              <a:rPr lang="en-US" sz="28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single annotation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can </a:t>
            </a:r>
            <a:r>
              <a:rPr lang="en-US" sz="2800" b="1" dirty="0">
                <a:solidFill>
                  <a:schemeClr val="accent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replace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all of them</a:t>
            </a:r>
          </a:p>
        </p:txBody>
      </p:sp>
    </p:spTree>
    <p:extLst>
      <p:ext uri="{BB962C8B-B14F-4D97-AF65-F5344CB8AC3E}">
        <p14:creationId xmlns:p14="http://schemas.microsoft.com/office/powerpoint/2010/main" val="3984927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D02526-626A-7611-DAAA-6B20DF64E0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reeform 54">
            <a:extLst>
              <a:ext uri="{FF2B5EF4-FFF2-40B4-BE49-F238E27FC236}">
                <a16:creationId xmlns:a16="http://schemas.microsoft.com/office/drawing/2014/main" id="{C1644561-D0CB-2F6E-6B8B-F96B6498658C}"/>
              </a:ext>
            </a:extLst>
          </p:cNvPr>
          <p:cNvSpPr/>
          <p:nvPr/>
        </p:nvSpPr>
        <p:spPr>
          <a:xfrm>
            <a:off x="11469461" y="541440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5" name="Freeform 55">
            <a:extLst>
              <a:ext uri="{FF2B5EF4-FFF2-40B4-BE49-F238E27FC236}">
                <a16:creationId xmlns:a16="http://schemas.microsoft.com/office/drawing/2014/main" id="{6D7CA41B-491E-0B6A-5988-9BA04CFF719A}"/>
              </a:ext>
            </a:extLst>
          </p:cNvPr>
          <p:cNvSpPr/>
          <p:nvPr/>
        </p:nvSpPr>
        <p:spPr>
          <a:xfrm rot="5400000" flipH="1" flipV="1">
            <a:off x="11469461" y="6136940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68ED1B5A-96C1-C064-507B-4AF1271066C1}"/>
              </a:ext>
            </a:extLst>
          </p:cNvPr>
          <p:cNvCxnSpPr>
            <a:cxnSpLocks/>
          </p:cNvCxnSpPr>
          <p:nvPr/>
        </p:nvCxnSpPr>
        <p:spPr>
          <a:xfrm>
            <a:off x="4622800" y="1028881"/>
            <a:ext cx="1981200" cy="0"/>
          </a:xfrm>
          <a:prstGeom prst="line">
            <a:avLst/>
          </a:prstGeom>
          <a:ln w="146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Picture 66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794BF4A8-2FE9-1216-6348-75EC74CCF09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8982" y="9359"/>
            <a:ext cx="1718365" cy="54300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71F8E36-EE6C-67C2-5C1E-3D4095773F56}"/>
              </a:ext>
            </a:extLst>
          </p:cNvPr>
          <p:cNvSpPr txBox="1"/>
          <p:nvPr/>
        </p:nvSpPr>
        <p:spPr>
          <a:xfrm>
            <a:off x="2391096" y="249294"/>
            <a:ext cx="78983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	With @Getter &amp; @Setter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6EF696-6282-F891-0D66-6C8FB4D770F4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1687398" y="1351357"/>
            <a:ext cx="8531258" cy="5066907"/>
          </a:xfrm>
          <a:prstGeom prst="rect">
            <a:avLst/>
          </a:prstGeom>
        </p:spPr>
      </p:pic>
      <p:sp>
        <p:nvSpPr>
          <p:cNvPr id="3" name="Speech Bubble: Oval 2">
            <a:extLst>
              <a:ext uri="{FF2B5EF4-FFF2-40B4-BE49-F238E27FC236}">
                <a16:creationId xmlns:a16="http://schemas.microsoft.com/office/drawing/2014/main" id="{E860B403-31FA-977B-220C-CDE18ED153D7}"/>
              </a:ext>
            </a:extLst>
          </p:cNvPr>
          <p:cNvSpPr/>
          <p:nvPr/>
        </p:nvSpPr>
        <p:spPr>
          <a:xfrm>
            <a:off x="9128288" y="2573517"/>
            <a:ext cx="2752627" cy="2840884"/>
          </a:xfrm>
          <a:prstGeom prst="wedgeEllipseCallout">
            <a:avLst>
              <a:gd name="adj1" fmla="val -184874"/>
              <a:gd name="adj2" fmla="val -4529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Lombok </a:t>
            </a:r>
            <a:r>
              <a:rPr lang="en-US" dirty="0"/>
              <a:t>automatically creates </a:t>
            </a:r>
            <a:r>
              <a:rPr lang="en-US" b="1" dirty="0">
                <a:solidFill>
                  <a:srgbClr val="FFC000"/>
                </a:solidFill>
              </a:rPr>
              <a:t>getters</a:t>
            </a:r>
            <a:r>
              <a:rPr lang="en-US" dirty="0"/>
              <a:t> and </a:t>
            </a:r>
            <a:r>
              <a:rPr lang="en-US" b="1" dirty="0">
                <a:solidFill>
                  <a:srgbClr val="92D050"/>
                </a:solidFill>
              </a:rPr>
              <a:t>setters</a:t>
            </a:r>
            <a:r>
              <a:rPr lang="en-US" dirty="0"/>
              <a:t>.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We </a:t>
            </a:r>
            <a:r>
              <a:rPr lang="en-US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don't need </a:t>
            </a:r>
            <a:r>
              <a:rPr lang="en-US" dirty="0"/>
              <a:t>to write them </a:t>
            </a:r>
            <a:r>
              <a:rPr lang="en-US" b="1" dirty="0">
                <a:solidFill>
                  <a:srgbClr val="00B0F0"/>
                </a:solidFill>
              </a:rPr>
              <a:t>manually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88099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29DBE3-0E53-7498-14F9-BAD1F82AF6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reeform 54">
            <a:extLst>
              <a:ext uri="{FF2B5EF4-FFF2-40B4-BE49-F238E27FC236}">
                <a16:creationId xmlns:a16="http://schemas.microsoft.com/office/drawing/2014/main" id="{F69088DB-6975-0D0D-0BCE-60C7899D5FCE}"/>
              </a:ext>
            </a:extLst>
          </p:cNvPr>
          <p:cNvSpPr/>
          <p:nvPr/>
        </p:nvSpPr>
        <p:spPr>
          <a:xfrm>
            <a:off x="11469461" y="541440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5" name="Freeform 55">
            <a:extLst>
              <a:ext uri="{FF2B5EF4-FFF2-40B4-BE49-F238E27FC236}">
                <a16:creationId xmlns:a16="http://schemas.microsoft.com/office/drawing/2014/main" id="{ED8EC25B-2902-5373-F5B0-0EF1D603D7A7}"/>
              </a:ext>
            </a:extLst>
          </p:cNvPr>
          <p:cNvSpPr/>
          <p:nvPr/>
        </p:nvSpPr>
        <p:spPr>
          <a:xfrm rot="5400000" flipH="1" flipV="1">
            <a:off x="11469461" y="6136940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472E7CE5-296F-D114-D3DA-A14F3C10B3C6}"/>
              </a:ext>
            </a:extLst>
          </p:cNvPr>
          <p:cNvCxnSpPr>
            <a:cxnSpLocks/>
          </p:cNvCxnSpPr>
          <p:nvPr/>
        </p:nvCxnSpPr>
        <p:spPr>
          <a:xfrm>
            <a:off x="4622800" y="1028881"/>
            <a:ext cx="1981200" cy="0"/>
          </a:xfrm>
          <a:prstGeom prst="line">
            <a:avLst/>
          </a:prstGeom>
          <a:ln w="146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Picture 66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D5DB9FF4-E7B8-E464-BFDB-AE70D230EAB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8982" y="9359"/>
            <a:ext cx="1718365" cy="54300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1B6E782-8528-975F-5743-06E53B998401}"/>
              </a:ext>
            </a:extLst>
          </p:cNvPr>
          <p:cNvSpPr txBox="1"/>
          <p:nvPr/>
        </p:nvSpPr>
        <p:spPr>
          <a:xfrm>
            <a:off x="3589332" y="167641"/>
            <a:ext cx="77488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Folder Structure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72FDF2-2435-43AC-4097-6835B121086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60016" y="1576686"/>
            <a:ext cx="6099143" cy="4749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5933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8D3B07-D632-7DA8-5F7D-A039DF43B1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reeform 54">
            <a:extLst>
              <a:ext uri="{FF2B5EF4-FFF2-40B4-BE49-F238E27FC236}">
                <a16:creationId xmlns:a16="http://schemas.microsoft.com/office/drawing/2014/main" id="{CC219313-CEE8-B8ED-F762-C4641208155F}"/>
              </a:ext>
            </a:extLst>
          </p:cNvPr>
          <p:cNvSpPr/>
          <p:nvPr/>
        </p:nvSpPr>
        <p:spPr>
          <a:xfrm>
            <a:off x="11469461" y="541440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5" name="Freeform 55">
            <a:extLst>
              <a:ext uri="{FF2B5EF4-FFF2-40B4-BE49-F238E27FC236}">
                <a16:creationId xmlns:a16="http://schemas.microsoft.com/office/drawing/2014/main" id="{4D81952F-B9DE-8219-770E-FFFE64B2C2F0}"/>
              </a:ext>
            </a:extLst>
          </p:cNvPr>
          <p:cNvSpPr/>
          <p:nvPr/>
        </p:nvSpPr>
        <p:spPr>
          <a:xfrm rot="5400000" flipH="1" flipV="1">
            <a:off x="11469461" y="6136940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77201D11-6E31-17F7-9A63-B2F0E57E82FC}"/>
              </a:ext>
            </a:extLst>
          </p:cNvPr>
          <p:cNvCxnSpPr>
            <a:cxnSpLocks/>
          </p:cNvCxnSpPr>
          <p:nvPr/>
        </p:nvCxnSpPr>
        <p:spPr>
          <a:xfrm>
            <a:off x="4622800" y="1028881"/>
            <a:ext cx="1981200" cy="0"/>
          </a:xfrm>
          <a:prstGeom prst="line">
            <a:avLst/>
          </a:prstGeom>
          <a:ln w="146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Picture 66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F57FD175-7112-027C-5638-34CD818C376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8982" y="9359"/>
            <a:ext cx="1718365" cy="54300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B3D08D8-A6E1-3E5E-5DDF-4AB4492469E6}"/>
              </a:ext>
            </a:extLst>
          </p:cNvPr>
          <p:cNvSpPr txBox="1"/>
          <p:nvPr/>
        </p:nvSpPr>
        <p:spPr>
          <a:xfrm>
            <a:off x="4081898" y="196640"/>
            <a:ext cx="77488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User.java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28E4A0-A832-3E62-AB0D-C71BAA6FF608}"/>
              </a:ext>
            </a:extLst>
          </p:cNvPr>
          <p:cNvSpPr txBox="1"/>
          <p:nvPr/>
        </p:nvSpPr>
        <p:spPr>
          <a:xfrm>
            <a:off x="1692110" y="1582340"/>
            <a:ext cx="8375715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buNone/>
            </a:pPr>
            <a:r>
              <a:rPr lang="en-IN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package</a:t>
            </a:r>
            <a:r>
              <a:rPr lang="en-IN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in.scalive.dto</a:t>
            </a:r>
            <a:r>
              <a:rPr lang="en-IN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>
              <a:buNone/>
            </a:pPr>
            <a:endParaRPr lang="en-IN" sz="20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buNone/>
            </a:pPr>
            <a:r>
              <a:rPr lang="en-IN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lombok.Getter</a:t>
            </a:r>
            <a:r>
              <a:rPr lang="en-IN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>
              <a:buNone/>
            </a:pPr>
            <a:r>
              <a:rPr lang="en-IN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lombok.Setter</a:t>
            </a:r>
            <a:r>
              <a:rPr lang="en-IN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IN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IN" sz="20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buNone/>
            </a:pPr>
            <a:r>
              <a:rPr lang="en-IN" sz="2000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@Getter</a:t>
            </a:r>
          </a:p>
          <a:p>
            <a:pPr marL="0" marR="0">
              <a:buNone/>
            </a:pPr>
            <a:r>
              <a:rPr lang="en-IN" sz="2000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@Setter</a:t>
            </a:r>
          </a:p>
          <a:p>
            <a:pPr marL="0" marR="0">
              <a:buNone/>
            </a:pPr>
            <a:r>
              <a:rPr lang="en-IN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IN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User {</a:t>
            </a:r>
          </a:p>
          <a:p>
            <a:pPr marL="0" marR="0">
              <a:buNone/>
            </a:pPr>
            <a:r>
              <a:rPr lang="en-IN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IN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String </a:t>
            </a:r>
            <a:r>
              <a:rPr lang="en-IN" sz="20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>
              <a:buNone/>
            </a:pPr>
            <a:r>
              <a:rPr lang="en-IN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IN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IN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/>
            <a:r>
              <a:rPr lang="en-IN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Speech Bubble: Oval 2">
            <a:extLst>
              <a:ext uri="{FF2B5EF4-FFF2-40B4-BE49-F238E27FC236}">
                <a16:creationId xmlns:a16="http://schemas.microsoft.com/office/drawing/2014/main" id="{DD168842-E84E-F52D-6554-48E522954C62}"/>
              </a:ext>
            </a:extLst>
          </p:cNvPr>
          <p:cNvSpPr/>
          <p:nvPr/>
        </p:nvSpPr>
        <p:spPr>
          <a:xfrm>
            <a:off x="6604000" y="2219331"/>
            <a:ext cx="2752627" cy="2840884"/>
          </a:xfrm>
          <a:prstGeom prst="wedgeEllipseCallout">
            <a:avLst>
              <a:gd name="adj1" fmla="val -180640"/>
              <a:gd name="adj2" fmla="val -9578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 case you get </a:t>
            </a:r>
            <a:r>
              <a:rPr lang="en-US" b="1" dirty="0">
                <a:solidFill>
                  <a:srgbClr val="92D050"/>
                </a:solidFill>
              </a:rPr>
              <a:t>error</a:t>
            </a:r>
            <a:r>
              <a:rPr lang="en-US" dirty="0"/>
              <a:t> in these </a:t>
            </a:r>
            <a:r>
              <a:rPr lang="en-US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annotations</a:t>
            </a:r>
            <a:r>
              <a:rPr lang="en-US" dirty="0"/>
              <a:t> then do enable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annotation processing </a:t>
            </a:r>
            <a:r>
              <a:rPr lang="en-US" dirty="0"/>
              <a:t>in your </a:t>
            </a:r>
            <a:r>
              <a:rPr lang="en-US" b="1" dirty="0">
                <a:solidFill>
                  <a:srgbClr val="FFC000"/>
                </a:solidFill>
              </a:rPr>
              <a:t>project</a:t>
            </a:r>
            <a:endParaRPr lang="en-IN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6882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81F1BA-77A4-138C-F224-292086014C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reeform 54">
            <a:extLst>
              <a:ext uri="{FF2B5EF4-FFF2-40B4-BE49-F238E27FC236}">
                <a16:creationId xmlns:a16="http://schemas.microsoft.com/office/drawing/2014/main" id="{9F35E24F-1891-7A8C-2A71-328EE867B484}"/>
              </a:ext>
            </a:extLst>
          </p:cNvPr>
          <p:cNvSpPr/>
          <p:nvPr/>
        </p:nvSpPr>
        <p:spPr>
          <a:xfrm>
            <a:off x="11469461" y="541440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5" name="Freeform 55">
            <a:extLst>
              <a:ext uri="{FF2B5EF4-FFF2-40B4-BE49-F238E27FC236}">
                <a16:creationId xmlns:a16="http://schemas.microsoft.com/office/drawing/2014/main" id="{34FF5887-D253-4777-0E34-28AFA3A0E793}"/>
              </a:ext>
            </a:extLst>
          </p:cNvPr>
          <p:cNvSpPr/>
          <p:nvPr/>
        </p:nvSpPr>
        <p:spPr>
          <a:xfrm rot="5400000" flipH="1" flipV="1">
            <a:off x="11469461" y="6136940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B8E4A506-BD2C-D27A-7EC2-AB0ED64C72F2}"/>
              </a:ext>
            </a:extLst>
          </p:cNvPr>
          <p:cNvCxnSpPr>
            <a:cxnSpLocks/>
          </p:cNvCxnSpPr>
          <p:nvPr/>
        </p:nvCxnSpPr>
        <p:spPr>
          <a:xfrm>
            <a:off x="4622800" y="1028881"/>
            <a:ext cx="1981200" cy="0"/>
          </a:xfrm>
          <a:prstGeom prst="line">
            <a:avLst/>
          </a:prstGeom>
          <a:ln w="146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Picture 66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C1259A1F-5158-41F9-9913-8D830C27C49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8982" y="9359"/>
            <a:ext cx="1718365" cy="54300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8C2188A-6E58-8BE9-74D5-6E002CD6BA93}"/>
              </a:ext>
            </a:extLst>
          </p:cNvPr>
          <p:cNvSpPr txBox="1"/>
          <p:nvPr/>
        </p:nvSpPr>
        <p:spPr>
          <a:xfrm>
            <a:off x="2912974" y="167641"/>
            <a:ext cx="77488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SpringBootApplication</a:t>
            </a:r>
            <a:endParaRPr lang="en-US" sz="4400" dirty="0">
              <a:solidFill>
                <a:schemeClr val="tx2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DC0DD9-2602-4620-13D1-1F5B662C384F}"/>
              </a:ext>
            </a:extLst>
          </p:cNvPr>
          <p:cNvSpPr txBox="1"/>
          <p:nvPr/>
        </p:nvSpPr>
        <p:spPr>
          <a:xfrm>
            <a:off x="1154782" y="1488072"/>
            <a:ext cx="10393053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buNone/>
            </a:pPr>
            <a:r>
              <a:rPr lang="en-IN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package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in.scalive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>
              <a:buNone/>
            </a:pPr>
            <a:r>
              <a:rPr lang="en-IN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org.springframework.boot.SpringApplication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>
              <a:buNone/>
            </a:pPr>
            <a:r>
              <a:rPr lang="en-IN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org.springframework.boot.autoconfigure.SpringBootApplication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>
              <a:buNone/>
            </a:pPr>
            <a:r>
              <a:rPr lang="en-IN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in.scalive.dto.User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>
              <a:buNone/>
            </a:pPr>
            <a:r>
              <a:rPr lang="en-IN" sz="1800" dirty="0">
                <a:solidFill>
                  <a:srgbClr val="646464"/>
                </a:solidFill>
                <a:effectLst/>
                <a:latin typeface="Consolas" panose="020B0609020204030204" pitchFamily="49" charset="0"/>
              </a:rPr>
              <a:t>@SpringBootApplication</a:t>
            </a:r>
            <a:endParaRPr lang="en-IN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buNone/>
            </a:pPr>
            <a:r>
              <a:rPr lang="en-IN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SpringBootLombokEx1Application {</a:t>
            </a:r>
          </a:p>
          <a:p>
            <a:pPr marL="0" marR="0">
              <a:buNone/>
            </a:pPr>
            <a:r>
              <a:rPr lang="en-IN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public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main(String[] </a:t>
            </a:r>
            <a:r>
              <a:rPr lang="en-IN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marR="0">
              <a:buNone/>
            </a:pP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SpringApplication.</a:t>
            </a:r>
            <a:r>
              <a:rPr lang="en-IN" sz="18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(SpringBootLombokEx1Application.</a:t>
            </a:r>
            <a:r>
              <a:rPr lang="en-IN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marR="0">
              <a:buNone/>
            </a:pP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User </a:t>
            </a:r>
            <a:r>
              <a:rPr lang="en-IN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User();</a:t>
            </a:r>
          </a:p>
          <a:p>
            <a:pPr marL="0" marR="0">
              <a:buNone/>
            </a:pPr>
            <a:r>
              <a:rPr lang="en-IN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lang="en-IN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.setName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"Ajay"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marR="0">
              <a:buNone/>
            </a:pPr>
            <a:r>
              <a:rPr lang="en-IN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lang="en-IN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.setAge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(24);</a:t>
            </a:r>
          </a:p>
          <a:p>
            <a:pPr marL="0" marR="0">
              <a:buNone/>
            </a:pP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IN" sz="18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"Name:"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.getName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pPr marL="0" marR="0">
              <a:buNone/>
            </a:pP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IN" sz="18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"Age:"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.getAge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pPr marL="0" marR="0">
              <a:buNone/>
            </a:pP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}</a:t>
            </a:r>
          </a:p>
          <a:p>
            <a:pPr marL="0" marR="0">
              <a:buNone/>
            </a:pPr>
            <a:b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IN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/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303135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171F92-51F0-CF4D-6DA2-499C13997B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reeform 54">
            <a:extLst>
              <a:ext uri="{FF2B5EF4-FFF2-40B4-BE49-F238E27FC236}">
                <a16:creationId xmlns:a16="http://schemas.microsoft.com/office/drawing/2014/main" id="{9E3D96D0-ABEC-13A3-CC1F-D1F5CCF75D58}"/>
              </a:ext>
            </a:extLst>
          </p:cNvPr>
          <p:cNvSpPr/>
          <p:nvPr/>
        </p:nvSpPr>
        <p:spPr>
          <a:xfrm>
            <a:off x="11469461" y="541440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5" name="Freeform 55">
            <a:extLst>
              <a:ext uri="{FF2B5EF4-FFF2-40B4-BE49-F238E27FC236}">
                <a16:creationId xmlns:a16="http://schemas.microsoft.com/office/drawing/2014/main" id="{9612A4EE-E71D-0B25-6D92-45E9CA86C8DC}"/>
              </a:ext>
            </a:extLst>
          </p:cNvPr>
          <p:cNvSpPr/>
          <p:nvPr/>
        </p:nvSpPr>
        <p:spPr>
          <a:xfrm rot="5400000" flipH="1" flipV="1">
            <a:off x="11469461" y="6136940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766E9F83-4D97-8BB7-99F9-B0CE34963627}"/>
              </a:ext>
            </a:extLst>
          </p:cNvPr>
          <p:cNvCxnSpPr>
            <a:cxnSpLocks/>
          </p:cNvCxnSpPr>
          <p:nvPr/>
        </p:nvCxnSpPr>
        <p:spPr>
          <a:xfrm>
            <a:off x="4622800" y="1028881"/>
            <a:ext cx="1981200" cy="0"/>
          </a:xfrm>
          <a:prstGeom prst="line">
            <a:avLst/>
          </a:prstGeom>
          <a:ln w="146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Picture 66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ED2DB0C8-DA5D-0862-BED0-2A48BF71352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8982" y="9359"/>
            <a:ext cx="1718365" cy="54300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009DA13-3BD6-16B4-1888-01C09C1F2D98}"/>
              </a:ext>
            </a:extLst>
          </p:cNvPr>
          <p:cNvSpPr txBox="1"/>
          <p:nvPr/>
        </p:nvSpPr>
        <p:spPr>
          <a:xfrm>
            <a:off x="4622800" y="280860"/>
            <a:ext cx="44682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Output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902656-DDDF-D94D-A092-2A11AF6FFCBA}"/>
              </a:ext>
            </a:extLst>
          </p:cNvPr>
          <p:cNvSpPr txBox="1"/>
          <p:nvPr/>
        </p:nvSpPr>
        <p:spPr>
          <a:xfrm>
            <a:off x="1154782" y="1488072"/>
            <a:ext cx="10393053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buNone/>
            </a:pPr>
            <a:r>
              <a:rPr lang="en-IN" sz="2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Name:Ajay</a:t>
            </a:r>
            <a:endParaRPr lang="en-IN" sz="2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/>
            <a:r>
              <a:rPr lang="en-IN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Age:24</a:t>
            </a:r>
          </a:p>
          <a:p>
            <a:pPr marL="0" marR="0"/>
            <a:endParaRPr lang="en-IN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07870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3D8DDE-FB22-767C-A8E5-70F487C0EA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reeform 54">
            <a:extLst>
              <a:ext uri="{FF2B5EF4-FFF2-40B4-BE49-F238E27FC236}">
                <a16:creationId xmlns:a16="http://schemas.microsoft.com/office/drawing/2014/main" id="{59EC60DA-BC13-1104-F115-9E2419A7DB1A}"/>
              </a:ext>
            </a:extLst>
          </p:cNvPr>
          <p:cNvSpPr/>
          <p:nvPr/>
        </p:nvSpPr>
        <p:spPr>
          <a:xfrm>
            <a:off x="11469461" y="541440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5" name="Freeform 55">
            <a:extLst>
              <a:ext uri="{FF2B5EF4-FFF2-40B4-BE49-F238E27FC236}">
                <a16:creationId xmlns:a16="http://schemas.microsoft.com/office/drawing/2014/main" id="{A10EC0AC-E282-1B06-0207-8F7F5EC96835}"/>
              </a:ext>
            </a:extLst>
          </p:cNvPr>
          <p:cNvSpPr/>
          <p:nvPr/>
        </p:nvSpPr>
        <p:spPr>
          <a:xfrm rot="5400000" flipH="1" flipV="1">
            <a:off x="11469461" y="6136940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BBC19B89-E7C9-5989-8992-A43FC2CD2100}"/>
              </a:ext>
            </a:extLst>
          </p:cNvPr>
          <p:cNvCxnSpPr>
            <a:cxnSpLocks/>
          </p:cNvCxnSpPr>
          <p:nvPr/>
        </p:nvCxnSpPr>
        <p:spPr>
          <a:xfrm>
            <a:off x="4622800" y="1028881"/>
            <a:ext cx="1981200" cy="0"/>
          </a:xfrm>
          <a:prstGeom prst="line">
            <a:avLst/>
          </a:prstGeom>
          <a:ln w="146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Picture 66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0115F53B-AF66-C680-7782-D70FC438D1D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8982" y="9359"/>
            <a:ext cx="1718365" cy="54300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5B7705B-C174-C0DC-3C72-A9549B3E89E2}"/>
              </a:ext>
            </a:extLst>
          </p:cNvPr>
          <p:cNvSpPr txBox="1"/>
          <p:nvPr/>
        </p:nvSpPr>
        <p:spPr>
          <a:xfrm>
            <a:off x="791852" y="222957"/>
            <a:ext cx="114001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Important Points About @Getter &amp; @Sett</a:t>
            </a:r>
            <a:r>
              <a:rPr lang="en-US" sz="440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464160-768B-E734-4DA3-47B0A82A50DF}"/>
              </a:ext>
            </a:extLst>
          </p:cNvPr>
          <p:cNvSpPr txBox="1"/>
          <p:nvPr/>
        </p:nvSpPr>
        <p:spPr>
          <a:xfrm>
            <a:off x="576355" y="1365038"/>
            <a:ext cx="1141034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can use </a:t>
            </a:r>
            <a:r>
              <a:rPr lang="en-US" sz="28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@Getter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en-US" sz="28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@Setter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at </a:t>
            </a:r>
            <a:r>
              <a:rPr lang="en-US" sz="2800" b="1" dirty="0">
                <a:solidFill>
                  <a:schemeClr val="accent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field level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also.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this case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 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expected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they will generate </a:t>
            </a:r>
            <a:r>
              <a:rPr lang="en-US" sz="2800" b="1" dirty="0">
                <a:solidFill>
                  <a:schemeClr val="accent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setter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2800" b="1" dirty="0">
                <a:solidFill>
                  <a:schemeClr val="accent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getter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methods for that </a:t>
            </a:r>
            <a:r>
              <a:rPr lang="en-US" sz="2800" b="1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particular field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only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D80EBE-A1D2-F20B-5DD2-BA4858A6285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93510" y="3429000"/>
            <a:ext cx="4937592" cy="3084922"/>
          </a:xfrm>
          <a:prstGeom prst="rect">
            <a:avLst/>
          </a:prstGeom>
        </p:spPr>
      </p:pic>
      <p:sp>
        <p:nvSpPr>
          <p:cNvPr id="5" name="Speech Bubble: Oval 4">
            <a:extLst>
              <a:ext uri="{FF2B5EF4-FFF2-40B4-BE49-F238E27FC236}">
                <a16:creationId xmlns:a16="http://schemas.microsoft.com/office/drawing/2014/main" id="{64F311A3-0CF6-1EAE-1D09-3C691E40F5A7}"/>
              </a:ext>
            </a:extLst>
          </p:cNvPr>
          <p:cNvSpPr/>
          <p:nvPr/>
        </p:nvSpPr>
        <p:spPr>
          <a:xfrm>
            <a:off x="6362445" y="3772384"/>
            <a:ext cx="2566586" cy="2233481"/>
          </a:xfrm>
          <a:prstGeom prst="wedgeEllipseCallout">
            <a:avLst>
              <a:gd name="adj1" fmla="val -122834"/>
              <a:gd name="adj2" fmla="val 18895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Lombok </a:t>
            </a:r>
            <a:r>
              <a:rPr lang="en-US" dirty="0"/>
              <a:t>will only generate </a:t>
            </a:r>
            <a:r>
              <a:rPr lang="en-US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setter</a:t>
            </a:r>
            <a:r>
              <a:rPr lang="en-US" dirty="0"/>
              <a:t> and </a:t>
            </a:r>
            <a:r>
              <a:rPr lang="en-US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getter</a:t>
            </a:r>
            <a:r>
              <a:rPr lang="en-US" dirty="0"/>
              <a:t> for </a:t>
            </a:r>
            <a:r>
              <a:rPr lang="en-US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name</a:t>
            </a:r>
            <a:r>
              <a:rPr lang="en-US" dirty="0"/>
              <a:t> and not for </a:t>
            </a:r>
            <a:r>
              <a:rPr lang="en-US" b="1" dirty="0">
                <a:solidFill>
                  <a:srgbClr val="FFC000"/>
                </a:solidFill>
              </a:rPr>
              <a:t>age</a:t>
            </a:r>
            <a:endParaRPr lang="en-IN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9299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844AE7-965E-BD35-1EB6-29735A5588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reeform 54">
            <a:extLst>
              <a:ext uri="{FF2B5EF4-FFF2-40B4-BE49-F238E27FC236}">
                <a16:creationId xmlns:a16="http://schemas.microsoft.com/office/drawing/2014/main" id="{04AC2FE9-594E-5189-DFD8-2576509E0E97}"/>
              </a:ext>
            </a:extLst>
          </p:cNvPr>
          <p:cNvSpPr/>
          <p:nvPr/>
        </p:nvSpPr>
        <p:spPr>
          <a:xfrm>
            <a:off x="11469461" y="541440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5" name="Freeform 55">
            <a:extLst>
              <a:ext uri="{FF2B5EF4-FFF2-40B4-BE49-F238E27FC236}">
                <a16:creationId xmlns:a16="http://schemas.microsoft.com/office/drawing/2014/main" id="{D0E204BB-46D1-242F-462D-7368C80EA813}"/>
              </a:ext>
            </a:extLst>
          </p:cNvPr>
          <p:cNvSpPr/>
          <p:nvPr/>
        </p:nvSpPr>
        <p:spPr>
          <a:xfrm rot="5400000" flipH="1" flipV="1">
            <a:off x="11469461" y="6136940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52A2D99D-1955-6E43-460D-7684A2208038}"/>
              </a:ext>
            </a:extLst>
          </p:cNvPr>
          <p:cNvCxnSpPr>
            <a:cxnSpLocks/>
          </p:cNvCxnSpPr>
          <p:nvPr/>
        </p:nvCxnSpPr>
        <p:spPr>
          <a:xfrm>
            <a:off x="4622800" y="1028881"/>
            <a:ext cx="1981200" cy="0"/>
          </a:xfrm>
          <a:prstGeom prst="line">
            <a:avLst/>
          </a:prstGeom>
          <a:ln w="146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Picture 66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3DA201F2-95F3-B86E-6E6F-55B60B6BB0C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8982" y="9359"/>
            <a:ext cx="1718365" cy="54300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313AB83-7A4A-C11B-6329-4EC4E1C80197}"/>
              </a:ext>
            </a:extLst>
          </p:cNvPr>
          <p:cNvSpPr txBox="1"/>
          <p:nvPr/>
        </p:nvSpPr>
        <p:spPr>
          <a:xfrm>
            <a:off x="791852" y="222957"/>
            <a:ext cx="114001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Important Points About @Getter &amp; @Sett</a:t>
            </a:r>
            <a:r>
              <a:rPr lang="en-US" sz="440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DC202F-7064-2B63-D23D-0F3AAB648004}"/>
              </a:ext>
            </a:extLst>
          </p:cNvPr>
          <p:cNvSpPr txBox="1"/>
          <p:nvPr/>
        </p:nvSpPr>
        <p:spPr>
          <a:xfrm>
            <a:off x="576355" y="1365038"/>
            <a:ext cx="114103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can also </a:t>
            </a:r>
            <a:r>
              <a:rPr lang="en-US" sz="2800" b="1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control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the </a:t>
            </a:r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visibility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of these </a:t>
            </a:r>
            <a:r>
              <a:rPr lang="en-US" sz="2800" b="1" dirty="0">
                <a:solidFill>
                  <a:srgbClr val="41C46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methods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B35C2F-4376-C2D8-A4C2-B71E25F56357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1140644" y="2105275"/>
            <a:ext cx="5463356" cy="4352085"/>
          </a:xfrm>
          <a:prstGeom prst="rect">
            <a:avLst/>
          </a:prstGeom>
        </p:spPr>
      </p:pic>
      <p:sp>
        <p:nvSpPr>
          <p:cNvPr id="5" name="Speech Bubble: Oval 4">
            <a:extLst>
              <a:ext uri="{FF2B5EF4-FFF2-40B4-BE49-F238E27FC236}">
                <a16:creationId xmlns:a16="http://schemas.microsoft.com/office/drawing/2014/main" id="{161BED8D-456D-EB27-64A5-90FEEA46D33B}"/>
              </a:ext>
            </a:extLst>
          </p:cNvPr>
          <p:cNvSpPr/>
          <p:nvPr/>
        </p:nvSpPr>
        <p:spPr>
          <a:xfrm>
            <a:off x="9128288" y="2573517"/>
            <a:ext cx="2752627" cy="2840884"/>
          </a:xfrm>
          <a:prstGeom prst="wedgeEllipseCallout">
            <a:avLst>
              <a:gd name="adj1" fmla="val -138299"/>
              <a:gd name="adj2" fmla="val -6188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Lombok </a:t>
            </a:r>
            <a:r>
              <a:rPr lang="en-US" dirty="0"/>
              <a:t>will only generate </a:t>
            </a:r>
            <a:r>
              <a:rPr lang="en-US" b="1" dirty="0">
                <a:solidFill>
                  <a:srgbClr val="FFC000"/>
                </a:solidFill>
              </a:rPr>
              <a:t>public getters</a:t>
            </a:r>
            <a:r>
              <a:rPr lang="en-US" dirty="0"/>
              <a:t> for </a:t>
            </a:r>
            <a:r>
              <a:rPr lang="en-US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both fields</a:t>
            </a:r>
            <a:r>
              <a:rPr lang="en-US" dirty="0"/>
              <a:t> but </a:t>
            </a:r>
            <a:r>
              <a:rPr lang="en-US" b="1" dirty="0">
                <a:solidFill>
                  <a:srgbClr val="92D050"/>
                </a:solidFill>
              </a:rPr>
              <a:t>setters</a:t>
            </a:r>
            <a:r>
              <a:rPr lang="en-US" dirty="0"/>
              <a:t> will be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private</a:t>
            </a:r>
            <a:endParaRPr lang="en-IN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6810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/>
          <p:cNvSpPr/>
          <p:nvPr/>
        </p:nvSpPr>
        <p:spPr>
          <a:xfrm rot="-10800000">
            <a:off x="6351" y="5495443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9" name="Freeform 9"/>
          <p:cNvSpPr/>
          <p:nvPr/>
        </p:nvSpPr>
        <p:spPr>
          <a:xfrm>
            <a:off x="722540" y="5514493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10" name="Freeform 10"/>
          <p:cNvSpPr/>
          <p:nvPr/>
        </p:nvSpPr>
        <p:spPr>
          <a:xfrm>
            <a:off x="1" y="6237033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11" name="Freeform 11"/>
          <p:cNvSpPr/>
          <p:nvPr/>
        </p:nvSpPr>
        <p:spPr>
          <a:xfrm>
            <a:off x="2214501" y="6256083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12" name="Freeform 12"/>
          <p:cNvSpPr/>
          <p:nvPr/>
        </p:nvSpPr>
        <p:spPr>
          <a:xfrm>
            <a:off x="11469461" y="5424993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13" name="Freeform 13"/>
          <p:cNvSpPr/>
          <p:nvPr/>
        </p:nvSpPr>
        <p:spPr>
          <a:xfrm>
            <a:off x="11469461" y="6147533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14" name="Freeform 14"/>
          <p:cNvSpPr/>
          <p:nvPr/>
        </p:nvSpPr>
        <p:spPr>
          <a:xfrm>
            <a:off x="10746922" y="4702454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15" name="Freeform 15"/>
          <p:cNvSpPr/>
          <p:nvPr/>
        </p:nvSpPr>
        <p:spPr>
          <a:xfrm>
            <a:off x="10746922" y="5424993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16" name="Freeform 16"/>
          <p:cNvSpPr/>
          <p:nvPr/>
        </p:nvSpPr>
        <p:spPr>
          <a:xfrm rot="5400000">
            <a:off x="10024383" y="6147533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17" name="Freeform 17"/>
          <p:cNvSpPr/>
          <p:nvPr/>
        </p:nvSpPr>
        <p:spPr>
          <a:xfrm rot="5400000" flipH="1" flipV="1">
            <a:off x="8513804" y="5424993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18" name="Freeform 18"/>
          <p:cNvSpPr/>
          <p:nvPr/>
        </p:nvSpPr>
        <p:spPr>
          <a:xfrm rot="-10800000" flipH="1" flipV="1">
            <a:off x="8513804" y="6147533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601A063-7C82-D153-D8DC-AE1A165FDC58}"/>
              </a:ext>
            </a:extLst>
          </p:cNvPr>
          <p:cNvCxnSpPr>
            <a:cxnSpLocks/>
          </p:cNvCxnSpPr>
          <p:nvPr/>
        </p:nvCxnSpPr>
        <p:spPr>
          <a:xfrm>
            <a:off x="4521200" y="939800"/>
            <a:ext cx="1189200" cy="0"/>
          </a:xfrm>
          <a:prstGeom prst="line">
            <a:avLst/>
          </a:prstGeom>
          <a:ln w="146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F118D37-B426-0FC3-5A37-DFAE4C3AFDCF}"/>
              </a:ext>
            </a:extLst>
          </p:cNvPr>
          <p:cNvSpPr txBox="1"/>
          <p:nvPr/>
        </p:nvSpPr>
        <p:spPr>
          <a:xfrm>
            <a:off x="3472651" y="127000"/>
            <a:ext cx="50411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tx2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Today’s Agenda</a:t>
            </a:r>
          </a:p>
        </p:txBody>
      </p:sp>
      <p:pic>
        <p:nvPicPr>
          <p:cNvPr id="44" name="Picture 43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6AACE809-500E-9518-687B-1492528CC668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804" y="65884"/>
            <a:ext cx="1718365" cy="54300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E0095FF-1826-FDCD-3380-B3970D421C88}"/>
              </a:ext>
            </a:extLst>
          </p:cNvPr>
          <p:cNvSpPr txBox="1"/>
          <p:nvPr/>
        </p:nvSpPr>
        <p:spPr>
          <a:xfrm rot="10800000" flipV="1">
            <a:off x="2666143" y="3767158"/>
            <a:ext cx="8876927" cy="543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33" b="1" dirty="0">
                <a:solidFill>
                  <a:srgbClr val="C00000"/>
                </a:solidFill>
              </a:rPr>
              <a:t>@Getter,@Setter Annotations</a:t>
            </a:r>
          </a:p>
        </p:txBody>
      </p:sp>
      <p:sp>
        <p:nvSpPr>
          <p:cNvPr id="3" name="Triangle 34">
            <a:extLst>
              <a:ext uri="{FF2B5EF4-FFF2-40B4-BE49-F238E27FC236}">
                <a16:creationId xmlns:a16="http://schemas.microsoft.com/office/drawing/2014/main" id="{4E24418B-A963-FC93-22A4-1959313AD0CD}"/>
              </a:ext>
            </a:extLst>
          </p:cNvPr>
          <p:cNvSpPr/>
          <p:nvPr/>
        </p:nvSpPr>
        <p:spPr>
          <a:xfrm rot="5400000">
            <a:off x="2221657" y="3807574"/>
            <a:ext cx="362070" cy="361269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92DFB6-7683-75F2-E711-1697D27F4F93}"/>
              </a:ext>
            </a:extLst>
          </p:cNvPr>
          <p:cNvSpPr txBox="1"/>
          <p:nvPr/>
        </p:nvSpPr>
        <p:spPr>
          <a:xfrm rot="10800000" flipV="1">
            <a:off x="2658588" y="2923064"/>
            <a:ext cx="8331599" cy="543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33" b="1" dirty="0">
                <a:solidFill>
                  <a:srgbClr val="00B050"/>
                </a:solidFill>
              </a:rPr>
              <a:t>Using Lombok Annotations</a:t>
            </a:r>
          </a:p>
        </p:txBody>
      </p:sp>
      <p:sp>
        <p:nvSpPr>
          <p:cNvPr id="5" name="Triangle 34">
            <a:extLst>
              <a:ext uri="{FF2B5EF4-FFF2-40B4-BE49-F238E27FC236}">
                <a16:creationId xmlns:a16="http://schemas.microsoft.com/office/drawing/2014/main" id="{6B615682-E630-35D2-73EA-FDA4E9C7EF7D}"/>
              </a:ext>
            </a:extLst>
          </p:cNvPr>
          <p:cNvSpPr/>
          <p:nvPr/>
        </p:nvSpPr>
        <p:spPr>
          <a:xfrm rot="5400000">
            <a:off x="2214100" y="3002002"/>
            <a:ext cx="362070" cy="361269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5966154-5EB0-ADB9-8927-3C2AF4A207AA}"/>
              </a:ext>
            </a:extLst>
          </p:cNvPr>
          <p:cNvSpPr txBox="1"/>
          <p:nvPr/>
        </p:nvSpPr>
        <p:spPr>
          <a:xfrm rot="10800000" flipV="1">
            <a:off x="2658588" y="2155546"/>
            <a:ext cx="7329860" cy="543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33" b="1" dirty="0">
                <a:solidFill>
                  <a:srgbClr val="FF0066"/>
                </a:solidFill>
              </a:rPr>
              <a:t>How Lombok Is Used In Spring Boot ?</a:t>
            </a:r>
          </a:p>
        </p:txBody>
      </p:sp>
      <p:sp>
        <p:nvSpPr>
          <p:cNvPr id="21" name="Triangle 34">
            <a:extLst>
              <a:ext uri="{FF2B5EF4-FFF2-40B4-BE49-F238E27FC236}">
                <a16:creationId xmlns:a16="http://schemas.microsoft.com/office/drawing/2014/main" id="{9A902ACE-F8E7-ED8A-3677-6551061F26E7}"/>
              </a:ext>
            </a:extLst>
          </p:cNvPr>
          <p:cNvSpPr/>
          <p:nvPr/>
        </p:nvSpPr>
        <p:spPr>
          <a:xfrm rot="5400000">
            <a:off x="2214100" y="2155947"/>
            <a:ext cx="362070" cy="361269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997847E-EEC3-99F0-4F5C-CF0B05C27CF0}"/>
              </a:ext>
            </a:extLst>
          </p:cNvPr>
          <p:cNvSpPr txBox="1"/>
          <p:nvPr/>
        </p:nvSpPr>
        <p:spPr>
          <a:xfrm rot="10800000" flipV="1">
            <a:off x="2658588" y="1374087"/>
            <a:ext cx="7329860" cy="543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33" b="1" dirty="0">
                <a:solidFill>
                  <a:schemeClr val="accent2">
                    <a:lumMod val="75000"/>
                  </a:schemeClr>
                </a:solidFill>
              </a:rPr>
              <a:t>What Is Lombok ?</a:t>
            </a:r>
          </a:p>
        </p:txBody>
      </p:sp>
      <p:sp>
        <p:nvSpPr>
          <p:cNvPr id="22" name="Triangle 34">
            <a:extLst>
              <a:ext uri="{FF2B5EF4-FFF2-40B4-BE49-F238E27FC236}">
                <a16:creationId xmlns:a16="http://schemas.microsoft.com/office/drawing/2014/main" id="{78A333D4-65A5-6A18-CCD3-7281EF7779C1}"/>
              </a:ext>
            </a:extLst>
          </p:cNvPr>
          <p:cNvSpPr/>
          <p:nvPr/>
        </p:nvSpPr>
        <p:spPr>
          <a:xfrm rot="5400000">
            <a:off x="2214100" y="1374488"/>
            <a:ext cx="362070" cy="361269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A65E1E-C9C6-9C0B-14DB-D05D888270F3}"/>
              </a:ext>
            </a:extLst>
          </p:cNvPr>
          <p:cNvSpPr txBox="1"/>
          <p:nvPr/>
        </p:nvSpPr>
        <p:spPr>
          <a:xfrm rot="10800000" flipV="1">
            <a:off x="2637862" y="4628569"/>
            <a:ext cx="8876927" cy="543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33" b="1" dirty="0">
                <a:solidFill>
                  <a:schemeClr val="accent1"/>
                </a:solidFill>
              </a:rPr>
              <a:t>Generating Constructors</a:t>
            </a:r>
          </a:p>
        </p:txBody>
      </p:sp>
      <p:sp>
        <p:nvSpPr>
          <p:cNvPr id="7" name="Triangle 34">
            <a:extLst>
              <a:ext uri="{FF2B5EF4-FFF2-40B4-BE49-F238E27FC236}">
                <a16:creationId xmlns:a16="http://schemas.microsoft.com/office/drawing/2014/main" id="{B324F1BF-92DF-8B7C-31EE-85ADD483F6D2}"/>
              </a:ext>
            </a:extLst>
          </p:cNvPr>
          <p:cNvSpPr/>
          <p:nvPr/>
        </p:nvSpPr>
        <p:spPr>
          <a:xfrm rot="5400000">
            <a:off x="2221657" y="4668985"/>
            <a:ext cx="362070" cy="361269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EBEEEB1-7957-4DE9-D0C6-F9638FDF70AF}"/>
              </a:ext>
            </a:extLst>
          </p:cNvPr>
          <p:cNvSpPr txBox="1"/>
          <p:nvPr/>
        </p:nvSpPr>
        <p:spPr>
          <a:xfrm rot="10800000" flipV="1">
            <a:off x="2658585" y="5483913"/>
            <a:ext cx="8876927" cy="543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33" b="1" dirty="0">
                <a:solidFill>
                  <a:schemeClr val="accent5"/>
                </a:solidFill>
              </a:rPr>
              <a:t>Generating </a:t>
            </a:r>
            <a:r>
              <a:rPr lang="en-US" sz="2933" b="1" dirty="0" err="1">
                <a:solidFill>
                  <a:schemeClr val="accent5"/>
                </a:solidFill>
              </a:rPr>
              <a:t>toString</a:t>
            </a:r>
            <a:r>
              <a:rPr lang="en-US" sz="2933" b="1" dirty="0">
                <a:solidFill>
                  <a:schemeClr val="accent5"/>
                </a:solidFill>
              </a:rPr>
              <a:t>(), equals() and </a:t>
            </a:r>
            <a:r>
              <a:rPr lang="en-US" sz="2933" b="1" dirty="0" err="1">
                <a:solidFill>
                  <a:schemeClr val="accent5"/>
                </a:solidFill>
              </a:rPr>
              <a:t>hashCode</a:t>
            </a:r>
            <a:r>
              <a:rPr lang="en-US" sz="2933" b="1" dirty="0">
                <a:solidFill>
                  <a:schemeClr val="accent5"/>
                </a:solidFill>
              </a:rPr>
              <a:t>()</a:t>
            </a:r>
          </a:p>
        </p:txBody>
      </p:sp>
      <p:sp>
        <p:nvSpPr>
          <p:cNvPr id="24" name="Triangle 34">
            <a:extLst>
              <a:ext uri="{FF2B5EF4-FFF2-40B4-BE49-F238E27FC236}">
                <a16:creationId xmlns:a16="http://schemas.microsoft.com/office/drawing/2014/main" id="{C486E1A8-58F4-DED8-4B03-C71819940AD4}"/>
              </a:ext>
            </a:extLst>
          </p:cNvPr>
          <p:cNvSpPr/>
          <p:nvPr/>
        </p:nvSpPr>
        <p:spPr>
          <a:xfrm rot="5400000">
            <a:off x="2214099" y="5524329"/>
            <a:ext cx="362070" cy="361269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/>
      <p:bldP spid="5" grpId="0" animBg="1"/>
      <p:bldP spid="20" grpId="0"/>
      <p:bldP spid="21" grpId="0" animBg="1"/>
      <p:bldP spid="19" grpId="0"/>
      <p:bldP spid="22" grpId="0" animBg="1"/>
      <p:bldP spid="6" grpId="0"/>
      <p:bldP spid="7" grpId="0" animBg="1"/>
      <p:bldP spid="23" grpId="0"/>
      <p:bldP spid="2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DFD2CB-FDFA-E7E6-4ED7-7D0FB32F62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reeform 54">
            <a:extLst>
              <a:ext uri="{FF2B5EF4-FFF2-40B4-BE49-F238E27FC236}">
                <a16:creationId xmlns:a16="http://schemas.microsoft.com/office/drawing/2014/main" id="{03A2367D-6D41-6870-28EE-6081B6193F3E}"/>
              </a:ext>
            </a:extLst>
          </p:cNvPr>
          <p:cNvSpPr/>
          <p:nvPr/>
        </p:nvSpPr>
        <p:spPr>
          <a:xfrm>
            <a:off x="11469461" y="541440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5" name="Freeform 55">
            <a:extLst>
              <a:ext uri="{FF2B5EF4-FFF2-40B4-BE49-F238E27FC236}">
                <a16:creationId xmlns:a16="http://schemas.microsoft.com/office/drawing/2014/main" id="{4CBB8954-02F7-979A-C0F5-81F865A6E46B}"/>
              </a:ext>
            </a:extLst>
          </p:cNvPr>
          <p:cNvSpPr/>
          <p:nvPr/>
        </p:nvSpPr>
        <p:spPr>
          <a:xfrm rot="5400000" flipH="1" flipV="1">
            <a:off x="11469461" y="6136940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0C0B1947-0E1C-4E16-1782-C5DF6E9D6DEF}"/>
              </a:ext>
            </a:extLst>
          </p:cNvPr>
          <p:cNvCxnSpPr>
            <a:cxnSpLocks/>
          </p:cNvCxnSpPr>
          <p:nvPr/>
        </p:nvCxnSpPr>
        <p:spPr>
          <a:xfrm>
            <a:off x="4622800" y="1028881"/>
            <a:ext cx="1981200" cy="0"/>
          </a:xfrm>
          <a:prstGeom prst="line">
            <a:avLst/>
          </a:prstGeom>
          <a:ln w="146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Picture 66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B979B758-FF05-B462-D92C-56E48243EDF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8982" y="9359"/>
            <a:ext cx="1718365" cy="54300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3A73FC9-944D-6117-61DB-9971609507F6}"/>
              </a:ext>
            </a:extLst>
          </p:cNvPr>
          <p:cNvSpPr txBox="1"/>
          <p:nvPr/>
        </p:nvSpPr>
        <p:spPr>
          <a:xfrm>
            <a:off x="1358643" y="234327"/>
            <a:ext cx="104907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	Using Lombok For Constructors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04DB43-29C0-B309-DF48-D9F05F6EB6DF}"/>
              </a:ext>
            </a:extLst>
          </p:cNvPr>
          <p:cNvSpPr txBox="1"/>
          <p:nvPr/>
        </p:nvSpPr>
        <p:spPr>
          <a:xfrm>
            <a:off x="576355" y="1365038"/>
            <a:ext cx="11410347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800" b="1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Lombok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provides </a:t>
            </a:r>
            <a:r>
              <a:rPr lang="en-US" sz="2800" b="1" dirty="0">
                <a:solidFill>
                  <a:srgbClr val="FF33C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three annotations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automatically generate </a:t>
            </a:r>
            <a:r>
              <a:rPr lang="en-US" sz="2800" b="1" dirty="0">
                <a:solidFill>
                  <a:schemeClr val="accent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constructors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for our </a:t>
            </a:r>
            <a:r>
              <a:rPr lang="en-US" sz="2800" b="1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class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They are: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@NoArgsConstructor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Generates a </a:t>
            </a:r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no-argument constructor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@AllArgsConstructor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Generates a </a:t>
            </a:r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constructor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with 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 fields 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 </a:t>
            </a: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parameters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@RequiredArgsConstructor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Generates a </a:t>
            </a:r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constructor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with </a:t>
            </a:r>
            <a:r>
              <a:rPr lang="en-US" sz="2400" b="1" u="sng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required fields 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 </a:t>
            </a:r>
            <a:r>
              <a:rPr lang="en-US" sz="2400" b="1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parameters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1257300" lvl="2" indent="-342900">
              <a:buFont typeface="Wingdings" panose="05000000000000000000" pitchFamily="2" charset="2"/>
              <a:buChar char="v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word </a:t>
            </a: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required fields 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means </a:t>
            </a:r>
            <a:r>
              <a:rPr lang="en-US" sz="2400" b="1" u="sng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final data members 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 the </a:t>
            </a:r>
            <a:r>
              <a:rPr lang="en-US" sz="2400" b="1" dirty="0">
                <a:solidFill>
                  <a:srgbClr val="00447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class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32259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176E1D-7F73-2688-01ED-6A716F5EBB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reeform 54">
            <a:extLst>
              <a:ext uri="{FF2B5EF4-FFF2-40B4-BE49-F238E27FC236}">
                <a16:creationId xmlns:a16="http://schemas.microsoft.com/office/drawing/2014/main" id="{5B603EC6-356B-7BBE-E65C-19BC77A990C6}"/>
              </a:ext>
            </a:extLst>
          </p:cNvPr>
          <p:cNvSpPr/>
          <p:nvPr/>
        </p:nvSpPr>
        <p:spPr>
          <a:xfrm>
            <a:off x="11469461" y="541440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5" name="Freeform 55">
            <a:extLst>
              <a:ext uri="{FF2B5EF4-FFF2-40B4-BE49-F238E27FC236}">
                <a16:creationId xmlns:a16="http://schemas.microsoft.com/office/drawing/2014/main" id="{862AFA5C-277A-CA78-0BDD-DBBEBBE70E03}"/>
              </a:ext>
            </a:extLst>
          </p:cNvPr>
          <p:cNvSpPr/>
          <p:nvPr/>
        </p:nvSpPr>
        <p:spPr>
          <a:xfrm rot="5400000" flipH="1" flipV="1">
            <a:off x="11469461" y="6136940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CB282D4C-1C8B-C89C-CBD3-26495B869E53}"/>
              </a:ext>
            </a:extLst>
          </p:cNvPr>
          <p:cNvCxnSpPr>
            <a:cxnSpLocks/>
          </p:cNvCxnSpPr>
          <p:nvPr/>
        </p:nvCxnSpPr>
        <p:spPr>
          <a:xfrm>
            <a:off x="4622800" y="1028881"/>
            <a:ext cx="1981200" cy="0"/>
          </a:xfrm>
          <a:prstGeom prst="line">
            <a:avLst/>
          </a:prstGeom>
          <a:ln w="146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Picture 66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5CDAE753-88C6-D099-EB6A-3FAAA2B85CB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8982" y="9359"/>
            <a:ext cx="1718365" cy="54300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4426B72-AEE6-F69B-9AB8-6F869A1A36B5}"/>
              </a:ext>
            </a:extLst>
          </p:cNvPr>
          <p:cNvSpPr txBox="1"/>
          <p:nvPr/>
        </p:nvSpPr>
        <p:spPr>
          <a:xfrm>
            <a:off x="4081898" y="196640"/>
            <a:ext cx="77488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User.java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863813-BCD6-980B-D91C-F5F6219283A8}"/>
              </a:ext>
            </a:extLst>
          </p:cNvPr>
          <p:cNvSpPr txBox="1"/>
          <p:nvPr/>
        </p:nvSpPr>
        <p:spPr>
          <a:xfrm>
            <a:off x="1692110" y="1582340"/>
            <a:ext cx="8375715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buNone/>
            </a:pPr>
            <a:r>
              <a:rPr lang="en-IN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package</a:t>
            </a:r>
            <a:r>
              <a:rPr lang="en-IN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in.scalive.dto</a:t>
            </a:r>
            <a:r>
              <a:rPr lang="en-IN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>
              <a:buNone/>
            </a:pPr>
            <a:r>
              <a:rPr lang="en-IN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lombok.AllArgsConstructor</a:t>
            </a:r>
            <a:r>
              <a:rPr lang="en-IN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>
              <a:buNone/>
            </a:pPr>
            <a:r>
              <a:rPr lang="en-IN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lombok.Getter</a:t>
            </a:r>
            <a:r>
              <a:rPr lang="en-IN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>
              <a:buNone/>
            </a:pPr>
            <a:r>
              <a:rPr lang="en-IN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lombok.NoArgsConstructor</a:t>
            </a:r>
            <a:r>
              <a:rPr lang="en-IN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>
              <a:buNone/>
            </a:pPr>
            <a:r>
              <a:rPr lang="en-IN" sz="2000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@Getter</a:t>
            </a:r>
          </a:p>
          <a:p>
            <a:pPr marL="0" marR="0">
              <a:buNone/>
            </a:pPr>
            <a:r>
              <a:rPr lang="en-IN" sz="2000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@NoArgsConstructor</a:t>
            </a:r>
          </a:p>
          <a:p>
            <a:pPr marL="0" marR="0">
              <a:buNone/>
            </a:pPr>
            <a:r>
              <a:rPr lang="en-IN" sz="2000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@AllArgsConstructor</a:t>
            </a:r>
          </a:p>
          <a:p>
            <a:pPr marL="0" marR="0">
              <a:buNone/>
            </a:pPr>
            <a:r>
              <a:rPr lang="en-IN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IN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User {</a:t>
            </a:r>
          </a:p>
          <a:p>
            <a:pPr marL="0" marR="0">
              <a:buNone/>
            </a:pPr>
            <a:r>
              <a:rPr lang="en-IN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IN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String </a:t>
            </a:r>
            <a:r>
              <a:rPr lang="en-IN" sz="20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>
              <a:buNone/>
            </a:pPr>
            <a:r>
              <a:rPr lang="en-IN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IN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IN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/>
            <a:r>
              <a:rPr lang="en-IN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806697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0D3279-1377-ACE4-119A-7973EA5BF2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reeform 54">
            <a:extLst>
              <a:ext uri="{FF2B5EF4-FFF2-40B4-BE49-F238E27FC236}">
                <a16:creationId xmlns:a16="http://schemas.microsoft.com/office/drawing/2014/main" id="{03A925C2-ED11-3AAD-1318-E8DB1C7BCD06}"/>
              </a:ext>
            </a:extLst>
          </p:cNvPr>
          <p:cNvSpPr/>
          <p:nvPr/>
        </p:nvSpPr>
        <p:spPr>
          <a:xfrm>
            <a:off x="11469461" y="541440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5" name="Freeform 55">
            <a:extLst>
              <a:ext uri="{FF2B5EF4-FFF2-40B4-BE49-F238E27FC236}">
                <a16:creationId xmlns:a16="http://schemas.microsoft.com/office/drawing/2014/main" id="{D280927A-85EA-11B1-BFC2-A86949339387}"/>
              </a:ext>
            </a:extLst>
          </p:cNvPr>
          <p:cNvSpPr/>
          <p:nvPr/>
        </p:nvSpPr>
        <p:spPr>
          <a:xfrm rot="5400000" flipH="1" flipV="1">
            <a:off x="11469461" y="6136940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4A0ECC27-1D79-531C-D681-8855F2BCB1AB}"/>
              </a:ext>
            </a:extLst>
          </p:cNvPr>
          <p:cNvCxnSpPr>
            <a:cxnSpLocks/>
          </p:cNvCxnSpPr>
          <p:nvPr/>
        </p:nvCxnSpPr>
        <p:spPr>
          <a:xfrm>
            <a:off x="4622800" y="1028881"/>
            <a:ext cx="1981200" cy="0"/>
          </a:xfrm>
          <a:prstGeom prst="line">
            <a:avLst/>
          </a:prstGeom>
          <a:ln w="146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Picture 66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18C95654-1619-4ECD-1249-4F914DD30E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8982" y="9359"/>
            <a:ext cx="1718365" cy="54300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7A802E2-9DE0-86D4-154C-52DE2E2CCD6E}"/>
              </a:ext>
            </a:extLst>
          </p:cNvPr>
          <p:cNvSpPr txBox="1"/>
          <p:nvPr/>
        </p:nvSpPr>
        <p:spPr>
          <a:xfrm>
            <a:off x="2912974" y="167641"/>
            <a:ext cx="77488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SpringBootApplication</a:t>
            </a:r>
            <a:endParaRPr lang="en-US" sz="4400" dirty="0">
              <a:solidFill>
                <a:schemeClr val="tx2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8FF1BE-DDF4-73D6-F1A7-E1BBD8534C26}"/>
              </a:ext>
            </a:extLst>
          </p:cNvPr>
          <p:cNvSpPr txBox="1"/>
          <p:nvPr/>
        </p:nvSpPr>
        <p:spPr>
          <a:xfrm>
            <a:off x="1154782" y="1488072"/>
            <a:ext cx="10393053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buNone/>
            </a:pPr>
            <a:r>
              <a:rPr lang="en-IN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package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in.scalive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>
              <a:buNone/>
            </a:pPr>
            <a:r>
              <a:rPr lang="en-IN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org.springframework.boot.SpringApplication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>
              <a:buNone/>
            </a:pPr>
            <a:r>
              <a:rPr lang="en-IN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org.springframework.boot.autoconfigure.SpringBootApplication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>
              <a:buNone/>
            </a:pPr>
            <a:r>
              <a:rPr lang="en-IN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in.scalive.dto.User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>
              <a:buNone/>
            </a:pPr>
            <a:r>
              <a:rPr lang="en-IN" sz="1800" b="1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@SpringBootApplication</a:t>
            </a:r>
          </a:p>
          <a:p>
            <a:pPr marL="0" marR="0">
              <a:buNone/>
            </a:pPr>
            <a:r>
              <a:rPr lang="en-IN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SpringBootLombokEx1Application {</a:t>
            </a:r>
          </a:p>
          <a:p>
            <a:pPr marL="0" marR="0">
              <a:buNone/>
            </a:pPr>
            <a:r>
              <a:rPr lang="en-IN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public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main(String[] </a:t>
            </a:r>
            <a:r>
              <a:rPr lang="en-IN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marR="0">
              <a:buNone/>
            </a:pP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SpringApplication.</a:t>
            </a:r>
            <a:r>
              <a:rPr lang="en-IN" sz="18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(SpringBootLombokEx1Application.</a:t>
            </a:r>
            <a:r>
              <a:rPr lang="en-IN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marR="0">
              <a:buNone/>
            </a:pP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</a:t>
            </a:r>
          </a:p>
          <a:p>
            <a:pPr marL="0" marR="0">
              <a:buNone/>
            </a:pP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 </a:t>
            </a:r>
            <a:r>
              <a:rPr lang="en-IN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user1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User(</a:t>
            </a:r>
            <a:r>
              <a:rPr lang="en-IN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"Deepak"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,24);</a:t>
            </a:r>
          </a:p>
          <a:p>
            <a:pPr lvl="4"/>
            <a:r>
              <a:rPr lang="en-IN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IN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IN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IN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"Name:"</a:t>
            </a:r>
            <a:r>
              <a:rPr lang="en-IN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user1</a:t>
            </a:r>
            <a:r>
              <a:rPr lang="en-IN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.getName());</a:t>
            </a:r>
          </a:p>
          <a:p>
            <a:pPr lvl="4"/>
            <a:r>
              <a:rPr lang="en-IN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IN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IN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IN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"Age:"</a:t>
            </a:r>
            <a:r>
              <a:rPr lang="en-IN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user1</a:t>
            </a:r>
            <a:r>
              <a:rPr lang="en-IN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.getAge());</a:t>
            </a:r>
          </a:p>
          <a:p>
            <a:pPr lvl="4"/>
            <a:endParaRPr lang="en-IN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4"/>
            <a:r>
              <a:rPr lang="en-IN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 </a:t>
            </a:r>
            <a:r>
              <a:rPr lang="en-IN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user2</a:t>
            </a:r>
            <a:r>
              <a:rPr lang="en-IN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IN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User();</a:t>
            </a:r>
          </a:p>
          <a:p>
            <a:pPr lvl="4"/>
            <a:r>
              <a:rPr lang="en-IN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IN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IN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IN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"Name:"</a:t>
            </a:r>
            <a:r>
              <a:rPr lang="en-IN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user2</a:t>
            </a:r>
            <a:r>
              <a:rPr lang="en-IN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.getName());</a:t>
            </a:r>
          </a:p>
          <a:p>
            <a:pPr lvl="4"/>
            <a:r>
              <a:rPr lang="en-IN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IN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IN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IN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"Age:"</a:t>
            </a:r>
            <a:r>
              <a:rPr lang="en-IN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user2</a:t>
            </a:r>
            <a:r>
              <a:rPr lang="en-IN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.getAge());</a:t>
            </a:r>
          </a:p>
          <a:p>
            <a:pPr marL="0" marR="0">
              <a:buNone/>
            </a:pP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}</a:t>
            </a:r>
            <a:b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IN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/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839011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85890D-1EFE-5ADF-CC92-9466173A4E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reeform 54">
            <a:extLst>
              <a:ext uri="{FF2B5EF4-FFF2-40B4-BE49-F238E27FC236}">
                <a16:creationId xmlns:a16="http://schemas.microsoft.com/office/drawing/2014/main" id="{919C8B40-76F2-4C64-403E-C1B7C79AFB40}"/>
              </a:ext>
            </a:extLst>
          </p:cNvPr>
          <p:cNvSpPr/>
          <p:nvPr/>
        </p:nvSpPr>
        <p:spPr>
          <a:xfrm>
            <a:off x="11469461" y="541440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5" name="Freeform 55">
            <a:extLst>
              <a:ext uri="{FF2B5EF4-FFF2-40B4-BE49-F238E27FC236}">
                <a16:creationId xmlns:a16="http://schemas.microsoft.com/office/drawing/2014/main" id="{74DFD526-BADB-479C-684A-D86881AA91D5}"/>
              </a:ext>
            </a:extLst>
          </p:cNvPr>
          <p:cNvSpPr/>
          <p:nvPr/>
        </p:nvSpPr>
        <p:spPr>
          <a:xfrm rot="5400000" flipH="1" flipV="1">
            <a:off x="11469461" y="6136940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D9F6866B-6A03-7F11-C85F-834FF92DD914}"/>
              </a:ext>
            </a:extLst>
          </p:cNvPr>
          <p:cNvCxnSpPr>
            <a:cxnSpLocks/>
          </p:cNvCxnSpPr>
          <p:nvPr/>
        </p:nvCxnSpPr>
        <p:spPr>
          <a:xfrm>
            <a:off x="4622800" y="1028881"/>
            <a:ext cx="1981200" cy="0"/>
          </a:xfrm>
          <a:prstGeom prst="line">
            <a:avLst/>
          </a:prstGeom>
          <a:ln w="146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Picture 66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9F356EC9-F7CE-1665-9831-FF40CC3B340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8982" y="9359"/>
            <a:ext cx="1718365" cy="54300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7278DFD-D739-F6BE-B5A4-80DBACB90D70}"/>
              </a:ext>
            </a:extLst>
          </p:cNvPr>
          <p:cNvSpPr txBox="1"/>
          <p:nvPr/>
        </p:nvSpPr>
        <p:spPr>
          <a:xfrm>
            <a:off x="4622800" y="280860"/>
            <a:ext cx="44682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Output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1FAC1A-C53B-6953-6554-55CB46069DBF}"/>
              </a:ext>
            </a:extLst>
          </p:cNvPr>
          <p:cNvSpPr txBox="1"/>
          <p:nvPr/>
        </p:nvSpPr>
        <p:spPr>
          <a:xfrm>
            <a:off x="1154782" y="1488072"/>
            <a:ext cx="10393053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buNone/>
            </a:pPr>
            <a:r>
              <a:rPr lang="en-US" sz="2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Name:Deepak</a:t>
            </a:r>
            <a:endParaRPr lang="en-US" sz="2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buNone/>
            </a:pPr>
            <a:r>
              <a:rPr lang="en-US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Age:24</a:t>
            </a:r>
          </a:p>
          <a:p>
            <a:pPr marL="0" marR="0">
              <a:buNone/>
            </a:pPr>
            <a:r>
              <a:rPr lang="en-US" sz="2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Name:null</a:t>
            </a:r>
            <a:endParaRPr lang="en-US" sz="2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/>
            <a:r>
              <a:rPr lang="en-US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Age:0</a:t>
            </a:r>
          </a:p>
          <a:p>
            <a:pPr marL="0" marR="0"/>
            <a:endParaRPr lang="en-IN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86880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F4FAEF-BC0A-9BCC-C7D3-AD53B99049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reeform 54">
            <a:extLst>
              <a:ext uri="{FF2B5EF4-FFF2-40B4-BE49-F238E27FC236}">
                <a16:creationId xmlns:a16="http://schemas.microsoft.com/office/drawing/2014/main" id="{A10BC2A7-522F-C34C-FBE5-B28A8007745F}"/>
              </a:ext>
            </a:extLst>
          </p:cNvPr>
          <p:cNvSpPr/>
          <p:nvPr/>
        </p:nvSpPr>
        <p:spPr>
          <a:xfrm>
            <a:off x="11469461" y="541440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5" name="Freeform 55">
            <a:extLst>
              <a:ext uri="{FF2B5EF4-FFF2-40B4-BE49-F238E27FC236}">
                <a16:creationId xmlns:a16="http://schemas.microsoft.com/office/drawing/2014/main" id="{E99BFBC6-BA3D-32E7-406B-E33AEE4304FC}"/>
              </a:ext>
            </a:extLst>
          </p:cNvPr>
          <p:cNvSpPr/>
          <p:nvPr/>
        </p:nvSpPr>
        <p:spPr>
          <a:xfrm rot="5400000" flipH="1" flipV="1">
            <a:off x="11469461" y="6136940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A73E4CDB-076E-FC38-221D-D6D02B914EE2}"/>
              </a:ext>
            </a:extLst>
          </p:cNvPr>
          <p:cNvCxnSpPr>
            <a:cxnSpLocks/>
          </p:cNvCxnSpPr>
          <p:nvPr/>
        </p:nvCxnSpPr>
        <p:spPr>
          <a:xfrm>
            <a:off x="4622800" y="1028881"/>
            <a:ext cx="1981200" cy="0"/>
          </a:xfrm>
          <a:prstGeom prst="line">
            <a:avLst/>
          </a:prstGeom>
          <a:ln w="146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Picture 66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2EB11A80-3A39-7669-C90E-6BF83C720B1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8982" y="9359"/>
            <a:ext cx="1718365" cy="54300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8207A90-65A8-1143-5FD1-292D83BC8A0E}"/>
              </a:ext>
            </a:extLst>
          </p:cNvPr>
          <p:cNvSpPr txBox="1"/>
          <p:nvPr/>
        </p:nvSpPr>
        <p:spPr>
          <a:xfrm>
            <a:off x="2599247" y="259440"/>
            <a:ext cx="69935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	Using @ToString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CDF355-CA47-B7AF-3497-AF55D709F137}"/>
              </a:ext>
            </a:extLst>
          </p:cNvPr>
          <p:cNvSpPr txBox="1"/>
          <p:nvPr/>
        </p:nvSpPr>
        <p:spPr>
          <a:xfrm>
            <a:off x="576355" y="1365038"/>
            <a:ext cx="1141034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28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@ToString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annotation </a:t>
            </a:r>
            <a:r>
              <a:rPr lang="en-US" sz="2800" b="1" dirty="0">
                <a:solidFill>
                  <a:schemeClr val="accent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generates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en-US" sz="2800" b="1" dirty="0" err="1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toString</a:t>
            </a: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()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method for our class, which is </a:t>
            </a:r>
            <a:r>
              <a:rPr lang="en-US" sz="2800" b="1" dirty="0">
                <a:solidFill>
                  <a:schemeClr val="accent6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useful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for </a:t>
            </a:r>
            <a:r>
              <a:rPr lang="en-US" sz="2800" b="1" dirty="0">
                <a:solidFill>
                  <a:srgbClr val="FF0066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logging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2800" b="1" dirty="0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debugging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Without </a:t>
            </a:r>
            <a:r>
              <a:rPr lang="en-US" sz="2800" b="1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Lombok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we would have to </a:t>
            </a:r>
            <a:r>
              <a:rPr lang="en-US" sz="2800" b="1" dirty="0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manually write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</a:t>
            </a:r>
            <a:r>
              <a:rPr lang="en-US" sz="2800" b="1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method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to </a:t>
            </a:r>
            <a:r>
              <a:rPr lang="en-US" sz="28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print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the </a:t>
            </a:r>
            <a:r>
              <a:rPr lang="en-US" sz="2800" b="1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object’s field values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8281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67CD8F-267F-27A7-FF2D-B0527C1859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reeform 54">
            <a:extLst>
              <a:ext uri="{FF2B5EF4-FFF2-40B4-BE49-F238E27FC236}">
                <a16:creationId xmlns:a16="http://schemas.microsoft.com/office/drawing/2014/main" id="{6188A359-1BE7-9C8C-9BF0-D5FAB998AE59}"/>
              </a:ext>
            </a:extLst>
          </p:cNvPr>
          <p:cNvSpPr/>
          <p:nvPr/>
        </p:nvSpPr>
        <p:spPr>
          <a:xfrm>
            <a:off x="11469461" y="541440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5" name="Freeform 55">
            <a:extLst>
              <a:ext uri="{FF2B5EF4-FFF2-40B4-BE49-F238E27FC236}">
                <a16:creationId xmlns:a16="http://schemas.microsoft.com/office/drawing/2014/main" id="{27E4C1DD-9528-5CD1-9D76-3C6270645409}"/>
              </a:ext>
            </a:extLst>
          </p:cNvPr>
          <p:cNvSpPr/>
          <p:nvPr/>
        </p:nvSpPr>
        <p:spPr>
          <a:xfrm rot="5400000" flipH="1" flipV="1">
            <a:off x="11469461" y="6136940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7788B31B-E545-8D13-B511-AD4152DD6E70}"/>
              </a:ext>
            </a:extLst>
          </p:cNvPr>
          <p:cNvCxnSpPr>
            <a:cxnSpLocks/>
          </p:cNvCxnSpPr>
          <p:nvPr/>
        </p:nvCxnSpPr>
        <p:spPr>
          <a:xfrm>
            <a:off x="4622800" y="1028881"/>
            <a:ext cx="1981200" cy="0"/>
          </a:xfrm>
          <a:prstGeom prst="line">
            <a:avLst/>
          </a:prstGeom>
          <a:ln w="146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Picture 66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43C510FC-F104-ACE4-241D-6496AB889CD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8982" y="9359"/>
            <a:ext cx="1718365" cy="54300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C189D40-E886-7C53-0023-63329C16E6BC}"/>
              </a:ext>
            </a:extLst>
          </p:cNvPr>
          <p:cNvSpPr txBox="1"/>
          <p:nvPr/>
        </p:nvSpPr>
        <p:spPr>
          <a:xfrm>
            <a:off x="4081898" y="196640"/>
            <a:ext cx="77488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User.java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B97A55-F249-3E67-FCFF-6E045C8ADEF5}"/>
              </a:ext>
            </a:extLst>
          </p:cNvPr>
          <p:cNvSpPr txBox="1"/>
          <p:nvPr/>
        </p:nvSpPr>
        <p:spPr>
          <a:xfrm>
            <a:off x="1692110" y="1582340"/>
            <a:ext cx="8375715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buNone/>
            </a:pPr>
            <a:r>
              <a:rPr lang="en-IN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package</a:t>
            </a:r>
            <a:r>
              <a:rPr lang="en-IN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in.scalive.dto</a:t>
            </a:r>
            <a:r>
              <a:rPr lang="en-IN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>
              <a:buNone/>
            </a:pPr>
            <a:r>
              <a:rPr lang="en-IN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lombok.AllArgsConstructor</a:t>
            </a:r>
            <a:r>
              <a:rPr lang="en-IN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>
              <a:buNone/>
            </a:pPr>
            <a:r>
              <a:rPr lang="en-IN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lombok.NoArgsConstructor</a:t>
            </a:r>
            <a:r>
              <a:rPr lang="en-IN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>
              <a:buNone/>
            </a:pPr>
            <a:r>
              <a:rPr lang="en-IN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lombok.ToString</a:t>
            </a:r>
            <a:r>
              <a:rPr lang="en-IN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>
              <a:buNone/>
            </a:pPr>
            <a:r>
              <a:rPr lang="en-IN" sz="2000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@ToString</a:t>
            </a:r>
          </a:p>
          <a:p>
            <a:pPr marL="0" marR="0">
              <a:buNone/>
            </a:pPr>
            <a:r>
              <a:rPr lang="en-IN" sz="2000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@NoArgsConstructor</a:t>
            </a:r>
          </a:p>
          <a:p>
            <a:pPr marL="0" marR="0">
              <a:buNone/>
            </a:pPr>
            <a:r>
              <a:rPr lang="en-IN" sz="2000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@AllArgsConstructor</a:t>
            </a:r>
          </a:p>
          <a:p>
            <a:pPr marL="0" marR="0">
              <a:buNone/>
            </a:pPr>
            <a:r>
              <a:rPr lang="en-IN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IN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User {</a:t>
            </a:r>
          </a:p>
          <a:p>
            <a:pPr marL="0" marR="0">
              <a:buNone/>
            </a:pPr>
            <a:r>
              <a:rPr lang="en-IN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IN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String </a:t>
            </a:r>
            <a:r>
              <a:rPr lang="en-IN" sz="20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>
              <a:buNone/>
            </a:pPr>
            <a:r>
              <a:rPr lang="en-IN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IN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IN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/>
            <a:r>
              <a:rPr lang="en-IN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294339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A45AFE-0C67-7E04-52C2-7988DE5738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reeform 54">
            <a:extLst>
              <a:ext uri="{FF2B5EF4-FFF2-40B4-BE49-F238E27FC236}">
                <a16:creationId xmlns:a16="http://schemas.microsoft.com/office/drawing/2014/main" id="{3B4DB196-2207-97A7-3DB9-A78CC30269D8}"/>
              </a:ext>
            </a:extLst>
          </p:cNvPr>
          <p:cNvSpPr/>
          <p:nvPr/>
        </p:nvSpPr>
        <p:spPr>
          <a:xfrm>
            <a:off x="11469461" y="541440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5" name="Freeform 55">
            <a:extLst>
              <a:ext uri="{FF2B5EF4-FFF2-40B4-BE49-F238E27FC236}">
                <a16:creationId xmlns:a16="http://schemas.microsoft.com/office/drawing/2014/main" id="{265CEF1C-2EF4-B0AB-5E90-3530FF25D5BB}"/>
              </a:ext>
            </a:extLst>
          </p:cNvPr>
          <p:cNvSpPr/>
          <p:nvPr/>
        </p:nvSpPr>
        <p:spPr>
          <a:xfrm rot="5400000" flipH="1" flipV="1">
            <a:off x="11469461" y="6136940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1977C5FA-5910-5985-FDB6-27EA5D8617F0}"/>
              </a:ext>
            </a:extLst>
          </p:cNvPr>
          <p:cNvCxnSpPr>
            <a:cxnSpLocks/>
          </p:cNvCxnSpPr>
          <p:nvPr/>
        </p:nvCxnSpPr>
        <p:spPr>
          <a:xfrm>
            <a:off x="4622800" y="1028881"/>
            <a:ext cx="1981200" cy="0"/>
          </a:xfrm>
          <a:prstGeom prst="line">
            <a:avLst/>
          </a:prstGeom>
          <a:ln w="146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Picture 66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18444AD4-FD55-E0A7-BE69-9A779795A31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8982" y="9359"/>
            <a:ext cx="1718365" cy="54300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04E98FF-0AB3-1924-7331-1AE97DCAF161}"/>
              </a:ext>
            </a:extLst>
          </p:cNvPr>
          <p:cNvSpPr txBox="1"/>
          <p:nvPr/>
        </p:nvSpPr>
        <p:spPr>
          <a:xfrm>
            <a:off x="2912974" y="167641"/>
            <a:ext cx="77488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SpringBootApplication</a:t>
            </a:r>
            <a:endParaRPr lang="en-US" sz="4400" dirty="0">
              <a:solidFill>
                <a:schemeClr val="tx2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49010A-8C93-7578-A132-87343D4B9C62}"/>
              </a:ext>
            </a:extLst>
          </p:cNvPr>
          <p:cNvSpPr txBox="1"/>
          <p:nvPr/>
        </p:nvSpPr>
        <p:spPr>
          <a:xfrm>
            <a:off x="1154782" y="1488072"/>
            <a:ext cx="10393053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buNone/>
            </a:pPr>
            <a:r>
              <a:rPr lang="en-IN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package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in.scalive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>
              <a:buNone/>
            </a:pPr>
            <a:r>
              <a:rPr lang="en-IN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org.springframework.boot.SpringApplication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>
              <a:buNone/>
            </a:pPr>
            <a:r>
              <a:rPr lang="en-IN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org.springframework.boot.autoconfigure.SpringBootApplication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>
              <a:buNone/>
            </a:pPr>
            <a:r>
              <a:rPr lang="en-IN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in.scalive.dto.User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>
              <a:buNone/>
            </a:pPr>
            <a:r>
              <a:rPr lang="en-IN" sz="1800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@SpringBootApplication</a:t>
            </a:r>
          </a:p>
          <a:p>
            <a:pPr marL="0" marR="0">
              <a:buNone/>
            </a:pPr>
            <a:r>
              <a:rPr lang="en-IN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SpringBootLombokEx1Application {</a:t>
            </a:r>
          </a:p>
          <a:p>
            <a:pPr marL="0" marR="0">
              <a:buNone/>
            </a:pPr>
            <a:r>
              <a:rPr lang="en-IN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public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main(String[] </a:t>
            </a:r>
            <a:r>
              <a:rPr lang="en-IN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marR="0">
              <a:buNone/>
            </a:pP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SpringApplication.</a:t>
            </a:r>
            <a:r>
              <a:rPr lang="en-IN" sz="18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(SpringBootLombokEx1Application.</a:t>
            </a:r>
            <a:r>
              <a:rPr lang="en-IN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marR="0">
              <a:buNone/>
            </a:pP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</a:t>
            </a:r>
          </a:p>
          <a:p>
            <a:pPr marL="0" marR="0">
              <a:buNone/>
            </a:pP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 </a:t>
            </a:r>
            <a:r>
              <a:rPr lang="en-IN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user1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User(</a:t>
            </a:r>
            <a:r>
              <a:rPr lang="en-IN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"Deepak"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,24);</a:t>
            </a:r>
          </a:p>
          <a:p>
            <a:pPr lvl="4"/>
            <a:r>
              <a:rPr lang="en-IN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IN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IN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IN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user1</a:t>
            </a:r>
            <a:r>
              <a:rPr lang="en-IN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lvl="4"/>
            <a:endParaRPr lang="en-IN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4"/>
            <a:r>
              <a:rPr lang="en-IN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 </a:t>
            </a:r>
            <a:r>
              <a:rPr lang="en-IN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user2</a:t>
            </a:r>
            <a:r>
              <a:rPr lang="en-IN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IN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User();</a:t>
            </a:r>
          </a:p>
          <a:p>
            <a:pPr lvl="4"/>
            <a:r>
              <a:rPr lang="en-IN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IN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IN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IN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(user2);</a:t>
            </a:r>
          </a:p>
          <a:p>
            <a:pPr marL="0" marR="0">
              <a:buNone/>
            </a:pP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}</a:t>
            </a:r>
            <a:b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IN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/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803792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F53112-A149-33AB-85E0-9378D040F7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reeform 54">
            <a:extLst>
              <a:ext uri="{FF2B5EF4-FFF2-40B4-BE49-F238E27FC236}">
                <a16:creationId xmlns:a16="http://schemas.microsoft.com/office/drawing/2014/main" id="{7DA4AFC3-E549-BDEB-7705-1E7044DEA5E6}"/>
              </a:ext>
            </a:extLst>
          </p:cNvPr>
          <p:cNvSpPr/>
          <p:nvPr/>
        </p:nvSpPr>
        <p:spPr>
          <a:xfrm>
            <a:off x="11469461" y="541440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5" name="Freeform 55">
            <a:extLst>
              <a:ext uri="{FF2B5EF4-FFF2-40B4-BE49-F238E27FC236}">
                <a16:creationId xmlns:a16="http://schemas.microsoft.com/office/drawing/2014/main" id="{21638C9E-7764-293A-155C-DF6446466C78}"/>
              </a:ext>
            </a:extLst>
          </p:cNvPr>
          <p:cNvSpPr/>
          <p:nvPr/>
        </p:nvSpPr>
        <p:spPr>
          <a:xfrm rot="5400000" flipH="1" flipV="1">
            <a:off x="11469461" y="6136940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55D05540-270F-D997-DFFB-4C42FE6202C3}"/>
              </a:ext>
            </a:extLst>
          </p:cNvPr>
          <p:cNvCxnSpPr>
            <a:cxnSpLocks/>
          </p:cNvCxnSpPr>
          <p:nvPr/>
        </p:nvCxnSpPr>
        <p:spPr>
          <a:xfrm>
            <a:off x="4622800" y="1028881"/>
            <a:ext cx="1981200" cy="0"/>
          </a:xfrm>
          <a:prstGeom prst="line">
            <a:avLst/>
          </a:prstGeom>
          <a:ln w="146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Picture 66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5F62914A-5E51-7067-9A10-712870FE49E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8982" y="9359"/>
            <a:ext cx="1718365" cy="54300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16E88B0-64E7-6D1F-7473-56A5D2AC5C87}"/>
              </a:ext>
            </a:extLst>
          </p:cNvPr>
          <p:cNvSpPr txBox="1"/>
          <p:nvPr/>
        </p:nvSpPr>
        <p:spPr>
          <a:xfrm>
            <a:off x="4622800" y="280860"/>
            <a:ext cx="44682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Output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B97794-3AE5-50E2-B7E1-BB40574A446A}"/>
              </a:ext>
            </a:extLst>
          </p:cNvPr>
          <p:cNvSpPr txBox="1"/>
          <p:nvPr/>
        </p:nvSpPr>
        <p:spPr>
          <a:xfrm>
            <a:off x="1154782" y="1488072"/>
            <a:ext cx="10393053" cy="1261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buNone/>
            </a:pPr>
            <a:r>
              <a:rPr lang="en-US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User(name=Deepak, age=24)</a:t>
            </a:r>
          </a:p>
          <a:p>
            <a:pPr marL="0" marR="0"/>
            <a:r>
              <a:rPr lang="en-US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User(name=null, age=0)</a:t>
            </a:r>
          </a:p>
          <a:p>
            <a:pPr marL="0" marR="0"/>
            <a:endParaRPr lang="en-IN" sz="20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58673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F9C724-8BB9-B475-80BE-8E6686F39F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reeform 54">
            <a:extLst>
              <a:ext uri="{FF2B5EF4-FFF2-40B4-BE49-F238E27FC236}">
                <a16:creationId xmlns:a16="http://schemas.microsoft.com/office/drawing/2014/main" id="{E439B0F8-E96C-7703-E3A7-E02989093DAB}"/>
              </a:ext>
            </a:extLst>
          </p:cNvPr>
          <p:cNvSpPr/>
          <p:nvPr/>
        </p:nvSpPr>
        <p:spPr>
          <a:xfrm>
            <a:off x="11469461" y="541440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5" name="Freeform 55">
            <a:extLst>
              <a:ext uri="{FF2B5EF4-FFF2-40B4-BE49-F238E27FC236}">
                <a16:creationId xmlns:a16="http://schemas.microsoft.com/office/drawing/2014/main" id="{572ACD50-FF11-568D-5AAF-275BB16DFB04}"/>
              </a:ext>
            </a:extLst>
          </p:cNvPr>
          <p:cNvSpPr/>
          <p:nvPr/>
        </p:nvSpPr>
        <p:spPr>
          <a:xfrm rot="5400000" flipH="1" flipV="1">
            <a:off x="11469461" y="6136940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0D0023AE-1E03-1B81-7F30-6F79C64C6B68}"/>
              </a:ext>
            </a:extLst>
          </p:cNvPr>
          <p:cNvCxnSpPr>
            <a:cxnSpLocks/>
          </p:cNvCxnSpPr>
          <p:nvPr/>
        </p:nvCxnSpPr>
        <p:spPr>
          <a:xfrm>
            <a:off x="4622800" y="1028881"/>
            <a:ext cx="1981200" cy="0"/>
          </a:xfrm>
          <a:prstGeom prst="line">
            <a:avLst/>
          </a:prstGeom>
          <a:ln w="146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Picture 66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FDDFC35C-FC7E-8C08-8ABC-F6FF612914E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8982" y="9359"/>
            <a:ext cx="1718365" cy="54300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23D7091-F0CE-A67F-FF82-A5D660CE3F6B}"/>
              </a:ext>
            </a:extLst>
          </p:cNvPr>
          <p:cNvSpPr txBox="1"/>
          <p:nvPr/>
        </p:nvSpPr>
        <p:spPr>
          <a:xfrm>
            <a:off x="2149311" y="259440"/>
            <a:ext cx="87669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	Using @EqualsAndHashCode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D40B07-A484-E5B6-F1B2-1439F39CAF84}"/>
              </a:ext>
            </a:extLst>
          </p:cNvPr>
          <p:cNvSpPr txBox="1"/>
          <p:nvPr/>
        </p:nvSpPr>
        <p:spPr>
          <a:xfrm>
            <a:off x="576355" y="1365038"/>
            <a:ext cx="1141034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28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@EqualsAndHashCode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annotation generates </a:t>
            </a:r>
            <a:r>
              <a:rPr lang="en-US" sz="2800" b="1" dirty="0">
                <a:solidFill>
                  <a:schemeClr val="accent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equals()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en-US" sz="2800" b="1" dirty="0" err="1">
                <a:solidFill>
                  <a:schemeClr val="accent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hashCode</a:t>
            </a:r>
            <a:r>
              <a:rPr lang="en-US" sz="2800" b="1" dirty="0">
                <a:solidFill>
                  <a:schemeClr val="accent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()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methods for our class.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These </a:t>
            </a:r>
            <a:r>
              <a:rPr lang="en-US" sz="2800" b="1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methods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are </a:t>
            </a: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critical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when using </a:t>
            </a:r>
            <a:r>
              <a:rPr lang="en-US" sz="28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objects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 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collections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like </a:t>
            </a:r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Set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or when </a:t>
            </a:r>
            <a:r>
              <a:rPr lang="en-US" sz="2800" b="1" dirty="0">
                <a:solidFill>
                  <a:srgbClr val="EA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comparing objects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6032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4CF0C7-4D28-2698-910D-F08D9D404F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reeform 54">
            <a:extLst>
              <a:ext uri="{FF2B5EF4-FFF2-40B4-BE49-F238E27FC236}">
                <a16:creationId xmlns:a16="http://schemas.microsoft.com/office/drawing/2014/main" id="{30F8633A-C123-3565-0EB2-FAF577539B0C}"/>
              </a:ext>
            </a:extLst>
          </p:cNvPr>
          <p:cNvSpPr/>
          <p:nvPr/>
        </p:nvSpPr>
        <p:spPr>
          <a:xfrm>
            <a:off x="11469461" y="541440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5" name="Freeform 55">
            <a:extLst>
              <a:ext uri="{FF2B5EF4-FFF2-40B4-BE49-F238E27FC236}">
                <a16:creationId xmlns:a16="http://schemas.microsoft.com/office/drawing/2014/main" id="{57ACAC96-8C42-BA41-7B8E-16B00F2FBC44}"/>
              </a:ext>
            </a:extLst>
          </p:cNvPr>
          <p:cNvSpPr/>
          <p:nvPr/>
        </p:nvSpPr>
        <p:spPr>
          <a:xfrm rot="5400000" flipH="1" flipV="1">
            <a:off x="11469461" y="6136940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0EBFF5B1-4C8E-338C-FF91-85E55A06BF24}"/>
              </a:ext>
            </a:extLst>
          </p:cNvPr>
          <p:cNvCxnSpPr>
            <a:cxnSpLocks/>
          </p:cNvCxnSpPr>
          <p:nvPr/>
        </p:nvCxnSpPr>
        <p:spPr>
          <a:xfrm>
            <a:off x="4622800" y="1028881"/>
            <a:ext cx="1981200" cy="0"/>
          </a:xfrm>
          <a:prstGeom prst="line">
            <a:avLst/>
          </a:prstGeom>
          <a:ln w="146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Picture 66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0C387C87-0E85-4ACB-3D95-02B43DC8E00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8982" y="9359"/>
            <a:ext cx="1718365" cy="54300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5E37890-2A68-71D6-D8FF-E9042EA86183}"/>
              </a:ext>
            </a:extLst>
          </p:cNvPr>
          <p:cNvSpPr txBox="1"/>
          <p:nvPr/>
        </p:nvSpPr>
        <p:spPr>
          <a:xfrm>
            <a:off x="4081898" y="196640"/>
            <a:ext cx="77488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User.java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706E9B-CA0B-619B-8BD2-8AC9BF41CCD6}"/>
              </a:ext>
            </a:extLst>
          </p:cNvPr>
          <p:cNvSpPr txBox="1"/>
          <p:nvPr/>
        </p:nvSpPr>
        <p:spPr>
          <a:xfrm>
            <a:off x="1692110" y="1582340"/>
            <a:ext cx="8375715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buNone/>
            </a:pPr>
            <a:r>
              <a:rPr lang="en-IN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package</a:t>
            </a:r>
            <a:r>
              <a:rPr lang="en-IN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in.scalive.dto</a:t>
            </a:r>
            <a:r>
              <a:rPr lang="en-IN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>
              <a:buNone/>
            </a:pPr>
            <a:r>
              <a:rPr lang="en-IN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lombok.AllArgsConstructor</a:t>
            </a:r>
            <a:r>
              <a:rPr lang="en-IN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>
              <a:buNone/>
            </a:pPr>
            <a:r>
              <a:rPr lang="en-IN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lombok.EqualsAndHashCode</a:t>
            </a:r>
            <a:r>
              <a:rPr lang="en-IN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>
              <a:buNone/>
            </a:pPr>
            <a:r>
              <a:rPr lang="en-IN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lombok.NoArgsConstructor</a:t>
            </a:r>
            <a:r>
              <a:rPr lang="en-IN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>
              <a:buNone/>
            </a:pPr>
            <a:r>
              <a:rPr lang="en-IN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lombok.ToString</a:t>
            </a:r>
            <a:r>
              <a:rPr lang="en-IN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>
              <a:buNone/>
            </a:pPr>
            <a:r>
              <a:rPr lang="en-IN" sz="2000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@ToString</a:t>
            </a:r>
          </a:p>
          <a:p>
            <a:pPr marL="0" marR="0">
              <a:buNone/>
            </a:pPr>
            <a:r>
              <a:rPr lang="en-IN" sz="2000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@NoArgsConstructor</a:t>
            </a:r>
          </a:p>
          <a:p>
            <a:pPr marL="0" marR="0">
              <a:buNone/>
            </a:pPr>
            <a:r>
              <a:rPr lang="en-IN" sz="2000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@AllArgsConstructor</a:t>
            </a:r>
          </a:p>
          <a:p>
            <a:pPr marL="0" marR="0">
              <a:buNone/>
            </a:pPr>
            <a:r>
              <a:rPr lang="en-IN" sz="2000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@EqualsAndHashCode</a:t>
            </a:r>
          </a:p>
          <a:p>
            <a:pPr marL="0" marR="0">
              <a:buNone/>
            </a:pPr>
            <a:r>
              <a:rPr lang="en-IN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IN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User {</a:t>
            </a:r>
          </a:p>
          <a:p>
            <a:pPr marL="0" marR="0">
              <a:buNone/>
            </a:pPr>
            <a:r>
              <a:rPr lang="en-IN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IN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String </a:t>
            </a:r>
            <a:r>
              <a:rPr lang="en-IN" sz="20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>
              <a:buNone/>
            </a:pPr>
            <a:r>
              <a:rPr lang="en-IN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IN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IN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/>
            <a:r>
              <a:rPr lang="en-IN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99258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9590DA-9C93-2A5C-4776-D82B5CE1B1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reeform 54">
            <a:extLst>
              <a:ext uri="{FF2B5EF4-FFF2-40B4-BE49-F238E27FC236}">
                <a16:creationId xmlns:a16="http://schemas.microsoft.com/office/drawing/2014/main" id="{F7B8150F-E397-AD7B-B9B2-20A916FE8160}"/>
              </a:ext>
            </a:extLst>
          </p:cNvPr>
          <p:cNvSpPr/>
          <p:nvPr/>
        </p:nvSpPr>
        <p:spPr>
          <a:xfrm>
            <a:off x="11469461" y="541440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5" name="Freeform 55">
            <a:extLst>
              <a:ext uri="{FF2B5EF4-FFF2-40B4-BE49-F238E27FC236}">
                <a16:creationId xmlns:a16="http://schemas.microsoft.com/office/drawing/2014/main" id="{A0244BD4-B6FE-B1D2-8D8D-836E4A6A4194}"/>
              </a:ext>
            </a:extLst>
          </p:cNvPr>
          <p:cNvSpPr/>
          <p:nvPr/>
        </p:nvSpPr>
        <p:spPr>
          <a:xfrm rot="5400000" flipH="1" flipV="1">
            <a:off x="11469461" y="6136940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5D3E7348-3E7A-A8D0-E8A8-F8D6352EC72D}"/>
              </a:ext>
            </a:extLst>
          </p:cNvPr>
          <p:cNvCxnSpPr>
            <a:cxnSpLocks/>
          </p:cNvCxnSpPr>
          <p:nvPr/>
        </p:nvCxnSpPr>
        <p:spPr>
          <a:xfrm>
            <a:off x="4622800" y="1028881"/>
            <a:ext cx="1981200" cy="0"/>
          </a:xfrm>
          <a:prstGeom prst="line">
            <a:avLst/>
          </a:prstGeom>
          <a:ln w="146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Picture 66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ABF1D557-93C2-81A1-F9A1-599EF2494D9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8982" y="9359"/>
            <a:ext cx="1718365" cy="54300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EE9F742-219D-21D5-C1FF-D685701AA2E9}"/>
              </a:ext>
            </a:extLst>
          </p:cNvPr>
          <p:cNvSpPr txBox="1"/>
          <p:nvPr/>
        </p:nvSpPr>
        <p:spPr>
          <a:xfrm>
            <a:off x="3271101" y="260657"/>
            <a:ext cx="77488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What Is Lombok 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06E6E3-77D4-D6BB-123D-F712831C5428}"/>
              </a:ext>
            </a:extLst>
          </p:cNvPr>
          <p:cNvSpPr txBox="1"/>
          <p:nvPr/>
        </p:nvSpPr>
        <p:spPr>
          <a:xfrm>
            <a:off x="576355" y="1365038"/>
            <a:ext cx="11410347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Lombok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is a </a:t>
            </a:r>
            <a:r>
              <a:rPr lang="en-US" sz="2800" b="1" dirty="0">
                <a:solidFill>
                  <a:schemeClr val="accent6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Java library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provides </a:t>
            </a:r>
            <a:r>
              <a:rPr lang="en-US" sz="28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simple annotations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which </a:t>
            </a:r>
            <a:r>
              <a:rPr lang="en-US" sz="2800" b="1" dirty="0">
                <a:solidFill>
                  <a:srgbClr val="FF0066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help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 programmer </a:t>
            </a:r>
            <a:r>
              <a:rPr lang="en-US" sz="2800" b="1" i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reduce boilerplate code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such as: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chemeClr val="accent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getters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rgbClr val="FF0066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setters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rgbClr val="41C46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constructors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sz="2400" b="1" dirty="0" err="1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toString</a:t>
            </a: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() 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etc.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 </a:t>
            </a:r>
            <a:r>
              <a:rPr lang="en-US" sz="2800" b="1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can say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</a:t>
            </a: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makes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the code </a:t>
            </a:r>
            <a:r>
              <a:rPr lang="en-US" sz="2800" b="1" u="sng" dirty="0">
                <a:solidFill>
                  <a:srgbClr val="6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cleaner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more </a:t>
            </a:r>
            <a:r>
              <a:rPr lang="en-US" sz="2800" b="1" u="sng" dirty="0">
                <a:solidFill>
                  <a:srgbClr val="6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readable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06147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698112-21A3-91B1-BB9A-AE4144729E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reeform 54">
            <a:extLst>
              <a:ext uri="{FF2B5EF4-FFF2-40B4-BE49-F238E27FC236}">
                <a16:creationId xmlns:a16="http://schemas.microsoft.com/office/drawing/2014/main" id="{A4A898F5-2EA3-43E0-8313-F6D5F1C5C424}"/>
              </a:ext>
            </a:extLst>
          </p:cNvPr>
          <p:cNvSpPr/>
          <p:nvPr/>
        </p:nvSpPr>
        <p:spPr>
          <a:xfrm>
            <a:off x="11469461" y="541440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5" name="Freeform 55">
            <a:extLst>
              <a:ext uri="{FF2B5EF4-FFF2-40B4-BE49-F238E27FC236}">
                <a16:creationId xmlns:a16="http://schemas.microsoft.com/office/drawing/2014/main" id="{78C15E6B-D02B-ABB7-C677-1DDE093B654F}"/>
              </a:ext>
            </a:extLst>
          </p:cNvPr>
          <p:cNvSpPr/>
          <p:nvPr/>
        </p:nvSpPr>
        <p:spPr>
          <a:xfrm rot="5400000" flipH="1" flipV="1">
            <a:off x="11469461" y="6136940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92E10486-F17D-F5FA-CDE4-A2E60FE4890F}"/>
              </a:ext>
            </a:extLst>
          </p:cNvPr>
          <p:cNvCxnSpPr>
            <a:cxnSpLocks/>
          </p:cNvCxnSpPr>
          <p:nvPr/>
        </p:nvCxnSpPr>
        <p:spPr>
          <a:xfrm>
            <a:off x="4622800" y="1028881"/>
            <a:ext cx="1981200" cy="0"/>
          </a:xfrm>
          <a:prstGeom prst="line">
            <a:avLst/>
          </a:prstGeom>
          <a:ln w="146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Picture 66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30747146-AC0D-F48F-FF86-29E6776CFBD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8982" y="9359"/>
            <a:ext cx="1718365" cy="54300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376424E-AA64-005E-13C1-6F1550108BE0}"/>
              </a:ext>
            </a:extLst>
          </p:cNvPr>
          <p:cNvSpPr txBox="1"/>
          <p:nvPr/>
        </p:nvSpPr>
        <p:spPr>
          <a:xfrm>
            <a:off x="2912974" y="167641"/>
            <a:ext cx="77488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SpringBootApplication</a:t>
            </a:r>
            <a:endParaRPr lang="en-US" sz="4400" dirty="0">
              <a:solidFill>
                <a:schemeClr val="tx2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A6DDDF-51B1-C792-92F0-372880ABDBE9}"/>
              </a:ext>
            </a:extLst>
          </p:cNvPr>
          <p:cNvSpPr txBox="1"/>
          <p:nvPr/>
        </p:nvSpPr>
        <p:spPr>
          <a:xfrm>
            <a:off x="1154782" y="1488072"/>
            <a:ext cx="10393053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buNone/>
            </a:pPr>
            <a:r>
              <a:rPr lang="en-IN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package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in.scalive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>
              <a:buNone/>
            </a:pPr>
            <a:r>
              <a:rPr lang="en-IN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org.springframework.boot.SpringApplication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>
              <a:buNone/>
            </a:pPr>
            <a:r>
              <a:rPr lang="en-IN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org.springframework.boot.autoconfigure.SpringBootApplication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>
              <a:buNone/>
            </a:pPr>
            <a:r>
              <a:rPr lang="en-IN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in.scalive.dto.User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>
              <a:buNone/>
            </a:pPr>
            <a:r>
              <a:rPr lang="en-IN" sz="1800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@SpringBootApplication</a:t>
            </a:r>
          </a:p>
          <a:p>
            <a:pPr marL="0" marR="0">
              <a:buNone/>
            </a:pPr>
            <a:r>
              <a:rPr lang="en-IN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SpringBootLombokEx1Application {</a:t>
            </a:r>
          </a:p>
          <a:p>
            <a:pPr marL="0" marR="0">
              <a:buNone/>
            </a:pPr>
            <a:r>
              <a:rPr lang="en-IN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public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main(String[] </a:t>
            </a:r>
            <a:r>
              <a:rPr lang="en-IN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marR="0">
              <a:buNone/>
            </a:pP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SpringApplication.</a:t>
            </a:r>
            <a:r>
              <a:rPr lang="en-IN" sz="18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(SpringBootLombokEx1Application.</a:t>
            </a:r>
            <a:r>
              <a:rPr lang="en-IN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marR="0">
              <a:buNone/>
            </a:pP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</a:t>
            </a:r>
          </a:p>
          <a:p>
            <a:pPr marL="0" marR="0">
              <a:buNone/>
            </a:pP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 </a:t>
            </a:r>
            <a:r>
              <a:rPr lang="en-IN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user1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User(</a:t>
            </a:r>
            <a:r>
              <a:rPr lang="en-IN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"Deepak"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,24);</a:t>
            </a:r>
          </a:p>
          <a:p>
            <a:pPr lvl="4"/>
            <a:r>
              <a:rPr lang="en-IN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IN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IN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IN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user1</a:t>
            </a:r>
            <a:r>
              <a:rPr lang="en-IN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lvl="4"/>
            <a:r>
              <a:rPr lang="en-IN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 </a:t>
            </a:r>
            <a:r>
              <a:rPr lang="en-IN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user2</a:t>
            </a:r>
            <a:r>
              <a:rPr lang="en-IN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IN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User(</a:t>
            </a:r>
            <a:r>
              <a:rPr lang="en-IN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"Deepak"</a:t>
            </a:r>
            <a:r>
              <a:rPr lang="en-IN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,24);</a:t>
            </a:r>
          </a:p>
          <a:p>
            <a:pPr lvl="4"/>
            <a:r>
              <a:rPr lang="en-IN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IN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IN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IN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user2</a:t>
            </a:r>
            <a:r>
              <a:rPr lang="en-IN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lvl="4"/>
            <a:r>
              <a:rPr lang="en-IN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IN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IN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IN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user1</a:t>
            </a:r>
            <a:r>
              <a:rPr lang="en-IN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.equals(</a:t>
            </a:r>
            <a:r>
              <a:rPr lang="en-IN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user2</a:t>
            </a:r>
            <a:r>
              <a:rPr lang="en-IN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 marL="0" marR="0">
              <a:buNone/>
            </a:pP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}</a:t>
            </a:r>
            <a:b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IN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/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555975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8570AD-D67D-3241-9D5C-D8F74E2AB1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reeform 54">
            <a:extLst>
              <a:ext uri="{FF2B5EF4-FFF2-40B4-BE49-F238E27FC236}">
                <a16:creationId xmlns:a16="http://schemas.microsoft.com/office/drawing/2014/main" id="{D82EC91E-A8F5-4826-918E-CBF0D6247B3E}"/>
              </a:ext>
            </a:extLst>
          </p:cNvPr>
          <p:cNvSpPr/>
          <p:nvPr/>
        </p:nvSpPr>
        <p:spPr>
          <a:xfrm>
            <a:off x="11469461" y="541440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5" name="Freeform 55">
            <a:extLst>
              <a:ext uri="{FF2B5EF4-FFF2-40B4-BE49-F238E27FC236}">
                <a16:creationId xmlns:a16="http://schemas.microsoft.com/office/drawing/2014/main" id="{A2417821-8EFA-9AA4-E20B-744F6FECD2FE}"/>
              </a:ext>
            </a:extLst>
          </p:cNvPr>
          <p:cNvSpPr/>
          <p:nvPr/>
        </p:nvSpPr>
        <p:spPr>
          <a:xfrm rot="5400000" flipH="1" flipV="1">
            <a:off x="11469461" y="6136940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87DDBE52-199B-4855-F4D5-A5AA46E7C48A}"/>
              </a:ext>
            </a:extLst>
          </p:cNvPr>
          <p:cNvCxnSpPr>
            <a:cxnSpLocks/>
          </p:cNvCxnSpPr>
          <p:nvPr/>
        </p:nvCxnSpPr>
        <p:spPr>
          <a:xfrm>
            <a:off x="4622800" y="1028881"/>
            <a:ext cx="1981200" cy="0"/>
          </a:xfrm>
          <a:prstGeom prst="line">
            <a:avLst/>
          </a:prstGeom>
          <a:ln w="146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Picture 66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D7934DEE-79C7-9F60-55F5-75FB4B83670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8982" y="9359"/>
            <a:ext cx="1718365" cy="54300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66F1945-F5D2-DB12-FFAA-43ECE681FC8F}"/>
              </a:ext>
            </a:extLst>
          </p:cNvPr>
          <p:cNvSpPr txBox="1"/>
          <p:nvPr/>
        </p:nvSpPr>
        <p:spPr>
          <a:xfrm>
            <a:off x="4622800" y="280860"/>
            <a:ext cx="44682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Output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E1AF56-349A-A090-C379-77DC125F24C6}"/>
              </a:ext>
            </a:extLst>
          </p:cNvPr>
          <p:cNvSpPr txBox="1"/>
          <p:nvPr/>
        </p:nvSpPr>
        <p:spPr>
          <a:xfrm>
            <a:off x="1154782" y="1488072"/>
            <a:ext cx="10393053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buNone/>
            </a:pPr>
            <a:r>
              <a:rPr lang="en-US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User(name=Deepak, age=24)</a:t>
            </a:r>
          </a:p>
          <a:p>
            <a:pPr marL="0" marR="0">
              <a:buNone/>
            </a:pPr>
            <a:r>
              <a:rPr lang="en-US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User(name=Deepak, age=24)</a:t>
            </a:r>
          </a:p>
          <a:p>
            <a:pPr marL="0" marR="0"/>
            <a:r>
              <a:rPr lang="en-US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true</a:t>
            </a:r>
          </a:p>
          <a:p>
            <a:pPr marL="0" marR="0"/>
            <a:endParaRPr lang="en-IN" sz="20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90234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B2406B-2900-064F-C609-525643B95E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reeform 54">
            <a:extLst>
              <a:ext uri="{FF2B5EF4-FFF2-40B4-BE49-F238E27FC236}">
                <a16:creationId xmlns:a16="http://schemas.microsoft.com/office/drawing/2014/main" id="{FEC9D847-82FD-97C1-806F-A20208CABBC6}"/>
              </a:ext>
            </a:extLst>
          </p:cNvPr>
          <p:cNvSpPr/>
          <p:nvPr/>
        </p:nvSpPr>
        <p:spPr>
          <a:xfrm>
            <a:off x="11469461" y="541440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5" name="Freeform 55">
            <a:extLst>
              <a:ext uri="{FF2B5EF4-FFF2-40B4-BE49-F238E27FC236}">
                <a16:creationId xmlns:a16="http://schemas.microsoft.com/office/drawing/2014/main" id="{C920C3B8-BF11-5312-F02A-6F69F96F7C0B}"/>
              </a:ext>
            </a:extLst>
          </p:cNvPr>
          <p:cNvSpPr/>
          <p:nvPr/>
        </p:nvSpPr>
        <p:spPr>
          <a:xfrm rot="5400000" flipH="1" flipV="1">
            <a:off x="11469461" y="6136940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125161F8-A271-2ECE-B336-173D1324B74D}"/>
              </a:ext>
            </a:extLst>
          </p:cNvPr>
          <p:cNvCxnSpPr>
            <a:cxnSpLocks/>
          </p:cNvCxnSpPr>
          <p:nvPr/>
        </p:nvCxnSpPr>
        <p:spPr>
          <a:xfrm>
            <a:off x="4622800" y="1028881"/>
            <a:ext cx="1981200" cy="0"/>
          </a:xfrm>
          <a:prstGeom prst="line">
            <a:avLst/>
          </a:prstGeom>
          <a:ln w="146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Picture 66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66FD3634-27C0-773F-F2F6-81B4102BE29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8982" y="9359"/>
            <a:ext cx="1718365" cy="54300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B20AA2C-E1AB-2B85-8EFE-138C4B81359C}"/>
              </a:ext>
            </a:extLst>
          </p:cNvPr>
          <p:cNvSpPr txBox="1"/>
          <p:nvPr/>
        </p:nvSpPr>
        <p:spPr>
          <a:xfrm>
            <a:off x="669302" y="259440"/>
            <a:ext cx="106805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	Customizing @EqualsAndHashCode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1C8C68-3266-EA82-EA87-DB79EB462AB6}"/>
              </a:ext>
            </a:extLst>
          </p:cNvPr>
          <p:cNvSpPr txBox="1"/>
          <p:nvPr/>
        </p:nvSpPr>
        <p:spPr>
          <a:xfrm>
            <a:off x="576355" y="1365038"/>
            <a:ext cx="1141034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can also </a:t>
            </a:r>
            <a:r>
              <a:rPr lang="en-US" sz="28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customize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which </a:t>
            </a:r>
            <a:r>
              <a:rPr lang="en-US" sz="2800" b="1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fields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are used for </a:t>
            </a:r>
            <a:r>
              <a:rPr lang="en-US" sz="2800" b="1" dirty="0">
                <a:solidFill>
                  <a:schemeClr val="accent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equality checks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73FFDF-5B90-0A0D-D7CA-B251F98B0E9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28073" y="2698267"/>
            <a:ext cx="5828037" cy="3130851"/>
          </a:xfrm>
          <a:prstGeom prst="rect">
            <a:avLst/>
          </a:prstGeom>
        </p:spPr>
      </p:pic>
      <p:sp>
        <p:nvSpPr>
          <p:cNvPr id="5" name="Speech Bubble: Oval 4">
            <a:extLst>
              <a:ext uri="{FF2B5EF4-FFF2-40B4-BE49-F238E27FC236}">
                <a16:creationId xmlns:a16="http://schemas.microsoft.com/office/drawing/2014/main" id="{6C9B70DE-DF99-509C-5106-ADCAEAFFD23E}"/>
              </a:ext>
            </a:extLst>
          </p:cNvPr>
          <p:cNvSpPr/>
          <p:nvPr/>
        </p:nvSpPr>
        <p:spPr>
          <a:xfrm>
            <a:off x="9128288" y="2573517"/>
            <a:ext cx="2752627" cy="2840884"/>
          </a:xfrm>
          <a:prstGeom prst="wedgeEllipseCallout">
            <a:avLst>
              <a:gd name="adj1" fmla="val -138299"/>
              <a:gd name="adj2" fmla="val -6188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This will make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Lombok</a:t>
            </a:r>
            <a:r>
              <a:rPr lang="en-US" dirty="0"/>
              <a:t> generate </a:t>
            </a:r>
            <a:r>
              <a:rPr lang="en-US" b="1" dirty="0">
                <a:solidFill>
                  <a:srgbClr val="92D050"/>
                </a:solidFill>
              </a:rPr>
              <a:t>equals() </a:t>
            </a:r>
            <a:r>
              <a:rPr lang="en-US" dirty="0"/>
              <a:t>and </a:t>
            </a:r>
            <a:r>
              <a:rPr lang="en-US" b="1" dirty="0" err="1">
                <a:solidFill>
                  <a:srgbClr val="92D050"/>
                </a:solidFill>
              </a:rPr>
              <a:t>hashCode</a:t>
            </a:r>
            <a:r>
              <a:rPr lang="en-US" b="1" dirty="0">
                <a:solidFill>
                  <a:srgbClr val="92D050"/>
                </a:solidFill>
              </a:rPr>
              <a:t>() </a:t>
            </a:r>
            <a:r>
              <a:rPr lang="en-US" dirty="0"/>
              <a:t>methods that </a:t>
            </a:r>
            <a:r>
              <a:rPr lang="en-US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only consider </a:t>
            </a:r>
            <a:r>
              <a:rPr lang="en-US" dirty="0"/>
              <a:t>the </a:t>
            </a:r>
            <a:r>
              <a:rPr lang="en-US" b="1" dirty="0">
                <a:solidFill>
                  <a:srgbClr val="FFC000"/>
                </a:solidFill>
              </a:rPr>
              <a:t>name</a:t>
            </a:r>
            <a:r>
              <a:rPr lang="en-US" dirty="0"/>
              <a:t> field.</a:t>
            </a:r>
            <a:endParaRPr lang="en-IN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991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24B131-E382-61BB-31DB-C853910824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reeform 54">
            <a:extLst>
              <a:ext uri="{FF2B5EF4-FFF2-40B4-BE49-F238E27FC236}">
                <a16:creationId xmlns:a16="http://schemas.microsoft.com/office/drawing/2014/main" id="{4B851189-4A0A-51CA-2C20-1D459C94502E}"/>
              </a:ext>
            </a:extLst>
          </p:cNvPr>
          <p:cNvSpPr/>
          <p:nvPr/>
        </p:nvSpPr>
        <p:spPr>
          <a:xfrm>
            <a:off x="11469461" y="541440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5" name="Freeform 55">
            <a:extLst>
              <a:ext uri="{FF2B5EF4-FFF2-40B4-BE49-F238E27FC236}">
                <a16:creationId xmlns:a16="http://schemas.microsoft.com/office/drawing/2014/main" id="{15315830-3A47-80CE-01EB-0CB6E13C0060}"/>
              </a:ext>
            </a:extLst>
          </p:cNvPr>
          <p:cNvSpPr/>
          <p:nvPr/>
        </p:nvSpPr>
        <p:spPr>
          <a:xfrm rot="5400000" flipH="1" flipV="1">
            <a:off x="11469461" y="6136940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4705B5B3-B2E5-8847-A737-965858EC0979}"/>
              </a:ext>
            </a:extLst>
          </p:cNvPr>
          <p:cNvCxnSpPr>
            <a:cxnSpLocks/>
          </p:cNvCxnSpPr>
          <p:nvPr/>
        </p:nvCxnSpPr>
        <p:spPr>
          <a:xfrm>
            <a:off x="4622800" y="1028881"/>
            <a:ext cx="1981200" cy="0"/>
          </a:xfrm>
          <a:prstGeom prst="line">
            <a:avLst/>
          </a:prstGeom>
          <a:ln w="146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Picture 66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9B03207D-1D93-3ECA-9E35-8266782D1D7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8982" y="9359"/>
            <a:ext cx="1718365" cy="54300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0F30444-9E50-F5CB-7402-FF04FDFD022E}"/>
              </a:ext>
            </a:extLst>
          </p:cNvPr>
          <p:cNvSpPr txBox="1"/>
          <p:nvPr/>
        </p:nvSpPr>
        <p:spPr>
          <a:xfrm>
            <a:off x="2149311" y="259440"/>
            <a:ext cx="87669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	Using @Data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A1639D-0CEC-2D1A-1C74-0B123C9511E9}"/>
              </a:ext>
            </a:extLst>
          </p:cNvPr>
          <p:cNvSpPr txBox="1"/>
          <p:nvPr/>
        </p:nvSpPr>
        <p:spPr>
          <a:xfrm>
            <a:off x="576355" y="1365038"/>
            <a:ext cx="1141034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28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@Data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annotation is a </a:t>
            </a:r>
            <a:r>
              <a:rPr lang="en-US" sz="2800" b="1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combination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of several annotations: </a:t>
            </a:r>
            <a:r>
              <a:rPr lang="en-US" sz="28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@Getter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8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@Setter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8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@ToString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8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@EqualsAndHashCode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and </a:t>
            </a:r>
            <a:r>
              <a:rPr lang="en-US" sz="28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@RequiredArgsConstructor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It’s </a:t>
            </a: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useful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when we want to </a:t>
            </a:r>
            <a:r>
              <a:rPr lang="en-US" sz="2800" b="1" dirty="0">
                <a:solidFill>
                  <a:schemeClr val="accent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apply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 of these </a:t>
            </a:r>
            <a:r>
              <a:rPr lang="en-US" sz="2800" b="1" dirty="0">
                <a:solidFill>
                  <a:srgbClr val="6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annotations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at </a:t>
            </a: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once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to simplify a </a:t>
            </a:r>
            <a:r>
              <a:rPr lang="en-US" sz="28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POJO class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5114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86F0C3-9560-9CF7-01AA-1D936CF40A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reeform 54">
            <a:extLst>
              <a:ext uri="{FF2B5EF4-FFF2-40B4-BE49-F238E27FC236}">
                <a16:creationId xmlns:a16="http://schemas.microsoft.com/office/drawing/2014/main" id="{900E9F48-0321-0EE1-2602-A6947A3CBDDF}"/>
              </a:ext>
            </a:extLst>
          </p:cNvPr>
          <p:cNvSpPr/>
          <p:nvPr/>
        </p:nvSpPr>
        <p:spPr>
          <a:xfrm>
            <a:off x="11469461" y="541440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5" name="Freeform 55">
            <a:extLst>
              <a:ext uri="{FF2B5EF4-FFF2-40B4-BE49-F238E27FC236}">
                <a16:creationId xmlns:a16="http://schemas.microsoft.com/office/drawing/2014/main" id="{43E298F4-1A93-3466-1666-4C26E26B75C6}"/>
              </a:ext>
            </a:extLst>
          </p:cNvPr>
          <p:cNvSpPr/>
          <p:nvPr/>
        </p:nvSpPr>
        <p:spPr>
          <a:xfrm rot="5400000" flipH="1" flipV="1">
            <a:off x="11469461" y="6136940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1665488-0F5D-09B9-C48C-F34AB787EB12}"/>
              </a:ext>
            </a:extLst>
          </p:cNvPr>
          <p:cNvCxnSpPr>
            <a:cxnSpLocks/>
          </p:cNvCxnSpPr>
          <p:nvPr/>
        </p:nvCxnSpPr>
        <p:spPr>
          <a:xfrm>
            <a:off x="4622800" y="1028881"/>
            <a:ext cx="1981200" cy="0"/>
          </a:xfrm>
          <a:prstGeom prst="line">
            <a:avLst/>
          </a:prstGeom>
          <a:ln w="146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Picture 66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643ED947-F799-F44E-F9FE-D647229B870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8982" y="9359"/>
            <a:ext cx="1718365" cy="54300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F7846EF-18BD-953C-F2EC-1F94960432B0}"/>
              </a:ext>
            </a:extLst>
          </p:cNvPr>
          <p:cNvSpPr txBox="1"/>
          <p:nvPr/>
        </p:nvSpPr>
        <p:spPr>
          <a:xfrm>
            <a:off x="4081898" y="196640"/>
            <a:ext cx="77488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User.java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5D1950-E67D-FD24-5830-92E276B52C4F}"/>
              </a:ext>
            </a:extLst>
          </p:cNvPr>
          <p:cNvSpPr txBox="1"/>
          <p:nvPr/>
        </p:nvSpPr>
        <p:spPr>
          <a:xfrm>
            <a:off x="1692110" y="1582340"/>
            <a:ext cx="8375715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buNone/>
            </a:pP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package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in.scalive.dto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>
              <a:buNone/>
            </a:pP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lombok.Data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>
              <a:buNone/>
            </a:pPr>
            <a:r>
              <a:rPr lang="en-US" sz="2000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@Data</a:t>
            </a:r>
          </a:p>
          <a:p>
            <a:pPr marL="0" marR="0">
              <a:buNone/>
            </a:pP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User {</a:t>
            </a:r>
          </a:p>
          <a:p>
            <a:pPr marL="0" marR="0">
              <a:buNone/>
            </a:pP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String </a:t>
            </a:r>
            <a:r>
              <a:rPr lang="en-US" sz="20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>
              <a:buNone/>
            </a:pP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/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727410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BE9B4D-7C1E-92BB-271B-60F3ECB2D1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reeform 54">
            <a:extLst>
              <a:ext uri="{FF2B5EF4-FFF2-40B4-BE49-F238E27FC236}">
                <a16:creationId xmlns:a16="http://schemas.microsoft.com/office/drawing/2014/main" id="{8CC4257C-96A2-5E13-584C-9EA97ABD56F9}"/>
              </a:ext>
            </a:extLst>
          </p:cNvPr>
          <p:cNvSpPr/>
          <p:nvPr/>
        </p:nvSpPr>
        <p:spPr>
          <a:xfrm>
            <a:off x="11469461" y="541440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5" name="Freeform 55">
            <a:extLst>
              <a:ext uri="{FF2B5EF4-FFF2-40B4-BE49-F238E27FC236}">
                <a16:creationId xmlns:a16="http://schemas.microsoft.com/office/drawing/2014/main" id="{679ADACF-AA07-2D33-3BEC-4D41E2C865C5}"/>
              </a:ext>
            </a:extLst>
          </p:cNvPr>
          <p:cNvSpPr/>
          <p:nvPr/>
        </p:nvSpPr>
        <p:spPr>
          <a:xfrm rot="5400000" flipH="1" flipV="1">
            <a:off x="11469461" y="6136940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99DC88F0-E4B2-78FF-195F-7FC06CAF6F13}"/>
              </a:ext>
            </a:extLst>
          </p:cNvPr>
          <p:cNvCxnSpPr>
            <a:cxnSpLocks/>
          </p:cNvCxnSpPr>
          <p:nvPr/>
        </p:nvCxnSpPr>
        <p:spPr>
          <a:xfrm>
            <a:off x="4622800" y="1028881"/>
            <a:ext cx="1981200" cy="0"/>
          </a:xfrm>
          <a:prstGeom prst="line">
            <a:avLst/>
          </a:prstGeom>
          <a:ln w="146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Picture 66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1DDEB5FF-0592-5BB8-F4DE-0A267C5A3C5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8982" y="9359"/>
            <a:ext cx="1718365" cy="54300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3C82AFD-93CC-8E05-BA26-3A5E45FBA779}"/>
              </a:ext>
            </a:extLst>
          </p:cNvPr>
          <p:cNvSpPr txBox="1"/>
          <p:nvPr/>
        </p:nvSpPr>
        <p:spPr>
          <a:xfrm>
            <a:off x="2912974" y="167641"/>
            <a:ext cx="77488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SpringBootApplication</a:t>
            </a:r>
            <a:endParaRPr lang="en-US" sz="4400" dirty="0">
              <a:solidFill>
                <a:schemeClr val="tx2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BC212C-977B-0DF8-EA7D-412973BE2209}"/>
              </a:ext>
            </a:extLst>
          </p:cNvPr>
          <p:cNvSpPr txBox="1"/>
          <p:nvPr/>
        </p:nvSpPr>
        <p:spPr>
          <a:xfrm>
            <a:off x="1154782" y="1488072"/>
            <a:ext cx="10393053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buNone/>
            </a:pPr>
            <a:r>
              <a:rPr lang="en-IN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package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in.scalive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>
              <a:buNone/>
            </a:pPr>
            <a:r>
              <a:rPr lang="en-IN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org.springframework.boot.SpringApplication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>
              <a:buNone/>
            </a:pPr>
            <a:r>
              <a:rPr lang="en-IN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org.springframework.boot.autoconfigure.SpringBootApplication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>
              <a:buNone/>
            </a:pPr>
            <a:r>
              <a:rPr lang="en-IN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in.scalive.dto.User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>
              <a:buNone/>
            </a:pPr>
            <a:r>
              <a:rPr lang="en-IN" sz="1800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@SpringBootApplication</a:t>
            </a:r>
          </a:p>
          <a:p>
            <a:pPr marL="0" marR="0">
              <a:buNone/>
            </a:pPr>
            <a:r>
              <a:rPr lang="en-IN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SpringBootLombokEx1Application {</a:t>
            </a:r>
          </a:p>
          <a:p>
            <a:pPr marL="0" marR="0">
              <a:buNone/>
            </a:pPr>
            <a:r>
              <a:rPr lang="en-IN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public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main(String[] </a:t>
            </a:r>
            <a:r>
              <a:rPr lang="en-IN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marR="0">
              <a:buNone/>
            </a:pP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SpringApplication.</a:t>
            </a:r>
            <a:r>
              <a:rPr lang="en-IN" sz="18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(SpringBootLombokEx1Application.</a:t>
            </a:r>
            <a:r>
              <a:rPr lang="en-IN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marR="0">
              <a:buNone/>
            </a:pP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</a:t>
            </a:r>
          </a:p>
          <a:p>
            <a:pPr marL="0" marR="0">
              <a:buNone/>
            </a:pP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 </a:t>
            </a:r>
            <a:r>
              <a:rPr lang="en-IN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user1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User();</a:t>
            </a:r>
          </a:p>
          <a:p>
            <a:pPr lvl="4"/>
            <a:r>
              <a:rPr lang="en-IN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user1</a:t>
            </a:r>
            <a:r>
              <a:rPr lang="en-IN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.setAge(24);</a:t>
            </a:r>
          </a:p>
          <a:p>
            <a:pPr lvl="4"/>
            <a:r>
              <a:rPr lang="en-IN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user1</a:t>
            </a:r>
            <a:r>
              <a:rPr lang="en-IN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.setName(</a:t>
            </a:r>
            <a:r>
              <a:rPr lang="en-IN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"Deepak"</a:t>
            </a:r>
            <a:r>
              <a:rPr lang="en-IN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lvl="4"/>
            <a:r>
              <a:rPr lang="en-IN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IN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IN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IN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user1</a:t>
            </a:r>
            <a:r>
              <a:rPr lang="en-IN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lvl="4"/>
            <a:r>
              <a:rPr lang="en-IN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 </a:t>
            </a:r>
            <a:r>
              <a:rPr lang="en-IN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user2</a:t>
            </a:r>
            <a:r>
              <a:rPr lang="en-IN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IN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User();</a:t>
            </a:r>
          </a:p>
          <a:p>
            <a:pPr lvl="4"/>
            <a:r>
              <a:rPr lang="en-IN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user2</a:t>
            </a:r>
            <a:r>
              <a:rPr lang="en-IN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.setAge(24);</a:t>
            </a:r>
          </a:p>
          <a:p>
            <a:pPr lvl="4"/>
            <a:r>
              <a:rPr lang="en-IN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user2</a:t>
            </a:r>
            <a:r>
              <a:rPr lang="en-IN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.setName(</a:t>
            </a:r>
            <a:r>
              <a:rPr lang="en-IN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"Deepak"</a:t>
            </a:r>
            <a:r>
              <a:rPr lang="en-IN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);;</a:t>
            </a:r>
          </a:p>
          <a:p>
            <a:pPr lvl="4"/>
            <a:r>
              <a:rPr lang="en-IN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IN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IN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IN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user2</a:t>
            </a:r>
            <a:r>
              <a:rPr lang="en-IN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marR="0">
              <a:buNone/>
            </a:pP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}</a:t>
            </a:r>
            <a:b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IN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/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795200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965C0B-D7A6-3BC7-C624-C43C3D6AD9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reeform 54">
            <a:extLst>
              <a:ext uri="{FF2B5EF4-FFF2-40B4-BE49-F238E27FC236}">
                <a16:creationId xmlns:a16="http://schemas.microsoft.com/office/drawing/2014/main" id="{B454B652-3C01-C1E9-D7BF-CEFE1C835B69}"/>
              </a:ext>
            </a:extLst>
          </p:cNvPr>
          <p:cNvSpPr/>
          <p:nvPr/>
        </p:nvSpPr>
        <p:spPr>
          <a:xfrm>
            <a:off x="11469461" y="541440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5" name="Freeform 55">
            <a:extLst>
              <a:ext uri="{FF2B5EF4-FFF2-40B4-BE49-F238E27FC236}">
                <a16:creationId xmlns:a16="http://schemas.microsoft.com/office/drawing/2014/main" id="{2B5A02F2-B4BB-AB9C-0049-75663481A23B}"/>
              </a:ext>
            </a:extLst>
          </p:cNvPr>
          <p:cNvSpPr/>
          <p:nvPr/>
        </p:nvSpPr>
        <p:spPr>
          <a:xfrm rot="5400000" flipH="1" flipV="1">
            <a:off x="11469461" y="6136940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93741987-2EF9-7125-B5DC-3278C24BA8B9}"/>
              </a:ext>
            </a:extLst>
          </p:cNvPr>
          <p:cNvCxnSpPr>
            <a:cxnSpLocks/>
          </p:cNvCxnSpPr>
          <p:nvPr/>
        </p:nvCxnSpPr>
        <p:spPr>
          <a:xfrm>
            <a:off x="4622800" y="1028881"/>
            <a:ext cx="1981200" cy="0"/>
          </a:xfrm>
          <a:prstGeom prst="line">
            <a:avLst/>
          </a:prstGeom>
          <a:ln w="146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Picture 66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F3DD4CB1-957A-548C-7234-F05DBD4FC75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8982" y="9359"/>
            <a:ext cx="1718365" cy="54300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79885BD-ABBA-5C72-F4AC-FE8CC3660F76}"/>
              </a:ext>
            </a:extLst>
          </p:cNvPr>
          <p:cNvSpPr txBox="1"/>
          <p:nvPr/>
        </p:nvSpPr>
        <p:spPr>
          <a:xfrm>
            <a:off x="4622800" y="280860"/>
            <a:ext cx="44682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Output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3C8155-E712-B8A3-E780-D007523CA08B}"/>
              </a:ext>
            </a:extLst>
          </p:cNvPr>
          <p:cNvSpPr txBox="1"/>
          <p:nvPr/>
        </p:nvSpPr>
        <p:spPr>
          <a:xfrm>
            <a:off x="1154782" y="1488072"/>
            <a:ext cx="10393053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buNone/>
            </a:pPr>
            <a:r>
              <a:rPr lang="en-US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User(name=Deepak, age=24)</a:t>
            </a:r>
          </a:p>
          <a:p>
            <a:pPr marL="0" marR="0">
              <a:buNone/>
            </a:pPr>
            <a:r>
              <a:rPr lang="en-US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User(name=Deepak, age=24)</a:t>
            </a:r>
          </a:p>
          <a:p>
            <a:pPr marL="0" marR="0"/>
            <a:r>
              <a:rPr lang="en-US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true</a:t>
            </a:r>
          </a:p>
          <a:p>
            <a:pPr marL="0" marR="0"/>
            <a:endParaRPr lang="en-IN" sz="20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6465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07BB43-BBE0-A229-D88E-C1A5B58E58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reeform 54">
            <a:extLst>
              <a:ext uri="{FF2B5EF4-FFF2-40B4-BE49-F238E27FC236}">
                <a16:creationId xmlns:a16="http://schemas.microsoft.com/office/drawing/2014/main" id="{F9A43AFE-502B-217A-31F9-9A454054D483}"/>
              </a:ext>
            </a:extLst>
          </p:cNvPr>
          <p:cNvSpPr/>
          <p:nvPr/>
        </p:nvSpPr>
        <p:spPr>
          <a:xfrm>
            <a:off x="11469461" y="541440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5" name="Freeform 55">
            <a:extLst>
              <a:ext uri="{FF2B5EF4-FFF2-40B4-BE49-F238E27FC236}">
                <a16:creationId xmlns:a16="http://schemas.microsoft.com/office/drawing/2014/main" id="{C35A62E4-39E7-DA00-79C7-1F7C8A9EB8B5}"/>
              </a:ext>
            </a:extLst>
          </p:cNvPr>
          <p:cNvSpPr/>
          <p:nvPr/>
        </p:nvSpPr>
        <p:spPr>
          <a:xfrm rot="5400000" flipH="1" flipV="1">
            <a:off x="11469461" y="6136940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2A696F28-B354-871D-9151-EFAA84C3BA49}"/>
              </a:ext>
            </a:extLst>
          </p:cNvPr>
          <p:cNvCxnSpPr>
            <a:cxnSpLocks/>
          </p:cNvCxnSpPr>
          <p:nvPr/>
        </p:nvCxnSpPr>
        <p:spPr>
          <a:xfrm>
            <a:off x="4622800" y="1028881"/>
            <a:ext cx="1981200" cy="0"/>
          </a:xfrm>
          <a:prstGeom prst="line">
            <a:avLst/>
          </a:prstGeom>
          <a:ln w="146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Picture 66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50165220-BA46-F036-7D74-1EC1A47A1E8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8982" y="9359"/>
            <a:ext cx="1718365" cy="54300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6F432B5-C240-9495-64DB-B429BA316DE5}"/>
              </a:ext>
            </a:extLst>
          </p:cNvPr>
          <p:cNvSpPr txBox="1"/>
          <p:nvPr/>
        </p:nvSpPr>
        <p:spPr>
          <a:xfrm>
            <a:off x="2149311" y="259440"/>
            <a:ext cx="87669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	Using @Value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67F2F2-70EA-2690-8EA1-69A770D69274}"/>
              </a:ext>
            </a:extLst>
          </p:cNvPr>
          <p:cNvSpPr txBox="1"/>
          <p:nvPr/>
        </p:nvSpPr>
        <p:spPr>
          <a:xfrm>
            <a:off x="576355" y="1365038"/>
            <a:ext cx="1141034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28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@Value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annotation is </a:t>
            </a:r>
            <a:r>
              <a:rPr lang="en-US" sz="2800" b="1" dirty="0">
                <a:solidFill>
                  <a:schemeClr val="accent6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used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for </a:t>
            </a:r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immutable classes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is </a:t>
            </a:r>
            <a:r>
              <a:rPr lang="en-US" sz="2800" b="1" dirty="0">
                <a:solidFill>
                  <a:srgbClr val="FF33C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similar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to </a:t>
            </a:r>
            <a:r>
              <a:rPr lang="en-US" sz="28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@Data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but </a:t>
            </a:r>
            <a:r>
              <a:rPr lang="en-US" sz="2800" b="1" dirty="0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 fields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are </a:t>
            </a:r>
            <a:r>
              <a:rPr lang="en-US" sz="2800" b="1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marked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as </a:t>
            </a:r>
            <a:r>
              <a:rPr lang="en-US" sz="2800" b="1" dirty="0">
                <a:solidFill>
                  <a:schemeClr val="accent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private final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 setters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are </a:t>
            </a:r>
            <a:r>
              <a:rPr lang="en-US" sz="2800" b="1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generated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is </a:t>
            </a:r>
            <a:r>
              <a:rPr lang="en-US" sz="2800" b="1" dirty="0">
                <a:solidFill>
                  <a:srgbClr val="FF0066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useful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for creating </a:t>
            </a:r>
            <a:r>
              <a:rPr lang="en-US" sz="2800" b="1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immutable DTOs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2494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1B6F1F-8F6A-333D-9708-EEC4AF642E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reeform 54">
            <a:extLst>
              <a:ext uri="{FF2B5EF4-FFF2-40B4-BE49-F238E27FC236}">
                <a16:creationId xmlns:a16="http://schemas.microsoft.com/office/drawing/2014/main" id="{CA2BA494-1CBB-3B35-9CA5-29E94385C8AE}"/>
              </a:ext>
            </a:extLst>
          </p:cNvPr>
          <p:cNvSpPr/>
          <p:nvPr/>
        </p:nvSpPr>
        <p:spPr>
          <a:xfrm>
            <a:off x="11469461" y="541440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5" name="Freeform 55">
            <a:extLst>
              <a:ext uri="{FF2B5EF4-FFF2-40B4-BE49-F238E27FC236}">
                <a16:creationId xmlns:a16="http://schemas.microsoft.com/office/drawing/2014/main" id="{6BDEFBFE-1769-B35D-A9C0-6A7753FE601A}"/>
              </a:ext>
            </a:extLst>
          </p:cNvPr>
          <p:cNvSpPr/>
          <p:nvPr/>
        </p:nvSpPr>
        <p:spPr>
          <a:xfrm rot="5400000" flipH="1" flipV="1">
            <a:off x="11469461" y="6136940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8AABE362-2CB9-CF09-D61E-C8F476F6A6A8}"/>
              </a:ext>
            </a:extLst>
          </p:cNvPr>
          <p:cNvCxnSpPr>
            <a:cxnSpLocks/>
          </p:cNvCxnSpPr>
          <p:nvPr/>
        </p:nvCxnSpPr>
        <p:spPr>
          <a:xfrm>
            <a:off x="4622800" y="1028881"/>
            <a:ext cx="1981200" cy="0"/>
          </a:xfrm>
          <a:prstGeom prst="line">
            <a:avLst/>
          </a:prstGeom>
          <a:ln w="146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Picture 66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E4979CA0-CC19-3494-A33A-8D7405993EE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8982" y="9359"/>
            <a:ext cx="1718365" cy="54300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0FC15FF-ED1A-6E8C-72A0-AFC9A6646C85}"/>
              </a:ext>
            </a:extLst>
          </p:cNvPr>
          <p:cNvSpPr txBox="1"/>
          <p:nvPr/>
        </p:nvSpPr>
        <p:spPr>
          <a:xfrm>
            <a:off x="2149311" y="259440"/>
            <a:ext cx="87669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	Using @Value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7B45DF-47F8-2EE0-F6D4-DC436502FC8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80922" y="1497503"/>
            <a:ext cx="4360752" cy="4331616"/>
          </a:xfrm>
          <a:prstGeom prst="rect">
            <a:avLst/>
          </a:prstGeom>
        </p:spPr>
      </p:pic>
      <p:sp>
        <p:nvSpPr>
          <p:cNvPr id="5" name="Speech Bubble: Oval 4">
            <a:extLst>
              <a:ext uri="{FF2B5EF4-FFF2-40B4-BE49-F238E27FC236}">
                <a16:creationId xmlns:a16="http://schemas.microsoft.com/office/drawing/2014/main" id="{6EE7AFAD-26F4-6F2D-AE58-BE203E5CFBF7}"/>
              </a:ext>
            </a:extLst>
          </p:cNvPr>
          <p:cNvSpPr/>
          <p:nvPr/>
        </p:nvSpPr>
        <p:spPr>
          <a:xfrm>
            <a:off x="7164371" y="1751419"/>
            <a:ext cx="4732255" cy="3980077"/>
          </a:xfrm>
          <a:prstGeom prst="wedgeEllipseCallout">
            <a:avLst>
              <a:gd name="adj1" fmla="val -138299"/>
              <a:gd name="adj2" fmla="val -6188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 this case:</a:t>
            </a:r>
          </a:p>
          <a:p>
            <a:pPr algn="ctr"/>
            <a:endParaRPr lang="en-US" dirty="0"/>
          </a:p>
          <a:p>
            <a:pPr marL="342900" indent="-342900" algn="ctr">
              <a:buAutoNum type="arabicPeriod"/>
            </a:pP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Lombok</a:t>
            </a:r>
            <a:r>
              <a:rPr lang="en-US" dirty="0"/>
              <a:t> generates a </a:t>
            </a:r>
            <a:r>
              <a:rPr lang="en-US" b="1" dirty="0">
                <a:solidFill>
                  <a:srgbClr val="92D050"/>
                </a:solidFill>
              </a:rPr>
              <a:t>constructor</a:t>
            </a:r>
            <a:r>
              <a:rPr lang="en-US" dirty="0"/>
              <a:t> that takes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all </a:t>
            </a:r>
            <a:r>
              <a:rPr lang="en-US" b="1" dirty="0">
                <a:solidFill>
                  <a:srgbClr val="00B0F0"/>
                </a:solidFill>
              </a:rPr>
              <a:t>fields</a:t>
            </a:r>
            <a:r>
              <a:rPr lang="en-US" dirty="0"/>
              <a:t> as </a:t>
            </a:r>
            <a:r>
              <a:rPr lang="en-US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parameters</a:t>
            </a:r>
            <a:r>
              <a:rPr lang="en-US" dirty="0"/>
              <a:t>.</a:t>
            </a:r>
          </a:p>
          <a:p>
            <a:pPr marL="342900" indent="-342900" algn="ctr">
              <a:buAutoNum type="arabicPeriod"/>
            </a:pPr>
            <a:endParaRPr lang="en-US" dirty="0"/>
          </a:p>
          <a:p>
            <a:pPr marL="342900" indent="-342900" algn="ctr">
              <a:buAutoNum type="arabicPeriod"/>
            </a:pPr>
            <a:r>
              <a:rPr lang="en-US" dirty="0"/>
              <a:t>All </a:t>
            </a:r>
            <a:r>
              <a:rPr lang="en-US" b="1" dirty="0">
                <a:solidFill>
                  <a:srgbClr val="00B0F0"/>
                </a:solidFill>
              </a:rPr>
              <a:t>fields</a:t>
            </a:r>
            <a:r>
              <a:rPr lang="en-US" dirty="0"/>
              <a:t> are </a:t>
            </a:r>
            <a:r>
              <a:rPr lang="en-US" b="1" dirty="0">
                <a:solidFill>
                  <a:srgbClr val="FFC000"/>
                </a:solidFill>
              </a:rPr>
              <a:t>final</a:t>
            </a:r>
            <a:r>
              <a:rPr lang="en-US" dirty="0"/>
              <a:t> and </a:t>
            </a:r>
            <a:r>
              <a:rPr lang="en-US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private</a:t>
            </a:r>
            <a:r>
              <a:rPr lang="en-US" dirty="0"/>
              <a:t>, making the class </a:t>
            </a:r>
            <a:r>
              <a:rPr lang="en-US" b="1" u="sng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immutable</a:t>
            </a:r>
            <a:r>
              <a:rPr lang="en-US" dirty="0"/>
              <a:t>.</a:t>
            </a:r>
          </a:p>
          <a:p>
            <a:pPr marL="342900" indent="-342900" algn="ctr">
              <a:buAutoNum type="arabicPeriod"/>
            </a:pPr>
            <a:endParaRPr lang="en-US" dirty="0"/>
          </a:p>
          <a:p>
            <a:pPr marL="342900" indent="-342900" algn="ctr">
              <a:buAutoNum type="arabicPeriod"/>
            </a:pPr>
            <a:r>
              <a:rPr lang="en-US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No setters </a:t>
            </a:r>
            <a:r>
              <a:rPr lang="en-US" dirty="0"/>
              <a:t>are </a:t>
            </a:r>
            <a:r>
              <a:rPr lang="en-US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generated</a:t>
            </a:r>
            <a:r>
              <a:rPr lang="en-US" dirty="0"/>
              <a:t>, ensuring that the object </a:t>
            </a:r>
            <a:r>
              <a:rPr lang="en-US" b="1" dirty="0">
                <a:solidFill>
                  <a:srgbClr val="FFC000"/>
                </a:solidFill>
              </a:rPr>
              <a:t>cannot be modified </a:t>
            </a:r>
            <a:r>
              <a:rPr lang="en-US" dirty="0"/>
              <a:t>after creation.</a:t>
            </a:r>
            <a:endParaRPr lang="en-IN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9783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CA00DC-6EA5-89B6-F2BC-DE83C09CEB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reeform 54">
            <a:extLst>
              <a:ext uri="{FF2B5EF4-FFF2-40B4-BE49-F238E27FC236}">
                <a16:creationId xmlns:a16="http://schemas.microsoft.com/office/drawing/2014/main" id="{2CEE4730-1813-95B1-FF45-AAB7CF44DCF5}"/>
              </a:ext>
            </a:extLst>
          </p:cNvPr>
          <p:cNvSpPr/>
          <p:nvPr/>
        </p:nvSpPr>
        <p:spPr>
          <a:xfrm>
            <a:off x="11469461" y="541440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5" name="Freeform 55">
            <a:extLst>
              <a:ext uri="{FF2B5EF4-FFF2-40B4-BE49-F238E27FC236}">
                <a16:creationId xmlns:a16="http://schemas.microsoft.com/office/drawing/2014/main" id="{F6372543-CF7B-16DB-DD4E-5CF0EF816501}"/>
              </a:ext>
            </a:extLst>
          </p:cNvPr>
          <p:cNvSpPr/>
          <p:nvPr/>
        </p:nvSpPr>
        <p:spPr>
          <a:xfrm rot="5400000" flipH="1" flipV="1">
            <a:off x="11469461" y="6136940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2210DCA-66CF-37B1-C040-E344123A7D26}"/>
              </a:ext>
            </a:extLst>
          </p:cNvPr>
          <p:cNvCxnSpPr>
            <a:cxnSpLocks/>
          </p:cNvCxnSpPr>
          <p:nvPr/>
        </p:nvCxnSpPr>
        <p:spPr>
          <a:xfrm>
            <a:off x="4622800" y="1028881"/>
            <a:ext cx="1981200" cy="0"/>
          </a:xfrm>
          <a:prstGeom prst="line">
            <a:avLst/>
          </a:prstGeom>
          <a:ln w="146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Picture 66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D23A3562-A59C-FD34-1FA5-BAC907F9B67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8982" y="9359"/>
            <a:ext cx="1718365" cy="54300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2E4A3D8-F544-ADBC-4C22-672F27AF9DAD}"/>
              </a:ext>
            </a:extLst>
          </p:cNvPr>
          <p:cNvSpPr txBox="1"/>
          <p:nvPr/>
        </p:nvSpPr>
        <p:spPr>
          <a:xfrm>
            <a:off x="2149311" y="259440"/>
            <a:ext cx="87669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	Using </a:t>
            </a:r>
            <a:r>
              <a:rPr lang="en-US" sz="4400" dirty="0" err="1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LomBok</a:t>
            </a:r>
            <a:r>
              <a:rPr lang="en-US" sz="440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In REST API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31CD80-85EE-1DC8-D11C-9AF0451D853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21224" y="1452210"/>
            <a:ext cx="8157881" cy="4938770"/>
          </a:xfrm>
          <a:prstGeom prst="rect">
            <a:avLst/>
          </a:prstGeom>
        </p:spPr>
      </p:pic>
      <p:sp>
        <p:nvSpPr>
          <p:cNvPr id="5" name="Speech Bubble: Oval 4">
            <a:extLst>
              <a:ext uri="{FF2B5EF4-FFF2-40B4-BE49-F238E27FC236}">
                <a16:creationId xmlns:a16="http://schemas.microsoft.com/office/drawing/2014/main" id="{A0EAF1F7-01A4-A7B0-B876-5C70FF741AEE}"/>
              </a:ext>
            </a:extLst>
          </p:cNvPr>
          <p:cNvSpPr/>
          <p:nvPr/>
        </p:nvSpPr>
        <p:spPr>
          <a:xfrm>
            <a:off x="6956612" y="2223247"/>
            <a:ext cx="2824344" cy="2199402"/>
          </a:xfrm>
          <a:prstGeom prst="wedgeEllipseCallout">
            <a:avLst>
              <a:gd name="adj1" fmla="val -125920"/>
              <a:gd name="adj2" fmla="val 17045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 need to write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setters</a:t>
            </a:r>
            <a:r>
              <a:rPr lang="en-US" dirty="0"/>
              <a:t>, </a:t>
            </a:r>
            <a:r>
              <a:rPr lang="en-US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getters</a:t>
            </a:r>
            <a:r>
              <a:rPr lang="en-US" dirty="0"/>
              <a:t>, </a:t>
            </a:r>
            <a:r>
              <a:rPr lang="en-US" b="1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toString</a:t>
            </a:r>
            <a:r>
              <a:rPr lang="en-US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()</a:t>
            </a:r>
            <a:r>
              <a:rPr lang="en-US" dirty="0"/>
              <a:t>, </a:t>
            </a:r>
            <a:r>
              <a:rPr lang="en-US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constructors</a:t>
            </a:r>
            <a:r>
              <a:rPr lang="en-US" dirty="0"/>
              <a:t> etc.</a:t>
            </a:r>
            <a:endParaRPr lang="en-IN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64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DE878F-940D-F779-69C0-2CE8B1589B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reeform 54">
            <a:extLst>
              <a:ext uri="{FF2B5EF4-FFF2-40B4-BE49-F238E27FC236}">
                <a16:creationId xmlns:a16="http://schemas.microsoft.com/office/drawing/2014/main" id="{85CF5B0A-B26B-F5B7-685D-FB9AEF7A8C10}"/>
              </a:ext>
            </a:extLst>
          </p:cNvPr>
          <p:cNvSpPr/>
          <p:nvPr/>
        </p:nvSpPr>
        <p:spPr>
          <a:xfrm>
            <a:off x="11469461" y="541440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5" name="Freeform 55">
            <a:extLst>
              <a:ext uri="{FF2B5EF4-FFF2-40B4-BE49-F238E27FC236}">
                <a16:creationId xmlns:a16="http://schemas.microsoft.com/office/drawing/2014/main" id="{49DECD74-BB3C-64DF-B0AD-C7F3040EDF62}"/>
              </a:ext>
            </a:extLst>
          </p:cNvPr>
          <p:cNvSpPr/>
          <p:nvPr/>
        </p:nvSpPr>
        <p:spPr>
          <a:xfrm rot="5400000" flipH="1" flipV="1">
            <a:off x="11469461" y="6136940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EB5FF200-D2FF-45BE-1FC7-C599576A029B}"/>
              </a:ext>
            </a:extLst>
          </p:cNvPr>
          <p:cNvCxnSpPr>
            <a:cxnSpLocks/>
          </p:cNvCxnSpPr>
          <p:nvPr/>
        </p:nvCxnSpPr>
        <p:spPr>
          <a:xfrm>
            <a:off x="4622800" y="1028881"/>
            <a:ext cx="1981200" cy="0"/>
          </a:xfrm>
          <a:prstGeom prst="line">
            <a:avLst/>
          </a:prstGeom>
          <a:ln w="146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Picture 66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48764670-0BDB-DD46-B4E3-811676E2A3E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8982" y="9359"/>
            <a:ext cx="1718365" cy="54300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083BF52-8C13-F9F5-7F18-954AD7E74944}"/>
              </a:ext>
            </a:extLst>
          </p:cNvPr>
          <p:cNvSpPr txBox="1"/>
          <p:nvPr/>
        </p:nvSpPr>
        <p:spPr>
          <a:xfrm>
            <a:off x="1160817" y="237823"/>
            <a:ext cx="104907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How Is Lombok Used In Spring Boot 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9B2542-489D-53AE-C934-4C23EB51B200}"/>
              </a:ext>
            </a:extLst>
          </p:cNvPr>
          <p:cNvSpPr txBox="1"/>
          <p:nvPr/>
        </p:nvSpPr>
        <p:spPr>
          <a:xfrm>
            <a:off x="576355" y="1365038"/>
            <a:ext cx="11410347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800" b="1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Lombok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is </a:t>
            </a:r>
            <a:r>
              <a:rPr lang="en-US" sz="2800" b="1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widely used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</a:t>
            </a:r>
            <a:r>
              <a:rPr lang="en-US" sz="2800" b="1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Spring Boot applications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</a:t>
            </a:r>
            <a:r>
              <a:rPr lang="en-US" sz="2800" b="1" dirty="0">
                <a:solidFill>
                  <a:schemeClr val="accent6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simplify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Java classes, particularly for </a:t>
            </a:r>
            <a:r>
              <a:rPr lang="en-US" sz="28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DTOs</a:t>
            </a:r>
            <a:r>
              <a:rPr lang="en-US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8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Entities</a:t>
            </a:r>
            <a:r>
              <a:rPr lang="en-US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en-US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Configuration classes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use </a:t>
            </a:r>
            <a:r>
              <a:rPr lang="en-US" sz="2800" b="1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Lombok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we need to take </a:t>
            </a:r>
            <a:r>
              <a:rPr lang="en-US" sz="2800" b="1" dirty="0">
                <a:solidFill>
                  <a:srgbClr val="FF33C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 steps only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rgbClr val="41C46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Create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 new </a:t>
            </a:r>
            <a:r>
              <a:rPr lang="en-US" sz="2400" b="1" dirty="0">
                <a:solidFill>
                  <a:srgbClr val="A564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Spring Boot Project 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en-US" sz="24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add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the </a:t>
            </a:r>
            <a:r>
              <a:rPr lang="en-US" sz="2400" b="1" dirty="0" err="1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lombok</a:t>
            </a:r>
            <a:r>
              <a:rPr lang="en-US" sz="2400" b="1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dependency 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</a:t>
            </a: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pom.xml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Install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the </a:t>
            </a:r>
            <a:r>
              <a:rPr lang="en-US" sz="2400" b="1" dirty="0" err="1">
                <a:solidFill>
                  <a:srgbClr val="FF33C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lombok</a:t>
            </a:r>
            <a:r>
              <a:rPr lang="en-US" sz="2400" b="1" dirty="0">
                <a:solidFill>
                  <a:srgbClr val="FF33C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plugin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7449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E0ADFE-31DA-F4EA-6671-761F67682A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reeform 54">
            <a:extLst>
              <a:ext uri="{FF2B5EF4-FFF2-40B4-BE49-F238E27FC236}">
                <a16:creationId xmlns:a16="http://schemas.microsoft.com/office/drawing/2014/main" id="{1C0F35B8-F8EE-3FD6-FB6B-4674114C5A8A}"/>
              </a:ext>
            </a:extLst>
          </p:cNvPr>
          <p:cNvSpPr/>
          <p:nvPr/>
        </p:nvSpPr>
        <p:spPr>
          <a:xfrm>
            <a:off x="11469461" y="541440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5" name="Freeform 55">
            <a:extLst>
              <a:ext uri="{FF2B5EF4-FFF2-40B4-BE49-F238E27FC236}">
                <a16:creationId xmlns:a16="http://schemas.microsoft.com/office/drawing/2014/main" id="{58949B50-ECF4-1B53-CF64-BBDFBFA073C7}"/>
              </a:ext>
            </a:extLst>
          </p:cNvPr>
          <p:cNvSpPr/>
          <p:nvPr/>
        </p:nvSpPr>
        <p:spPr>
          <a:xfrm rot="5400000" flipH="1" flipV="1">
            <a:off x="11469461" y="6136940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47AA271C-B794-42BF-7704-0A7D8AE406E2}"/>
              </a:ext>
            </a:extLst>
          </p:cNvPr>
          <p:cNvCxnSpPr>
            <a:cxnSpLocks/>
          </p:cNvCxnSpPr>
          <p:nvPr/>
        </p:nvCxnSpPr>
        <p:spPr>
          <a:xfrm>
            <a:off x="4622800" y="1028881"/>
            <a:ext cx="1981200" cy="0"/>
          </a:xfrm>
          <a:prstGeom prst="line">
            <a:avLst/>
          </a:prstGeom>
          <a:ln w="146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Picture 66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2C30E325-A55E-9A6F-A525-2243A44D005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8982" y="9359"/>
            <a:ext cx="1718365" cy="54300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0432CBA-E495-34AD-E2DC-06E7FA0B345E}"/>
              </a:ext>
            </a:extLst>
          </p:cNvPr>
          <p:cNvSpPr txBox="1"/>
          <p:nvPr/>
        </p:nvSpPr>
        <p:spPr>
          <a:xfrm>
            <a:off x="2702533" y="280860"/>
            <a:ext cx="87669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	Final Summary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D57B01D-7C69-40AB-7B19-8A754ED9B60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7587" y="1751422"/>
            <a:ext cx="10876825" cy="3591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272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D1534F-05FB-EC0D-4F8F-CDBC08592A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reeform 54">
            <a:extLst>
              <a:ext uri="{FF2B5EF4-FFF2-40B4-BE49-F238E27FC236}">
                <a16:creationId xmlns:a16="http://schemas.microsoft.com/office/drawing/2014/main" id="{8B767B47-CDC0-FD5F-88F0-78A5480038CD}"/>
              </a:ext>
            </a:extLst>
          </p:cNvPr>
          <p:cNvSpPr/>
          <p:nvPr/>
        </p:nvSpPr>
        <p:spPr>
          <a:xfrm>
            <a:off x="11469461" y="541440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5" name="Freeform 55">
            <a:extLst>
              <a:ext uri="{FF2B5EF4-FFF2-40B4-BE49-F238E27FC236}">
                <a16:creationId xmlns:a16="http://schemas.microsoft.com/office/drawing/2014/main" id="{32A2DDEA-DB41-B6F8-B73B-42FCF6F1530E}"/>
              </a:ext>
            </a:extLst>
          </p:cNvPr>
          <p:cNvSpPr/>
          <p:nvPr/>
        </p:nvSpPr>
        <p:spPr>
          <a:xfrm rot="5400000" flipH="1" flipV="1">
            <a:off x="11469461" y="6136940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71620330-2937-1240-D654-523C8D555B5D}"/>
              </a:ext>
            </a:extLst>
          </p:cNvPr>
          <p:cNvCxnSpPr>
            <a:cxnSpLocks/>
          </p:cNvCxnSpPr>
          <p:nvPr/>
        </p:nvCxnSpPr>
        <p:spPr>
          <a:xfrm>
            <a:off x="4622800" y="1028881"/>
            <a:ext cx="1981200" cy="0"/>
          </a:xfrm>
          <a:prstGeom prst="line">
            <a:avLst/>
          </a:prstGeom>
          <a:ln w="146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Picture 66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43CDA3BE-5EE6-CF18-FF46-3223040D538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8982" y="9359"/>
            <a:ext cx="1718365" cy="54300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F19662B-DC65-93B7-A51D-9672689B9B3F}"/>
              </a:ext>
            </a:extLst>
          </p:cNvPr>
          <p:cNvSpPr txBox="1"/>
          <p:nvPr/>
        </p:nvSpPr>
        <p:spPr>
          <a:xfrm>
            <a:off x="576355" y="222957"/>
            <a:ext cx="104907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Step 1- Add Lombok Dependency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4C22E4-AE4B-051D-80AC-362299113F4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41543" y="1558527"/>
            <a:ext cx="6740164" cy="4666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581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2265BF-CD60-B271-3C11-58531313B0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reeform 54">
            <a:extLst>
              <a:ext uri="{FF2B5EF4-FFF2-40B4-BE49-F238E27FC236}">
                <a16:creationId xmlns:a16="http://schemas.microsoft.com/office/drawing/2014/main" id="{E4F4EB90-70D9-C14B-540E-631D03E4D138}"/>
              </a:ext>
            </a:extLst>
          </p:cNvPr>
          <p:cNvSpPr/>
          <p:nvPr/>
        </p:nvSpPr>
        <p:spPr>
          <a:xfrm>
            <a:off x="11469461" y="541440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5" name="Freeform 55">
            <a:extLst>
              <a:ext uri="{FF2B5EF4-FFF2-40B4-BE49-F238E27FC236}">
                <a16:creationId xmlns:a16="http://schemas.microsoft.com/office/drawing/2014/main" id="{BAC25B38-0A03-4AE9-1365-9880A85B9CA5}"/>
              </a:ext>
            </a:extLst>
          </p:cNvPr>
          <p:cNvSpPr/>
          <p:nvPr/>
        </p:nvSpPr>
        <p:spPr>
          <a:xfrm rot="5400000" flipH="1" flipV="1">
            <a:off x="11469461" y="6136940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67D60B0A-6003-9406-8BD8-E09F368230D1}"/>
              </a:ext>
            </a:extLst>
          </p:cNvPr>
          <p:cNvCxnSpPr>
            <a:cxnSpLocks/>
          </p:cNvCxnSpPr>
          <p:nvPr/>
        </p:nvCxnSpPr>
        <p:spPr>
          <a:xfrm>
            <a:off x="4622800" y="1028881"/>
            <a:ext cx="1981200" cy="0"/>
          </a:xfrm>
          <a:prstGeom prst="line">
            <a:avLst/>
          </a:prstGeom>
          <a:ln w="146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Picture 66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0EDE3406-E164-19A2-FD1D-E8E17965FDA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8982" y="9359"/>
            <a:ext cx="1718365" cy="54300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D88618C-82FD-A766-99A5-DD98F7DCE3B9}"/>
              </a:ext>
            </a:extLst>
          </p:cNvPr>
          <p:cNvSpPr txBox="1"/>
          <p:nvPr/>
        </p:nvSpPr>
        <p:spPr>
          <a:xfrm>
            <a:off x="576355" y="222957"/>
            <a:ext cx="104907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Step 1- Add Lombok Dependency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6EF126-DD09-3DEF-D1BE-204746E8627A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2205871" y="1558527"/>
            <a:ext cx="6363093" cy="4666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061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69ECF2-8225-EC57-A557-DB49647DB6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Box 60">
            <a:extLst>
              <a:ext uri="{FF2B5EF4-FFF2-40B4-BE49-F238E27FC236}">
                <a16:creationId xmlns:a16="http://schemas.microsoft.com/office/drawing/2014/main" id="{DC77F89F-92C6-8E71-7F23-E67CDB780979}"/>
              </a:ext>
            </a:extLst>
          </p:cNvPr>
          <p:cNvSpPr txBox="1"/>
          <p:nvPr/>
        </p:nvSpPr>
        <p:spPr>
          <a:xfrm>
            <a:off x="2639505" y="259440"/>
            <a:ext cx="75225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The Generated pom.xml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5FCB391C-1D47-1292-B25B-03740B1D24E9}"/>
              </a:ext>
            </a:extLst>
          </p:cNvPr>
          <p:cNvCxnSpPr>
            <a:cxnSpLocks/>
          </p:cNvCxnSpPr>
          <p:nvPr/>
        </p:nvCxnSpPr>
        <p:spPr>
          <a:xfrm>
            <a:off x="4622800" y="1028881"/>
            <a:ext cx="1981200" cy="0"/>
          </a:xfrm>
          <a:prstGeom prst="line">
            <a:avLst/>
          </a:prstGeom>
          <a:ln w="146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Picture 66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944B7F8A-90A2-F17B-E86A-3219BC7D596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8982" y="9359"/>
            <a:ext cx="1718365" cy="5430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1EDB4A1-2927-23CF-95C9-7A246CD1C593}"/>
              </a:ext>
            </a:extLst>
          </p:cNvPr>
          <p:cNvSpPr txBox="1"/>
          <p:nvPr/>
        </p:nvSpPr>
        <p:spPr>
          <a:xfrm>
            <a:off x="815417" y="1427914"/>
            <a:ext cx="10100822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buNone/>
            </a:pPr>
            <a:r>
              <a:rPr lang="en-IN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280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dependency</a:t>
            </a:r>
            <a:r>
              <a:rPr lang="en-IN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marR="0">
              <a:buNone/>
            </a:pPr>
            <a:r>
              <a:rPr lang="en-IN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IN" sz="28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2800" b="1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groupId</a:t>
            </a:r>
            <a:r>
              <a:rPr lang="en-IN" sz="28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28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org.projectlombok</a:t>
            </a:r>
            <a:r>
              <a:rPr lang="en-IN" sz="28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2800" b="1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groupId</a:t>
            </a:r>
            <a:r>
              <a:rPr lang="en-IN" sz="28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marR="0">
              <a:buNone/>
            </a:pPr>
            <a:r>
              <a:rPr lang="en-IN" sz="28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&lt;</a:t>
            </a:r>
            <a:r>
              <a:rPr lang="en-IN" sz="2800" b="1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artifactId</a:t>
            </a:r>
            <a:r>
              <a:rPr lang="en-IN" sz="28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28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lombok</a:t>
            </a:r>
            <a:r>
              <a:rPr lang="en-IN" sz="28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2800" b="1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artifactId</a:t>
            </a:r>
            <a:r>
              <a:rPr lang="en-IN" sz="28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marR="0">
              <a:buNone/>
            </a:pPr>
            <a:r>
              <a:rPr lang="en-IN" sz="28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&lt;</a:t>
            </a:r>
            <a:r>
              <a:rPr lang="en-IN" sz="2800" b="1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optional</a:t>
            </a:r>
            <a:r>
              <a:rPr lang="en-IN" sz="28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&gt;true&lt;/</a:t>
            </a:r>
            <a:r>
              <a:rPr lang="en-IN" sz="2800" b="1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optional</a:t>
            </a:r>
            <a:r>
              <a:rPr lang="en-IN" sz="28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marR="0"/>
            <a:r>
              <a:rPr lang="en-IN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280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dependency</a:t>
            </a:r>
            <a:r>
              <a:rPr lang="en-IN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IN" sz="20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40817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CFA37E-32E3-6898-C694-4BAC8B10B2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reeform 54">
            <a:extLst>
              <a:ext uri="{FF2B5EF4-FFF2-40B4-BE49-F238E27FC236}">
                <a16:creationId xmlns:a16="http://schemas.microsoft.com/office/drawing/2014/main" id="{1EDC5155-7F63-EBEB-87F6-8C4EEBC59B87}"/>
              </a:ext>
            </a:extLst>
          </p:cNvPr>
          <p:cNvSpPr/>
          <p:nvPr/>
        </p:nvSpPr>
        <p:spPr>
          <a:xfrm>
            <a:off x="11469461" y="541440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5" name="Freeform 55">
            <a:extLst>
              <a:ext uri="{FF2B5EF4-FFF2-40B4-BE49-F238E27FC236}">
                <a16:creationId xmlns:a16="http://schemas.microsoft.com/office/drawing/2014/main" id="{E873DCC3-1965-7067-B707-03EF20086D60}"/>
              </a:ext>
            </a:extLst>
          </p:cNvPr>
          <p:cNvSpPr/>
          <p:nvPr/>
        </p:nvSpPr>
        <p:spPr>
          <a:xfrm rot="5400000" flipH="1" flipV="1">
            <a:off x="11469461" y="6136940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D042B982-B64B-05DD-BDE7-70A56C8B0574}"/>
              </a:ext>
            </a:extLst>
          </p:cNvPr>
          <p:cNvCxnSpPr>
            <a:cxnSpLocks/>
          </p:cNvCxnSpPr>
          <p:nvPr/>
        </p:nvCxnSpPr>
        <p:spPr>
          <a:xfrm>
            <a:off x="4622800" y="1028881"/>
            <a:ext cx="1981200" cy="0"/>
          </a:xfrm>
          <a:prstGeom prst="line">
            <a:avLst/>
          </a:prstGeom>
          <a:ln w="146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Picture 66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0DDCF3C7-6EB9-E7DB-A122-B0A27054FD5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8982" y="9359"/>
            <a:ext cx="1718365" cy="54300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1D55703-2BE6-FAF9-4F52-8554B624CB5F}"/>
              </a:ext>
            </a:extLst>
          </p:cNvPr>
          <p:cNvSpPr txBox="1"/>
          <p:nvPr/>
        </p:nvSpPr>
        <p:spPr>
          <a:xfrm>
            <a:off x="576355" y="222957"/>
            <a:ext cx="104907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Step 2- Install Lombok Plugin For STS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65BF8C-97F9-92F7-5E09-DD7775C7CAAE}"/>
              </a:ext>
            </a:extLst>
          </p:cNvPr>
          <p:cNvSpPr txBox="1"/>
          <p:nvPr/>
        </p:nvSpPr>
        <p:spPr>
          <a:xfrm>
            <a:off x="576355" y="1365038"/>
            <a:ext cx="11410347" cy="53091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Since </a:t>
            </a:r>
            <a:r>
              <a:rPr lang="en-US" sz="2800" b="1" dirty="0">
                <a:solidFill>
                  <a:schemeClr val="accent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STS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is </a:t>
            </a:r>
            <a:r>
              <a:rPr lang="en-US" sz="2800" b="1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based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on 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Eclipse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we need to </a:t>
            </a:r>
            <a:r>
              <a:rPr lang="en-US" sz="2800" b="1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install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the </a:t>
            </a:r>
            <a:r>
              <a:rPr lang="en-US" sz="2800" b="1" dirty="0">
                <a:solidFill>
                  <a:srgbClr val="FF33C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Lombok plugin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manually: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endParaRPr lang="en-US" sz="2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sz="2600" b="1" dirty="0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Download Lombok JAR</a:t>
            </a:r>
          </a:p>
          <a:p>
            <a:pPr marL="1257300" lvl="2" indent="-342900">
              <a:buFont typeface="Wingdings" panose="05000000000000000000" pitchFamily="2" charset="2"/>
              <a:buChar char="v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 to </a:t>
            </a:r>
            <a:r>
              <a:rPr lang="en-US" sz="2400" b="1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Lombok's official site 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download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the latest </a:t>
            </a:r>
            <a:r>
              <a:rPr lang="en-US" sz="2400" b="1" u="sng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lombok.jar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sz="2600" b="1" dirty="0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Copy jar inside STS folder</a:t>
            </a:r>
          </a:p>
          <a:p>
            <a:pPr marL="1257300" lvl="2" indent="-342900"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Copy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this </a:t>
            </a:r>
            <a:r>
              <a:rPr lang="en-US" sz="2400" b="1" dirty="0">
                <a:solidFill>
                  <a:srgbClr val="00447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jar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inside the </a:t>
            </a:r>
            <a:r>
              <a:rPr 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STS installation directory 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alongside </a:t>
            </a:r>
            <a:r>
              <a:rPr lang="en-US" sz="24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sts.exe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sz="2600" b="1" dirty="0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Run Lombok Installer</a:t>
            </a:r>
          </a:p>
          <a:p>
            <a:pPr marL="1257300" lvl="2" indent="-342900"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Open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en-US" sz="2400" b="1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terminal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, navigate to </a:t>
            </a:r>
            <a:r>
              <a:rPr lang="en-US" sz="2400" b="1" dirty="0" err="1">
                <a:solidFill>
                  <a:srgbClr val="00447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sts</a:t>
            </a:r>
            <a:r>
              <a:rPr lang="en-US" sz="2400" b="1" dirty="0">
                <a:solidFill>
                  <a:srgbClr val="00447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directory 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en-US" sz="2400" b="1" dirty="0">
                <a:solidFill>
                  <a:srgbClr val="FF0066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run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the </a:t>
            </a: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following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1714500" lvl="3" indent="-342900">
              <a:buFont typeface="Wingdings" panose="05000000000000000000" pitchFamily="2" charset="2"/>
              <a:buChar char="v"/>
            </a:pPr>
            <a:r>
              <a:rPr lang="en-US" sz="2300" b="1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java -jar lombok.jar</a:t>
            </a:r>
          </a:p>
          <a:p>
            <a:pPr lvl="1"/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will </a:t>
            </a:r>
            <a:r>
              <a:rPr lang="en-US" sz="2800" b="1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detect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our </a:t>
            </a:r>
            <a:r>
              <a:rPr lang="en-US" sz="28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STS installation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en-US" sz="2800" b="1" dirty="0">
                <a:solidFill>
                  <a:srgbClr val="FF33C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provide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 "</a:t>
            </a:r>
            <a:r>
              <a:rPr lang="en-US" sz="2800" b="1" dirty="0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Install/Update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" button. Click it.</a:t>
            </a:r>
          </a:p>
        </p:txBody>
      </p:sp>
    </p:spTree>
    <p:extLst>
      <p:ext uri="{BB962C8B-B14F-4D97-AF65-F5344CB8AC3E}">
        <p14:creationId xmlns:p14="http://schemas.microsoft.com/office/powerpoint/2010/main" val="2126660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FB1FE6-B803-C079-35A0-671033BDB0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reeform 54">
            <a:extLst>
              <a:ext uri="{FF2B5EF4-FFF2-40B4-BE49-F238E27FC236}">
                <a16:creationId xmlns:a16="http://schemas.microsoft.com/office/drawing/2014/main" id="{54295CD9-9606-EF50-ABD0-60EFA91BFBEF}"/>
              </a:ext>
            </a:extLst>
          </p:cNvPr>
          <p:cNvSpPr/>
          <p:nvPr/>
        </p:nvSpPr>
        <p:spPr>
          <a:xfrm>
            <a:off x="11469461" y="541440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5" name="Freeform 55">
            <a:extLst>
              <a:ext uri="{FF2B5EF4-FFF2-40B4-BE49-F238E27FC236}">
                <a16:creationId xmlns:a16="http://schemas.microsoft.com/office/drawing/2014/main" id="{F3A97CFD-FAA3-D202-1CD3-BFB2848EBB1F}"/>
              </a:ext>
            </a:extLst>
          </p:cNvPr>
          <p:cNvSpPr/>
          <p:nvPr/>
        </p:nvSpPr>
        <p:spPr>
          <a:xfrm rot="5400000" flipH="1" flipV="1">
            <a:off x="11469461" y="6136940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6FB24CE3-42E2-0CE5-C022-5F7E8123E73C}"/>
              </a:ext>
            </a:extLst>
          </p:cNvPr>
          <p:cNvCxnSpPr>
            <a:cxnSpLocks/>
          </p:cNvCxnSpPr>
          <p:nvPr/>
        </p:nvCxnSpPr>
        <p:spPr>
          <a:xfrm>
            <a:off x="4622800" y="1028881"/>
            <a:ext cx="1981200" cy="0"/>
          </a:xfrm>
          <a:prstGeom prst="line">
            <a:avLst/>
          </a:prstGeom>
          <a:ln w="146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Picture 66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74783A6A-AB20-E89A-95F0-5CDEE0B97C0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8982" y="9359"/>
            <a:ext cx="1718365" cy="54300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0F3DDD5-BC1A-24D3-C467-C487CC2477D6}"/>
              </a:ext>
            </a:extLst>
          </p:cNvPr>
          <p:cNvSpPr txBox="1"/>
          <p:nvPr/>
        </p:nvSpPr>
        <p:spPr>
          <a:xfrm>
            <a:off x="576355" y="222957"/>
            <a:ext cx="104907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Step 2- Install Lombok Plugin For STS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24194D-BF82-4362-7283-AE0D8EF6059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33948" y="1626648"/>
            <a:ext cx="7802880" cy="4572000"/>
          </a:xfrm>
          <a:prstGeom prst="rect">
            <a:avLst/>
          </a:prstGeom>
        </p:spPr>
      </p:pic>
      <p:sp>
        <p:nvSpPr>
          <p:cNvPr id="5" name="Speech Bubble: Oval 4">
            <a:extLst>
              <a:ext uri="{FF2B5EF4-FFF2-40B4-BE49-F238E27FC236}">
                <a16:creationId xmlns:a16="http://schemas.microsoft.com/office/drawing/2014/main" id="{D7EA4196-1C97-E858-FE09-4D314DF5E4FC}"/>
              </a:ext>
            </a:extLst>
          </p:cNvPr>
          <p:cNvSpPr/>
          <p:nvPr/>
        </p:nvSpPr>
        <p:spPr>
          <a:xfrm>
            <a:off x="9271723" y="3272118"/>
            <a:ext cx="2752627" cy="1622330"/>
          </a:xfrm>
          <a:prstGeom prst="wedgeEllipseCallout">
            <a:avLst>
              <a:gd name="adj1" fmla="val -64374"/>
              <a:gd name="adj2" fmla="val 4920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Make sure to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restart</a:t>
            </a:r>
            <a:r>
              <a:rPr lang="en-US" dirty="0"/>
              <a:t> the </a:t>
            </a:r>
            <a:r>
              <a:rPr lang="en-US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IDE</a:t>
            </a:r>
            <a:r>
              <a:rPr lang="en-US" dirty="0"/>
              <a:t> after </a:t>
            </a:r>
            <a:r>
              <a:rPr lang="en-US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installation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82861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18194</TotalTime>
  <Words>1753</Words>
  <Application>Microsoft Office PowerPoint</Application>
  <PresentationFormat>Widescreen</PresentationFormat>
  <Paragraphs>294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9" baseType="lpstr">
      <vt:lpstr>Aharoni</vt:lpstr>
      <vt:lpstr>Aptos</vt:lpstr>
      <vt:lpstr>Aptos Display</vt:lpstr>
      <vt:lpstr>Arial</vt:lpstr>
      <vt:lpstr>Calibri</vt:lpstr>
      <vt:lpstr>Consolas</vt:lpstr>
      <vt:lpstr>Kollektif Bold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Ankit jain</dc:creator>
  <cp:lastModifiedBy>Sharma Computer Academy</cp:lastModifiedBy>
  <cp:revision>53</cp:revision>
  <dcterms:created xsi:type="dcterms:W3CDTF">2024-06-13T12:14:21Z</dcterms:created>
  <dcterms:modified xsi:type="dcterms:W3CDTF">2025-03-24T05:36:13Z</dcterms:modified>
</cp:coreProperties>
</file>