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8" r:id="rId2"/>
    <p:sldId id="256" r:id="rId3"/>
    <p:sldId id="1676" r:id="rId4"/>
    <p:sldId id="1988" r:id="rId5"/>
    <p:sldId id="2050" r:id="rId6"/>
    <p:sldId id="1989" r:id="rId7"/>
    <p:sldId id="1933" r:id="rId8"/>
    <p:sldId id="1991" r:id="rId9"/>
    <p:sldId id="2019" r:id="rId10"/>
    <p:sldId id="2020" r:id="rId11"/>
    <p:sldId id="2021" r:id="rId12"/>
    <p:sldId id="2022" r:id="rId13"/>
    <p:sldId id="2023" r:id="rId14"/>
    <p:sldId id="2025" r:id="rId15"/>
    <p:sldId id="2024" r:id="rId16"/>
    <p:sldId id="2026" r:id="rId17"/>
    <p:sldId id="2027" r:id="rId18"/>
    <p:sldId id="2028" r:id="rId19"/>
    <p:sldId id="2029" r:id="rId20"/>
    <p:sldId id="2030" r:id="rId21"/>
    <p:sldId id="2031" r:id="rId22"/>
    <p:sldId id="2033" r:id="rId23"/>
    <p:sldId id="2034" r:id="rId24"/>
    <p:sldId id="2032" r:id="rId25"/>
    <p:sldId id="1992" r:id="rId26"/>
    <p:sldId id="2035" r:id="rId27"/>
    <p:sldId id="2036" r:id="rId28"/>
    <p:sldId id="2037" r:id="rId29"/>
    <p:sldId id="2038" r:id="rId30"/>
    <p:sldId id="2039" r:id="rId31"/>
    <p:sldId id="2040" r:id="rId32"/>
    <p:sldId id="2041" r:id="rId33"/>
    <p:sldId id="2042" r:id="rId34"/>
    <p:sldId id="2044" r:id="rId35"/>
    <p:sldId id="2045" r:id="rId36"/>
    <p:sldId id="2051" r:id="rId37"/>
    <p:sldId id="1993" r:id="rId38"/>
    <p:sldId id="2046" r:id="rId39"/>
    <p:sldId id="2047" r:id="rId40"/>
    <p:sldId id="2048" r:id="rId41"/>
    <p:sldId id="2053" r:id="rId42"/>
    <p:sldId id="2056" r:id="rId43"/>
    <p:sldId id="2055" r:id="rId44"/>
    <p:sldId id="204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0000"/>
    <a:srgbClr val="FF33CC"/>
    <a:srgbClr val="FF0066"/>
    <a:srgbClr val="00447C"/>
    <a:srgbClr val="A56400"/>
    <a:srgbClr val="41C46A"/>
    <a:srgbClr val="004B00"/>
    <a:srgbClr val="EA0000"/>
    <a:srgbClr val="9BA8F0"/>
    <a:srgbClr val="CB9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91220029-5F91-4B3C-ADB7-B1E5863541EE}"/>
    <pc:docChg chg="undo custSel addSld delSld modSld sldOrd">
      <pc:chgData name="Sharma Computer Academy" userId="08476b32c11f4418" providerId="LiveId" clId="{91220029-5F91-4B3C-ADB7-B1E5863541EE}" dt="2025-03-28T05:56:33.007" v="4639" actId="6549"/>
      <pc:docMkLst>
        <pc:docMk/>
      </pc:docMkLst>
      <pc:sldChg chg="addSp delSp modSp mod delAnim modAnim">
        <pc:chgData name="Sharma Computer Academy" userId="08476b32c11f4418" providerId="LiveId" clId="{91220029-5F91-4B3C-ADB7-B1E5863541EE}" dt="2025-03-14T20:13:09.365" v="3717" actId="1076"/>
        <pc:sldMkLst>
          <pc:docMk/>
          <pc:sldMk cId="0" sldId="256"/>
        </pc:sldMkLst>
        <pc:spChg chg="mod">
          <ac:chgData name="Sharma Computer Academy" userId="08476b32c11f4418" providerId="LiveId" clId="{91220029-5F91-4B3C-ADB7-B1E5863541EE}" dt="2025-03-14T20:13:09.365" v="3717" actId="1076"/>
          <ac:spMkLst>
            <pc:docMk/>
            <pc:sldMk cId="0" sldId="256"/>
            <ac:spMk id="2" creationId="{7E0095FF-1826-FDCD-3380-B3970D421C88}"/>
          </ac:spMkLst>
        </pc:spChg>
        <pc:spChg chg="mod">
          <ac:chgData name="Sharma Computer Academy" userId="08476b32c11f4418" providerId="LiveId" clId="{91220029-5F91-4B3C-ADB7-B1E5863541EE}" dt="2025-03-14T20:13:09.365" v="3717" actId="1076"/>
          <ac:spMkLst>
            <pc:docMk/>
            <pc:sldMk cId="0" sldId="256"/>
            <ac:spMk id="3" creationId="{4E24418B-A963-FC93-22A4-1959313AD0CD}"/>
          </ac:spMkLst>
        </pc:spChg>
        <pc:spChg chg="mod">
          <ac:chgData name="Sharma Computer Academy" userId="08476b32c11f4418" providerId="LiveId" clId="{91220029-5F91-4B3C-ADB7-B1E5863541EE}" dt="2025-03-14T20:12:48.428" v="3714" actId="1076"/>
          <ac:spMkLst>
            <pc:docMk/>
            <pc:sldMk cId="0" sldId="256"/>
            <ac:spMk id="4" creationId="{3C92DFB6-7683-75F2-E711-1697D27F4F93}"/>
          </ac:spMkLst>
        </pc:spChg>
        <pc:spChg chg="mod">
          <ac:chgData name="Sharma Computer Academy" userId="08476b32c11f4418" providerId="LiveId" clId="{91220029-5F91-4B3C-ADB7-B1E5863541EE}" dt="2025-03-14T20:12:48.428" v="3714" actId="1076"/>
          <ac:spMkLst>
            <pc:docMk/>
            <pc:sldMk cId="0" sldId="256"/>
            <ac:spMk id="5" creationId="{6B615682-E630-35D2-73EA-FDA4E9C7EF7D}"/>
          </ac:spMkLst>
        </pc:spChg>
        <pc:spChg chg="mod">
          <ac:chgData name="Sharma Computer Academy" userId="08476b32c11f4418" providerId="LiveId" clId="{91220029-5F91-4B3C-ADB7-B1E5863541EE}" dt="2025-03-14T20:11:43.122" v="3622" actId="20577"/>
          <ac:spMkLst>
            <pc:docMk/>
            <pc:sldMk cId="0" sldId="256"/>
            <ac:spMk id="19" creationId="{0997847E-EEC3-99F0-4F5C-CF0B05C27CF0}"/>
          </ac:spMkLst>
        </pc:spChg>
        <pc:spChg chg="mod">
          <ac:chgData name="Sharma Computer Academy" userId="08476b32c11f4418" providerId="LiveId" clId="{91220029-5F91-4B3C-ADB7-B1E5863541EE}" dt="2025-03-14T20:12:38.461" v="3713" actId="1076"/>
          <ac:spMkLst>
            <pc:docMk/>
            <pc:sldMk cId="0" sldId="256"/>
            <ac:spMk id="20" creationId="{85966154-5EB0-ADB9-8927-3C2AF4A207AA}"/>
          </ac:spMkLst>
        </pc:spChg>
        <pc:spChg chg="mod">
          <ac:chgData name="Sharma Computer Academy" userId="08476b32c11f4418" providerId="LiveId" clId="{91220029-5F91-4B3C-ADB7-B1E5863541EE}" dt="2025-03-14T20:12:38.461" v="3713" actId="1076"/>
          <ac:spMkLst>
            <pc:docMk/>
            <pc:sldMk cId="0" sldId="256"/>
            <ac:spMk id="21" creationId="{9A902ACE-F8E7-ED8A-3677-6551061F26E7}"/>
          </ac:spMkLst>
        </pc:spChg>
      </pc:sldChg>
      <pc:sldChg chg="modSp mod">
        <pc:chgData name="Sharma Computer Academy" userId="08476b32c11f4418" providerId="LiveId" clId="{91220029-5F91-4B3C-ADB7-B1E5863541EE}" dt="2025-03-24T05:36:33.570" v="3718" actId="20577"/>
        <pc:sldMkLst>
          <pc:docMk/>
          <pc:sldMk cId="0" sldId="258"/>
        </pc:sldMkLst>
        <pc:spChg chg="mod">
          <ac:chgData name="Sharma Computer Academy" userId="08476b32c11f4418" providerId="LiveId" clId="{91220029-5F91-4B3C-ADB7-B1E5863541EE}" dt="2025-03-24T05:36:33.570" v="3718" actId="20577"/>
          <ac:spMkLst>
            <pc:docMk/>
            <pc:sldMk cId="0" sldId="258"/>
            <ac:spMk id="10" creationId="{00000000-0000-0000-0000-000000000000}"/>
          </ac:spMkLst>
        </pc:spChg>
      </pc:sldChg>
      <pc:sldChg chg="addSp modSp mod modAnim">
        <pc:chgData name="Sharma Computer Academy" userId="08476b32c11f4418" providerId="LiveId" clId="{91220029-5F91-4B3C-ADB7-B1E5863541EE}" dt="2025-03-24T05:37:34.843" v="3726"/>
        <pc:sldMkLst>
          <pc:docMk/>
          <pc:sldMk cId="2106147553" sldId="1676"/>
        </pc:sldMkLst>
        <pc:spChg chg="mod">
          <ac:chgData name="Sharma Computer Academy" userId="08476b32c11f4418" providerId="LiveId" clId="{91220029-5F91-4B3C-ADB7-B1E5863541EE}" dt="2025-03-14T14:54:04.011" v="33" actId="14100"/>
          <ac:spMkLst>
            <pc:docMk/>
            <pc:sldMk cId="2106147553" sldId="1676"/>
            <ac:spMk id="2" creationId="{FEE9F742-219D-21D5-C1FF-D685701AA2E9}"/>
          </ac:spMkLst>
        </pc:spChg>
        <pc:spChg chg="mod">
          <ac:chgData name="Sharma Computer Academy" userId="08476b32c11f4418" providerId="LiveId" clId="{91220029-5F91-4B3C-ADB7-B1E5863541EE}" dt="2025-03-24T05:37:21.779" v="3723" actId="20577"/>
          <ac:spMkLst>
            <pc:docMk/>
            <pc:sldMk cId="2106147553" sldId="1676"/>
            <ac:spMk id="6" creationId="{F106E6E3-77D4-D6BB-123D-F712831C5428}"/>
          </ac:spMkLst>
        </pc:spChg>
      </pc:sldChg>
      <pc:sldChg chg="addSp delSp modSp mod">
        <pc:chgData name="Sharma Computer Academy" userId="08476b32c11f4418" providerId="LiveId" clId="{91220029-5F91-4B3C-ADB7-B1E5863541EE}" dt="2025-03-14T15:22:36.472" v="556" actId="14100"/>
        <pc:sldMkLst>
          <pc:docMk/>
          <pc:sldMk cId="1484081720" sldId="1933"/>
        </pc:sldMkLst>
        <pc:spChg chg="mod">
          <ac:chgData name="Sharma Computer Academy" userId="08476b32c11f4418" providerId="LiveId" clId="{91220029-5F91-4B3C-ADB7-B1E5863541EE}" dt="2025-03-14T15:22:18.058" v="550" actId="20577"/>
          <ac:spMkLst>
            <pc:docMk/>
            <pc:sldMk cId="1484081720" sldId="1933"/>
            <ac:spMk id="61" creationId="{DC77F89F-92C6-8E71-7F23-E67CDB780979}"/>
          </ac:spMkLst>
        </pc:spChg>
        <pc:picChg chg="add mod">
          <ac:chgData name="Sharma Computer Academy" userId="08476b32c11f4418" providerId="LiveId" clId="{91220029-5F91-4B3C-ADB7-B1E5863541EE}" dt="2025-03-14T15:22:36.472" v="556" actId="14100"/>
          <ac:picMkLst>
            <pc:docMk/>
            <pc:sldMk cId="1484081720" sldId="1933"/>
            <ac:picMk id="3" creationId="{701F5282-6257-3DAA-498E-20AFA843F0AF}"/>
          </ac:picMkLst>
        </pc:picChg>
      </pc:sldChg>
      <pc:sldChg chg="del">
        <pc:chgData name="Sharma Computer Academy" userId="08476b32c11f4418" providerId="LiveId" clId="{91220029-5F91-4B3C-ADB7-B1E5863541EE}" dt="2025-03-14T20:11:05.707" v="3589" actId="47"/>
        <pc:sldMkLst>
          <pc:docMk/>
          <pc:sldMk cId="1075593353" sldId="1934"/>
        </pc:sldMkLst>
      </pc:sldChg>
      <pc:sldChg chg="del">
        <pc:chgData name="Sharma Computer Academy" userId="08476b32c11f4418" providerId="LiveId" clId="{91220029-5F91-4B3C-ADB7-B1E5863541EE}" dt="2025-03-14T20:11:05.707" v="3589" actId="47"/>
        <pc:sldMkLst>
          <pc:docMk/>
          <pc:sldMk cId="3346882587" sldId="1935"/>
        </pc:sldMkLst>
      </pc:sldChg>
      <pc:sldChg chg="del">
        <pc:chgData name="Sharma Computer Academy" userId="08476b32c11f4418" providerId="LiveId" clId="{91220029-5F91-4B3C-ADB7-B1E5863541EE}" dt="2025-03-14T20:11:05.707" v="3589" actId="47"/>
        <pc:sldMkLst>
          <pc:docMk/>
          <pc:sldMk cId="1889299543" sldId="1936"/>
        </pc:sldMkLst>
      </pc:sldChg>
      <pc:sldChg chg="addSp delSp modSp mod delAnim modAnim">
        <pc:chgData name="Sharma Computer Academy" userId="08476b32c11f4418" providerId="LiveId" clId="{91220029-5F91-4B3C-ADB7-B1E5863541EE}" dt="2025-03-24T06:00:28.931" v="3792" actId="1076"/>
        <pc:sldMkLst>
          <pc:docMk/>
          <pc:sldMk cId="1867449874" sldId="1988"/>
        </pc:sldMkLst>
        <pc:spChg chg="mod">
          <ac:chgData name="Sharma Computer Academy" userId="08476b32c11f4418" providerId="LiveId" clId="{91220029-5F91-4B3C-ADB7-B1E5863541EE}" dt="2025-03-14T15:06:44.147" v="195" actId="404"/>
          <ac:spMkLst>
            <pc:docMk/>
            <pc:sldMk cId="1867449874" sldId="1988"/>
            <ac:spMk id="2" creationId="{3083BF52-8C13-F9F5-7F18-954AD7E74944}"/>
          </ac:spMkLst>
        </pc:spChg>
        <pc:picChg chg="add mod">
          <ac:chgData name="Sharma Computer Academy" userId="08476b32c11f4418" providerId="LiveId" clId="{91220029-5F91-4B3C-ADB7-B1E5863541EE}" dt="2025-03-24T06:00:28.931" v="3792" actId="1076"/>
          <ac:picMkLst>
            <pc:docMk/>
            <pc:sldMk cId="1867449874" sldId="1988"/>
            <ac:picMk id="4" creationId="{948F7252-5A5D-1E11-69F6-4CCB3B5E983C}"/>
          </ac:picMkLst>
        </pc:picChg>
      </pc:sldChg>
      <pc:sldChg chg="modSp mod">
        <pc:chgData name="Sharma Computer Academy" userId="08476b32c11f4418" providerId="LiveId" clId="{91220029-5F91-4B3C-ADB7-B1E5863541EE}" dt="2025-03-14T15:14:21.490" v="525" actId="14100"/>
        <pc:sldMkLst>
          <pc:docMk/>
          <pc:sldMk cId="4040581729" sldId="1989"/>
        </pc:sldMkLst>
        <pc:spChg chg="mod">
          <ac:chgData name="Sharma Computer Academy" userId="08476b32c11f4418" providerId="LiveId" clId="{91220029-5F91-4B3C-ADB7-B1E5863541EE}" dt="2025-03-14T15:14:09.975" v="522" actId="20577"/>
          <ac:spMkLst>
            <pc:docMk/>
            <pc:sldMk cId="4040581729" sldId="1989"/>
            <ac:spMk id="2" creationId="{3F19662B-DC65-93B7-A51D-9672689B9B3F}"/>
          </ac:spMkLst>
        </pc:spChg>
        <pc:picChg chg="mod">
          <ac:chgData name="Sharma Computer Academy" userId="08476b32c11f4418" providerId="LiveId" clId="{91220029-5F91-4B3C-ADB7-B1E5863541EE}" dt="2025-03-14T15:14:21.490" v="525" actId="14100"/>
          <ac:picMkLst>
            <pc:docMk/>
            <pc:sldMk cId="4040581729" sldId="1989"/>
            <ac:picMk id="4" creationId="{984C22E4-AE4B-051D-80AC-362299113F4F}"/>
          </ac:picMkLst>
        </pc:picChg>
      </pc:sldChg>
      <pc:sldChg chg="del">
        <pc:chgData name="Sharma Computer Academy" userId="08476b32c11f4418" providerId="LiveId" clId="{91220029-5F91-4B3C-ADB7-B1E5863541EE}" dt="2025-03-14T15:14:29.035" v="526" actId="47"/>
        <pc:sldMkLst>
          <pc:docMk/>
          <pc:sldMk cId="1714061117" sldId="1990"/>
        </pc:sldMkLst>
      </pc:sldChg>
      <pc:sldChg chg="modSp mod modAnim">
        <pc:chgData name="Sharma Computer Academy" userId="08476b32c11f4418" providerId="LiveId" clId="{91220029-5F91-4B3C-ADB7-B1E5863541EE}" dt="2025-03-14T15:23:16.453" v="590" actId="113"/>
        <pc:sldMkLst>
          <pc:docMk/>
          <pc:sldMk cId="2126660443" sldId="1991"/>
        </pc:sldMkLst>
        <pc:spChg chg="mod">
          <ac:chgData name="Sharma Computer Academy" userId="08476b32c11f4418" providerId="LiveId" clId="{91220029-5F91-4B3C-ADB7-B1E5863541EE}" dt="2025-03-14T15:22:58.413" v="583" actId="20577"/>
          <ac:spMkLst>
            <pc:docMk/>
            <pc:sldMk cId="2126660443" sldId="1991"/>
            <ac:spMk id="2" creationId="{51D55703-2BE6-FAF9-4F52-8554B624CB5F}"/>
          </ac:spMkLst>
        </pc:spChg>
        <pc:spChg chg="mod">
          <ac:chgData name="Sharma Computer Academy" userId="08476b32c11f4418" providerId="LiveId" clId="{91220029-5F91-4B3C-ADB7-B1E5863541EE}" dt="2025-03-14T15:23:16.453" v="590" actId="113"/>
          <ac:spMkLst>
            <pc:docMk/>
            <pc:sldMk cId="2126660443" sldId="1991"/>
            <ac:spMk id="6" creationId="{A365BF8C-97F9-92F7-5E09-DD7775C7CAAE}"/>
          </ac:spMkLst>
        </pc:spChg>
      </pc:sldChg>
      <pc:sldChg chg="modSp mod modAnim">
        <pc:chgData name="Sharma Computer Academy" userId="08476b32c11f4418" providerId="LiveId" clId="{91220029-5F91-4B3C-ADB7-B1E5863541EE}" dt="2025-03-24T05:41:00.342" v="3731" actId="207"/>
        <pc:sldMkLst>
          <pc:docMk/>
          <pc:sldMk cId="487133729" sldId="1992"/>
        </pc:sldMkLst>
        <pc:spChg chg="mod">
          <ac:chgData name="Sharma Computer Academy" userId="08476b32c11f4418" providerId="LiveId" clId="{91220029-5F91-4B3C-ADB7-B1E5863541EE}" dt="2025-03-14T17:28:40.094" v="1480" actId="20577"/>
          <ac:spMkLst>
            <pc:docMk/>
            <pc:sldMk cId="487133729" sldId="1992"/>
            <ac:spMk id="2" creationId="{DC54AF2D-629D-6699-3D2B-65BB3E99E6C4}"/>
          </ac:spMkLst>
        </pc:spChg>
        <pc:spChg chg="mod">
          <ac:chgData name="Sharma Computer Academy" userId="08476b32c11f4418" providerId="LiveId" clId="{91220029-5F91-4B3C-ADB7-B1E5863541EE}" dt="2025-03-24T05:41:00.342" v="3731" actId="207"/>
          <ac:spMkLst>
            <pc:docMk/>
            <pc:sldMk cId="487133729" sldId="1992"/>
            <ac:spMk id="6" creationId="{570F4B64-9BB0-CA25-C62C-7DF153173754}"/>
          </ac:spMkLst>
        </pc:spChg>
      </pc:sldChg>
      <pc:sldChg chg="addSp delSp modSp mod modAnim">
        <pc:chgData name="Sharma Computer Academy" userId="08476b32c11f4418" providerId="LiveId" clId="{91220029-5F91-4B3C-ADB7-B1E5863541EE}" dt="2025-03-28T05:40:22.807" v="3902" actId="14100"/>
        <pc:sldMkLst>
          <pc:docMk/>
          <pc:sldMk cId="1403911465" sldId="1993"/>
        </pc:sldMkLst>
        <pc:spChg chg="mod">
          <ac:chgData name="Sharma Computer Academy" userId="08476b32c11f4418" providerId="LiveId" clId="{91220029-5F91-4B3C-ADB7-B1E5863541EE}" dt="2025-03-14T19:59:54.726" v="3428" actId="1076"/>
          <ac:spMkLst>
            <pc:docMk/>
            <pc:sldMk cId="1403911465" sldId="1993"/>
            <ac:spMk id="2" creationId="{4C7B71B2-2613-8595-D73F-AF2E7A055D2A}"/>
          </ac:spMkLst>
        </pc:spChg>
        <pc:spChg chg="add mod">
          <ac:chgData name="Sharma Computer Academy" userId="08476b32c11f4418" providerId="LiveId" clId="{91220029-5F91-4B3C-ADB7-B1E5863541EE}" dt="2025-03-14T20:09:27.346" v="3564" actId="20577"/>
          <ac:spMkLst>
            <pc:docMk/>
            <pc:sldMk cId="1403911465" sldId="1993"/>
            <ac:spMk id="5" creationId="{C364B66B-85D1-C7EA-C264-EF45C14E07D0}"/>
          </ac:spMkLst>
        </pc:spChg>
        <pc:spChg chg="add mod">
          <ac:chgData name="Sharma Computer Academy" userId="08476b32c11f4418" providerId="LiveId" clId="{91220029-5F91-4B3C-ADB7-B1E5863541EE}" dt="2025-03-28T05:40:22.807" v="3902" actId="14100"/>
          <ac:spMkLst>
            <pc:docMk/>
            <pc:sldMk cId="1403911465" sldId="1993"/>
            <ac:spMk id="6" creationId="{F62E4A5E-329F-AEA5-19BB-BA89F08C3C51}"/>
          </ac:spMkLst>
        </pc:spChg>
      </pc:sldChg>
      <pc:sldChg chg="del">
        <pc:chgData name="Sharma Computer Academy" userId="08476b32c11f4418" providerId="LiveId" clId="{91220029-5F91-4B3C-ADB7-B1E5863541EE}" dt="2025-03-14T20:11:05.707" v="3589" actId="47"/>
        <pc:sldMkLst>
          <pc:docMk/>
          <pc:sldMk cId="3984927641" sldId="1994"/>
        </pc:sldMkLst>
      </pc:sldChg>
      <pc:sldChg chg="del">
        <pc:chgData name="Sharma Computer Academy" userId="08476b32c11f4418" providerId="LiveId" clId="{91220029-5F91-4B3C-ADB7-B1E5863541EE}" dt="2025-03-14T20:11:05.707" v="3589" actId="47"/>
        <pc:sldMkLst>
          <pc:docMk/>
          <pc:sldMk cId="1988099922" sldId="1995"/>
        </pc:sldMkLst>
      </pc:sldChg>
      <pc:sldChg chg="del">
        <pc:chgData name="Sharma Computer Academy" userId="08476b32c11f4418" providerId="LiveId" clId="{91220029-5F91-4B3C-ADB7-B1E5863541EE}" dt="2025-03-14T20:11:05.707" v="3589" actId="47"/>
        <pc:sldMkLst>
          <pc:docMk/>
          <pc:sldMk cId="2130313590" sldId="1996"/>
        </pc:sldMkLst>
      </pc:sldChg>
      <pc:sldChg chg="del">
        <pc:chgData name="Sharma Computer Academy" userId="08476b32c11f4418" providerId="LiveId" clId="{91220029-5F91-4B3C-ADB7-B1E5863541EE}" dt="2025-03-14T20:11:05.707" v="3589" actId="47"/>
        <pc:sldMkLst>
          <pc:docMk/>
          <pc:sldMk cId="580787058" sldId="1997"/>
        </pc:sldMkLst>
      </pc:sldChg>
      <pc:sldChg chg="del">
        <pc:chgData name="Sharma Computer Academy" userId="08476b32c11f4418" providerId="LiveId" clId="{91220029-5F91-4B3C-ADB7-B1E5863541EE}" dt="2025-03-14T20:11:05.707" v="3589" actId="47"/>
        <pc:sldMkLst>
          <pc:docMk/>
          <pc:sldMk cId="1846810077" sldId="1998"/>
        </pc:sldMkLst>
      </pc:sldChg>
      <pc:sldChg chg="del">
        <pc:chgData name="Sharma Computer Academy" userId="08476b32c11f4418" providerId="LiveId" clId="{91220029-5F91-4B3C-ADB7-B1E5863541EE}" dt="2025-03-14T20:11:05.707" v="3589" actId="47"/>
        <pc:sldMkLst>
          <pc:docMk/>
          <pc:sldMk cId="3532259108" sldId="1999"/>
        </pc:sldMkLst>
      </pc:sldChg>
      <pc:sldChg chg="del">
        <pc:chgData name="Sharma Computer Academy" userId="08476b32c11f4418" providerId="LiveId" clId="{91220029-5F91-4B3C-ADB7-B1E5863541EE}" dt="2025-03-14T20:11:05.707" v="3589" actId="47"/>
        <pc:sldMkLst>
          <pc:docMk/>
          <pc:sldMk cId="1580669722" sldId="2000"/>
        </pc:sldMkLst>
      </pc:sldChg>
      <pc:sldChg chg="del">
        <pc:chgData name="Sharma Computer Academy" userId="08476b32c11f4418" providerId="LiveId" clId="{91220029-5F91-4B3C-ADB7-B1E5863541EE}" dt="2025-03-14T20:11:05.707" v="3589" actId="47"/>
        <pc:sldMkLst>
          <pc:docMk/>
          <pc:sldMk cId="983901107" sldId="2001"/>
        </pc:sldMkLst>
      </pc:sldChg>
      <pc:sldChg chg="del">
        <pc:chgData name="Sharma Computer Academy" userId="08476b32c11f4418" providerId="LiveId" clId="{91220029-5F91-4B3C-ADB7-B1E5863541EE}" dt="2025-03-14T20:11:05.707" v="3589" actId="47"/>
        <pc:sldMkLst>
          <pc:docMk/>
          <pc:sldMk cId="1518688002" sldId="2002"/>
        </pc:sldMkLst>
      </pc:sldChg>
      <pc:sldChg chg="del">
        <pc:chgData name="Sharma Computer Academy" userId="08476b32c11f4418" providerId="LiveId" clId="{91220029-5F91-4B3C-ADB7-B1E5863541EE}" dt="2025-03-14T20:11:05.707" v="3589" actId="47"/>
        <pc:sldMkLst>
          <pc:docMk/>
          <pc:sldMk cId="1098281977" sldId="2003"/>
        </pc:sldMkLst>
      </pc:sldChg>
      <pc:sldChg chg="del">
        <pc:chgData name="Sharma Computer Academy" userId="08476b32c11f4418" providerId="LiveId" clId="{91220029-5F91-4B3C-ADB7-B1E5863541EE}" dt="2025-03-14T20:11:05.707" v="3589" actId="47"/>
        <pc:sldMkLst>
          <pc:docMk/>
          <pc:sldMk cId="4029433908" sldId="2004"/>
        </pc:sldMkLst>
      </pc:sldChg>
      <pc:sldChg chg="del">
        <pc:chgData name="Sharma Computer Academy" userId="08476b32c11f4418" providerId="LiveId" clId="{91220029-5F91-4B3C-ADB7-B1E5863541EE}" dt="2025-03-14T20:11:05.707" v="3589" actId="47"/>
        <pc:sldMkLst>
          <pc:docMk/>
          <pc:sldMk cId="1880379232" sldId="2005"/>
        </pc:sldMkLst>
      </pc:sldChg>
      <pc:sldChg chg="del">
        <pc:chgData name="Sharma Computer Academy" userId="08476b32c11f4418" providerId="LiveId" clId="{91220029-5F91-4B3C-ADB7-B1E5863541EE}" dt="2025-03-14T20:11:05.707" v="3589" actId="47"/>
        <pc:sldMkLst>
          <pc:docMk/>
          <pc:sldMk cId="3505867335" sldId="2006"/>
        </pc:sldMkLst>
      </pc:sldChg>
      <pc:sldChg chg="del">
        <pc:chgData name="Sharma Computer Academy" userId="08476b32c11f4418" providerId="LiveId" clId="{91220029-5F91-4B3C-ADB7-B1E5863541EE}" dt="2025-03-14T20:11:05.707" v="3589" actId="47"/>
        <pc:sldMkLst>
          <pc:docMk/>
          <pc:sldMk cId="2196032180" sldId="2007"/>
        </pc:sldMkLst>
      </pc:sldChg>
      <pc:sldChg chg="del">
        <pc:chgData name="Sharma Computer Academy" userId="08476b32c11f4418" providerId="LiveId" clId="{91220029-5F91-4B3C-ADB7-B1E5863541EE}" dt="2025-03-14T20:11:05.707" v="3589" actId="47"/>
        <pc:sldMkLst>
          <pc:docMk/>
          <pc:sldMk cId="2499258471" sldId="2008"/>
        </pc:sldMkLst>
      </pc:sldChg>
      <pc:sldChg chg="del">
        <pc:chgData name="Sharma Computer Academy" userId="08476b32c11f4418" providerId="LiveId" clId="{91220029-5F91-4B3C-ADB7-B1E5863541EE}" dt="2025-03-14T20:11:05.707" v="3589" actId="47"/>
        <pc:sldMkLst>
          <pc:docMk/>
          <pc:sldMk cId="2155597555" sldId="2009"/>
        </pc:sldMkLst>
      </pc:sldChg>
      <pc:sldChg chg="del">
        <pc:chgData name="Sharma Computer Academy" userId="08476b32c11f4418" providerId="LiveId" clId="{91220029-5F91-4B3C-ADB7-B1E5863541EE}" dt="2025-03-14T20:11:05.707" v="3589" actId="47"/>
        <pc:sldMkLst>
          <pc:docMk/>
          <pc:sldMk cId="2129023428" sldId="2010"/>
        </pc:sldMkLst>
      </pc:sldChg>
      <pc:sldChg chg="del">
        <pc:chgData name="Sharma Computer Academy" userId="08476b32c11f4418" providerId="LiveId" clId="{91220029-5F91-4B3C-ADB7-B1E5863541EE}" dt="2025-03-14T20:11:05.707" v="3589" actId="47"/>
        <pc:sldMkLst>
          <pc:docMk/>
          <pc:sldMk cId="425991456" sldId="2011"/>
        </pc:sldMkLst>
      </pc:sldChg>
      <pc:sldChg chg="del">
        <pc:chgData name="Sharma Computer Academy" userId="08476b32c11f4418" providerId="LiveId" clId="{91220029-5F91-4B3C-ADB7-B1E5863541EE}" dt="2025-03-14T20:11:05.707" v="3589" actId="47"/>
        <pc:sldMkLst>
          <pc:docMk/>
          <pc:sldMk cId="2415114670" sldId="2012"/>
        </pc:sldMkLst>
      </pc:sldChg>
      <pc:sldChg chg="del">
        <pc:chgData name="Sharma Computer Academy" userId="08476b32c11f4418" providerId="LiveId" clId="{91220029-5F91-4B3C-ADB7-B1E5863541EE}" dt="2025-03-14T20:11:05.707" v="3589" actId="47"/>
        <pc:sldMkLst>
          <pc:docMk/>
          <pc:sldMk cId="4072741076" sldId="2013"/>
        </pc:sldMkLst>
      </pc:sldChg>
      <pc:sldChg chg="del">
        <pc:chgData name="Sharma Computer Academy" userId="08476b32c11f4418" providerId="LiveId" clId="{91220029-5F91-4B3C-ADB7-B1E5863541EE}" dt="2025-03-14T20:11:05.707" v="3589" actId="47"/>
        <pc:sldMkLst>
          <pc:docMk/>
          <pc:sldMk cId="1979520075" sldId="2014"/>
        </pc:sldMkLst>
      </pc:sldChg>
      <pc:sldChg chg="del">
        <pc:chgData name="Sharma Computer Academy" userId="08476b32c11f4418" providerId="LiveId" clId="{91220029-5F91-4B3C-ADB7-B1E5863541EE}" dt="2025-03-14T20:11:05.707" v="3589" actId="47"/>
        <pc:sldMkLst>
          <pc:docMk/>
          <pc:sldMk cId="247646519" sldId="2015"/>
        </pc:sldMkLst>
      </pc:sldChg>
      <pc:sldChg chg="del">
        <pc:chgData name="Sharma Computer Academy" userId="08476b32c11f4418" providerId="LiveId" clId="{91220029-5F91-4B3C-ADB7-B1E5863541EE}" dt="2025-03-14T20:11:05.707" v="3589" actId="47"/>
        <pc:sldMkLst>
          <pc:docMk/>
          <pc:sldMk cId="2052494867" sldId="2016"/>
        </pc:sldMkLst>
      </pc:sldChg>
      <pc:sldChg chg="del">
        <pc:chgData name="Sharma Computer Academy" userId="08476b32c11f4418" providerId="LiveId" clId="{91220029-5F91-4B3C-ADB7-B1E5863541EE}" dt="2025-03-14T20:11:05.707" v="3589" actId="47"/>
        <pc:sldMkLst>
          <pc:docMk/>
          <pc:sldMk cId="2669783680" sldId="2017"/>
        </pc:sldMkLst>
      </pc:sldChg>
      <pc:sldChg chg="del">
        <pc:chgData name="Sharma Computer Academy" userId="08476b32c11f4418" providerId="LiveId" clId="{91220029-5F91-4B3C-ADB7-B1E5863541EE}" dt="2025-03-14T17:28:09.206" v="1417" actId="47"/>
        <pc:sldMkLst>
          <pc:docMk/>
          <pc:sldMk cId="3782861579" sldId="2018"/>
        </pc:sldMkLst>
      </pc:sldChg>
      <pc:sldChg chg="addSp delSp modSp mod">
        <pc:chgData name="Sharma Computer Academy" userId="08476b32c11f4418" providerId="LiveId" clId="{91220029-5F91-4B3C-ADB7-B1E5863541EE}" dt="2025-03-14T15:29:24.208" v="631" actId="113"/>
        <pc:sldMkLst>
          <pc:docMk/>
          <pc:sldMk cId="751773152" sldId="2019"/>
        </pc:sldMkLst>
        <pc:spChg chg="add mod">
          <ac:chgData name="Sharma Computer Academy" userId="08476b32c11f4418" providerId="LiveId" clId="{91220029-5F91-4B3C-ADB7-B1E5863541EE}" dt="2025-03-14T15:29:24.208" v="631" actId="113"/>
          <ac:spMkLst>
            <pc:docMk/>
            <pc:sldMk cId="751773152" sldId="2019"/>
            <ac:spMk id="4" creationId="{58037305-2E92-9BD2-7A84-54CEA122CCA2}"/>
          </ac:spMkLst>
        </pc:spChg>
        <pc:spChg chg="mod">
          <ac:chgData name="Sharma Computer Academy" userId="08476b32c11f4418" providerId="LiveId" clId="{91220029-5F91-4B3C-ADB7-B1E5863541EE}" dt="2025-03-14T15:25:45.760" v="617" actId="14100"/>
          <ac:spMkLst>
            <pc:docMk/>
            <pc:sldMk cId="751773152" sldId="2019"/>
            <ac:spMk id="61" creationId="{A917C1A5-C3FE-FD4C-FE22-D6935BD4DBC7}"/>
          </ac:spMkLst>
        </pc:spChg>
      </pc:sldChg>
      <pc:sldChg chg="modSp add mod">
        <pc:chgData name="Sharma Computer Academy" userId="08476b32c11f4418" providerId="LiveId" clId="{91220029-5F91-4B3C-ADB7-B1E5863541EE}" dt="2025-03-14T16:39:27.343" v="785" actId="20577"/>
        <pc:sldMkLst>
          <pc:docMk/>
          <pc:sldMk cId="1805428140" sldId="2020"/>
        </pc:sldMkLst>
        <pc:spChg chg="mod">
          <ac:chgData name="Sharma Computer Academy" userId="08476b32c11f4418" providerId="LiveId" clId="{91220029-5F91-4B3C-ADB7-B1E5863541EE}" dt="2025-03-14T16:39:27.343" v="785" actId="20577"/>
          <ac:spMkLst>
            <pc:docMk/>
            <pc:sldMk cId="1805428140" sldId="2020"/>
            <ac:spMk id="4" creationId="{0BE4E1DF-E463-E56E-DB87-79632C7C4C80}"/>
          </ac:spMkLst>
        </pc:spChg>
        <pc:spChg chg="mod">
          <ac:chgData name="Sharma Computer Academy" userId="08476b32c11f4418" providerId="LiveId" clId="{91220029-5F91-4B3C-ADB7-B1E5863541EE}" dt="2025-03-14T15:31:16.681" v="670" actId="1076"/>
          <ac:spMkLst>
            <pc:docMk/>
            <pc:sldMk cId="1805428140" sldId="2020"/>
            <ac:spMk id="61" creationId="{CBD65E49-E967-B06F-3D6A-AA68815DDC14}"/>
          </ac:spMkLst>
        </pc:spChg>
      </pc:sldChg>
      <pc:sldChg chg="modSp add mod">
        <pc:chgData name="Sharma Computer Academy" userId="08476b32c11f4418" providerId="LiveId" clId="{91220029-5F91-4B3C-ADB7-B1E5863541EE}" dt="2025-03-14T15:40:38.716" v="763" actId="20577"/>
        <pc:sldMkLst>
          <pc:docMk/>
          <pc:sldMk cId="371387882" sldId="2021"/>
        </pc:sldMkLst>
        <pc:spChg chg="mod">
          <ac:chgData name="Sharma Computer Academy" userId="08476b32c11f4418" providerId="LiveId" clId="{91220029-5F91-4B3C-ADB7-B1E5863541EE}" dt="2025-03-14T15:40:38.716" v="763" actId="20577"/>
          <ac:spMkLst>
            <pc:docMk/>
            <pc:sldMk cId="371387882" sldId="2021"/>
            <ac:spMk id="4" creationId="{400F8A13-2150-1822-D259-6D5A9C96B695}"/>
          </ac:spMkLst>
        </pc:spChg>
        <pc:spChg chg="mod">
          <ac:chgData name="Sharma Computer Academy" userId="08476b32c11f4418" providerId="LiveId" clId="{91220029-5F91-4B3C-ADB7-B1E5863541EE}" dt="2025-03-14T15:32:23.821" v="735" actId="20577"/>
          <ac:spMkLst>
            <pc:docMk/>
            <pc:sldMk cId="371387882" sldId="2021"/>
            <ac:spMk id="61" creationId="{4DF6F0D7-5B54-E44A-F293-C0B9DF8ABAF2}"/>
          </ac:spMkLst>
        </pc:spChg>
      </pc:sldChg>
      <pc:sldChg chg="modSp add mod">
        <pc:chgData name="Sharma Computer Academy" userId="08476b32c11f4418" providerId="LiveId" clId="{91220029-5F91-4B3C-ADB7-B1E5863541EE}" dt="2025-03-14T15:40:33.900" v="762" actId="115"/>
        <pc:sldMkLst>
          <pc:docMk/>
          <pc:sldMk cId="2599595042" sldId="2022"/>
        </pc:sldMkLst>
        <pc:spChg chg="mod">
          <ac:chgData name="Sharma Computer Academy" userId="08476b32c11f4418" providerId="LiveId" clId="{91220029-5F91-4B3C-ADB7-B1E5863541EE}" dt="2025-03-14T15:40:33.900" v="762" actId="115"/>
          <ac:spMkLst>
            <pc:docMk/>
            <pc:sldMk cId="2599595042" sldId="2022"/>
            <ac:spMk id="4" creationId="{E2E670B0-B6AB-2010-DD49-B03E8AEF0416}"/>
          </ac:spMkLst>
        </pc:spChg>
        <pc:spChg chg="mod">
          <ac:chgData name="Sharma Computer Academy" userId="08476b32c11f4418" providerId="LiveId" clId="{91220029-5F91-4B3C-ADB7-B1E5863541EE}" dt="2025-03-14T15:39:36.948" v="754" actId="20577"/>
          <ac:spMkLst>
            <pc:docMk/>
            <pc:sldMk cId="2599595042" sldId="2022"/>
            <ac:spMk id="61" creationId="{60C645C4-533F-E576-9E00-578D71C2AFFE}"/>
          </ac:spMkLst>
        </pc:spChg>
      </pc:sldChg>
      <pc:sldChg chg="addSp delSp modSp add mod">
        <pc:chgData name="Sharma Computer Academy" userId="08476b32c11f4418" providerId="LiveId" clId="{91220029-5F91-4B3C-ADB7-B1E5863541EE}" dt="2025-03-14T16:51:34.559" v="1096" actId="207"/>
        <pc:sldMkLst>
          <pc:docMk/>
          <pc:sldMk cId="589437091" sldId="2023"/>
        </pc:sldMkLst>
        <pc:spChg chg="add mod">
          <ac:chgData name="Sharma Computer Academy" userId="08476b32c11f4418" providerId="LiveId" clId="{91220029-5F91-4B3C-ADB7-B1E5863541EE}" dt="2025-03-14T16:51:34.559" v="1096" actId="207"/>
          <ac:spMkLst>
            <pc:docMk/>
            <pc:sldMk cId="589437091" sldId="2023"/>
            <ac:spMk id="3" creationId="{7DF8E409-A3D5-AAB6-B63A-E8F38C5CA97A}"/>
          </ac:spMkLst>
        </pc:spChg>
        <pc:spChg chg="mod">
          <ac:chgData name="Sharma Computer Academy" userId="08476b32c11f4418" providerId="LiveId" clId="{91220029-5F91-4B3C-ADB7-B1E5863541EE}" dt="2025-03-14T16:48:38.743" v="1058" actId="20577"/>
          <ac:spMkLst>
            <pc:docMk/>
            <pc:sldMk cId="589437091" sldId="2023"/>
            <ac:spMk id="61" creationId="{CB21CFF6-BED5-8237-4A0D-DAF7AC8A062D}"/>
          </ac:spMkLst>
        </pc:spChg>
      </pc:sldChg>
      <pc:sldChg chg="modSp add mod">
        <pc:chgData name="Sharma Computer Academy" userId="08476b32c11f4418" providerId="LiveId" clId="{91220029-5F91-4B3C-ADB7-B1E5863541EE}" dt="2025-03-14T20:08:22.453" v="3563" actId="6549"/>
        <pc:sldMkLst>
          <pc:docMk/>
          <pc:sldMk cId="3872358175" sldId="2024"/>
        </pc:sldMkLst>
        <pc:spChg chg="mod">
          <ac:chgData name="Sharma Computer Academy" userId="08476b32c11f4418" providerId="LiveId" clId="{91220029-5F91-4B3C-ADB7-B1E5863541EE}" dt="2025-03-14T20:08:22.453" v="3563" actId="6549"/>
          <ac:spMkLst>
            <pc:docMk/>
            <pc:sldMk cId="3872358175" sldId="2024"/>
            <ac:spMk id="3" creationId="{DA9ADA97-B518-D355-F0C8-782E2B25BE5D}"/>
          </ac:spMkLst>
        </pc:spChg>
      </pc:sldChg>
      <pc:sldChg chg="modSp add mod ord">
        <pc:chgData name="Sharma Computer Academy" userId="08476b32c11f4418" providerId="LiveId" clId="{91220029-5F91-4B3C-ADB7-B1E5863541EE}" dt="2025-03-14T16:52:40.632" v="1131" actId="20577"/>
        <pc:sldMkLst>
          <pc:docMk/>
          <pc:sldMk cId="2509182483" sldId="2025"/>
        </pc:sldMkLst>
        <pc:spChg chg="mod">
          <ac:chgData name="Sharma Computer Academy" userId="08476b32c11f4418" providerId="LiveId" clId="{91220029-5F91-4B3C-ADB7-B1E5863541EE}" dt="2025-03-14T16:52:40.632" v="1131" actId="20577"/>
          <ac:spMkLst>
            <pc:docMk/>
            <pc:sldMk cId="2509182483" sldId="2025"/>
            <ac:spMk id="3" creationId="{135385CC-1BEF-16B7-76D8-73254022E0F0}"/>
          </ac:spMkLst>
        </pc:spChg>
      </pc:sldChg>
      <pc:sldChg chg="modSp add mod">
        <pc:chgData name="Sharma Computer Academy" userId="08476b32c11f4418" providerId="LiveId" clId="{91220029-5F91-4B3C-ADB7-B1E5863541EE}" dt="2025-03-14T16:57:18.730" v="1203" actId="20577"/>
        <pc:sldMkLst>
          <pc:docMk/>
          <pc:sldMk cId="3630100245" sldId="2026"/>
        </pc:sldMkLst>
        <pc:spChg chg="mod">
          <ac:chgData name="Sharma Computer Academy" userId="08476b32c11f4418" providerId="LiveId" clId="{91220029-5F91-4B3C-ADB7-B1E5863541EE}" dt="2025-03-14T16:57:18.730" v="1203" actId="20577"/>
          <ac:spMkLst>
            <pc:docMk/>
            <pc:sldMk cId="3630100245" sldId="2026"/>
            <ac:spMk id="3" creationId="{23B4CEAA-5FCE-A94E-6D49-55F979AF5EEC}"/>
          </ac:spMkLst>
        </pc:spChg>
        <pc:spChg chg="mod">
          <ac:chgData name="Sharma Computer Academy" userId="08476b32c11f4418" providerId="LiveId" clId="{91220029-5F91-4B3C-ADB7-B1E5863541EE}" dt="2025-03-14T16:56:03.342" v="1179" actId="20577"/>
          <ac:spMkLst>
            <pc:docMk/>
            <pc:sldMk cId="3630100245" sldId="2026"/>
            <ac:spMk id="61" creationId="{D0A8BEA5-AA43-C019-8860-477FDFC07D8C}"/>
          </ac:spMkLst>
        </pc:spChg>
      </pc:sldChg>
      <pc:sldChg chg="modSp add mod">
        <pc:chgData name="Sharma Computer Academy" userId="08476b32c11f4418" providerId="LiveId" clId="{91220029-5F91-4B3C-ADB7-B1E5863541EE}" dt="2025-03-14T17:08:15.430" v="1359"/>
        <pc:sldMkLst>
          <pc:docMk/>
          <pc:sldMk cId="1211635288" sldId="2027"/>
        </pc:sldMkLst>
        <pc:spChg chg="mod">
          <ac:chgData name="Sharma Computer Academy" userId="08476b32c11f4418" providerId="LiveId" clId="{91220029-5F91-4B3C-ADB7-B1E5863541EE}" dt="2025-03-14T17:08:15.430" v="1359"/>
          <ac:spMkLst>
            <pc:docMk/>
            <pc:sldMk cId="1211635288" sldId="2027"/>
            <ac:spMk id="3" creationId="{606B68B4-86A2-4158-2278-B62D125B1FB6}"/>
          </ac:spMkLst>
        </pc:spChg>
      </pc:sldChg>
      <pc:sldChg chg="addSp delSp modSp add mod">
        <pc:chgData name="Sharma Computer Academy" userId="08476b32c11f4418" providerId="LiveId" clId="{91220029-5F91-4B3C-ADB7-B1E5863541EE}" dt="2025-03-14T17:01:15.198" v="1295" actId="207"/>
        <pc:sldMkLst>
          <pc:docMk/>
          <pc:sldMk cId="1693618696" sldId="2028"/>
        </pc:sldMkLst>
        <pc:spChg chg="add mod">
          <ac:chgData name="Sharma Computer Academy" userId="08476b32c11f4418" providerId="LiveId" clId="{91220029-5F91-4B3C-ADB7-B1E5863541EE}" dt="2025-03-14T17:01:15.198" v="1295" actId="207"/>
          <ac:spMkLst>
            <pc:docMk/>
            <pc:sldMk cId="1693618696" sldId="2028"/>
            <ac:spMk id="5" creationId="{F9DBE098-F903-9E10-F216-C54A56184FCD}"/>
          </ac:spMkLst>
        </pc:spChg>
        <pc:spChg chg="mod">
          <ac:chgData name="Sharma Computer Academy" userId="08476b32c11f4418" providerId="LiveId" clId="{91220029-5F91-4B3C-ADB7-B1E5863541EE}" dt="2025-03-14T17:00:15.722" v="1267" actId="20577"/>
          <ac:spMkLst>
            <pc:docMk/>
            <pc:sldMk cId="1693618696" sldId="2028"/>
            <ac:spMk id="61" creationId="{60DBC7C6-6383-A0D7-495B-8A7575EA3492}"/>
          </ac:spMkLst>
        </pc:spChg>
        <pc:picChg chg="add mod">
          <ac:chgData name="Sharma Computer Academy" userId="08476b32c11f4418" providerId="LiveId" clId="{91220029-5F91-4B3C-ADB7-B1E5863541EE}" dt="2025-03-14T17:00:50.382" v="1275" actId="1076"/>
          <ac:picMkLst>
            <pc:docMk/>
            <pc:sldMk cId="1693618696" sldId="2028"/>
            <ac:picMk id="4" creationId="{49ED4C90-1FD9-7A14-87BA-5199DCF012E1}"/>
          </ac:picMkLst>
        </pc:picChg>
      </pc:sldChg>
      <pc:sldChg chg="modSp add mod">
        <pc:chgData name="Sharma Computer Academy" userId="08476b32c11f4418" providerId="LiveId" clId="{91220029-5F91-4B3C-ADB7-B1E5863541EE}" dt="2025-03-14T17:01:43.038" v="1317" actId="14100"/>
        <pc:sldMkLst>
          <pc:docMk/>
          <pc:sldMk cId="134233329" sldId="2029"/>
        </pc:sldMkLst>
        <pc:spChg chg="mod">
          <ac:chgData name="Sharma Computer Academy" userId="08476b32c11f4418" providerId="LiveId" clId="{91220029-5F91-4B3C-ADB7-B1E5863541EE}" dt="2025-03-14T17:01:27.966" v="1314" actId="20577"/>
          <ac:spMkLst>
            <pc:docMk/>
            <pc:sldMk cId="134233329" sldId="2029"/>
            <ac:spMk id="5" creationId="{EA57AD4E-BB6A-370A-C9AF-F6676EDF8852}"/>
          </ac:spMkLst>
        </pc:spChg>
        <pc:picChg chg="mod">
          <ac:chgData name="Sharma Computer Academy" userId="08476b32c11f4418" providerId="LiveId" clId="{91220029-5F91-4B3C-ADB7-B1E5863541EE}" dt="2025-03-14T17:01:43.038" v="1317" actId="14100"/>
          <ac:picMkLst>
            <pc:docMk/>
            <pc:sldMk cId="134233329" sldId="2029"/>
            <ac:picMk id="4" creationId="{8AFBFF08-64E0-7726-7D9C-9F2F5B909794}"/>
          </ac:picMkLst>
        </pc:picChg>
      </pc:sldChg>
      <pc:sldChg chg="modSp add mod">
        <pc:chgData name="Sharma Computer Academy" userId="08476b32c11f4418" providerId="LiveId" clId="{91220029-5F91-4B3C-ADB7-B1E5863541EE}" dt="2025-03-14T17:02:12.161" v="1334" actId="14826"/>
        <pc:sldMkLst>
          <pc:docMk/>
          <pc:sldMk cId="350129512" sldId="2030"/>
        </pc:sldMkLst>
        <pc:spChg chg="mod">
          <ac:chgData name="Sharma Computer Academy" userId="08476b32c11f4418" providerId="LiveId" clId="{91220029-5F91-4B3C-ADB7-B1E5863541EE}" dt="2025-03-14T17:02:01.412" v="1333" actId="20577"/>
          <ac:spMkLst>
            <pc:docMk/>
            <pc:sldMk cId="350129512" sldId="2030"/>
            <ac:spMk id="5" creationId="{401EFD17-FCF5-39A2-E364-9F756A5147C5}"/>
          </ac:spMkLst>
        </pc:spChg>
        <pc:picChg chg="mod">
          <ac:chgData name="Sharma Computer Academy" userId="08476b32c11f4418" providerId="LiveId" clId="{91220029-5F91-4B3C-ADB7-B1E5863541EE}" dt="2025-03-14T17:02:12.161" v="1334" actId="14826"/>
          <ac:picMkLst>
            <pc:docMk/>
            <pc:sldMk cId="350129512" sldId="2030"/>
            <ac:picMk id="4" creationId="{52AB37D6-E0F3-DDC7-098B-B20BFDDF37CD}"/>
          </ac:picMkLst>
        </pc:picChg>
      </pc:sldChg>
      <pc:sldChg chg="modSp add mod">
        <pc:chgData name="Sharma Computer Academy" userId="08476b32c11f4418" providerId="LiveId" clId="{91220029-5F91-4B3C-ADB7-B1E5863541EE}" dt="2025-03-14T17:03:25.213" v="1350" actId="14100"/>
        <pc:sldMkLst>
          <pc:docMk/>
          <pc:sldMk cId="1431099069" sldId="2031"/>
        </pc:sldMkLst>
        <pc:spChg chg="mod">
          <ac:chgData name="Sharma Computer Academy" userId="08476b32c11f4418" providerId="LiveId" clId="{91220029-5F91-4B3C-ADB7-B1E5863541EE}" dt="2025-03-14T17:02:22.557" v="1348" actId="20577"/>
          <ac:spMkLst>
            <pc:docMk/>
            <pc:sldMk cId="1431099069" sldId="2031"/>
            <ac:spMk id="5" creationId="{FC34DB8D-A049-A55A-A117-92D04F9ED6EB}"/>
          </ac:spMkLst>
        </pc:spChg>
        <pc:picChg chg="mod">
          <ac:chgData name="Sharma Computer Academy" userId="08476b32c11f4418" providerId="LiveId" clId="{91220029-5F91-4B3C-ADB7-B1E5863541EE}" dt="2025-03-14T17:03:25.213" v="1350" actId="14100"/>
          <ac:picMkLst>
            <pc:docMk/>
            <pc:sldMk cId="1431099069" sldId="2031"/>
            <ac:picMk id="4" creationId="{C0633183-0D43-3FBD-46AB-9889C8DFD0B9}"/>
          </ac:picMkLst>
        </pc:picChg>
      </pc:sldChg>
      <pc:sldChg chg="add">
        <pc:chgData name="Sharma Computer Academy" userId="08476b32c11f4418" providerId="LiveId" clId="{91220029-5F91-4B3C-ADB7-B1E5863541EE}" dt="2025-03-14T17:03:27.838" v="1351" actId="2890"/>
        <pc:sldMkLst>
          <pc:docMk/>
          <pc:sldMk cId="2665835561" sldId="2032"/>
        </pc:sldMkLst>
      </pc:sldChg>
      <pc:sldChg chg="modSp add mod">
        <pc:chgData name="Sharma Computer Academy" userId="08476b32c11f4418" providerId="LiveId" clId="{91220029-5F91-4B3C-ADB7-B1E5863541EE}" dt="2025-03-14T17:11:00.853" v="1401" actId="1076"/>
        <pc:sldMkLst>
          <pc:docMk/>
          <pc:sldMk cId="4183507999" sldId="2033"/>
        </pc:sldMkLst>
        <pc:spChg chg="mod">
          <ac:chgData name="Sharma Computer Academy" userId="08476b32c11f4418" providerId="LiveId" clId="{91220029-5F91-4B3C-ADB7-B1E5863541EE}" dt="2025-03-14T17:10:44.273" v="1398" actId="20577"/>
          <ac:spMkLst>
            <pc:docMk/>
            <pc:sldMk cId="4183507999" sldId="2033"/>
            <ac:spMk id="5" creationId="{EE5548FF-3C68-EF1A-86EB-DF4C9AAF2C68}"/>
          </ac:spMkLst>
        </pc:spChg>
        <pc:picChg chg="mod">
          <ac:chgData name="Sharma Computer Academy" userId="08476b32c11f4418" providerId="LiveId" clId="{91220029-5F91-4B3C-ADB7-B1E5863541EE}" dt="2025-03-14T17:11:00.853" v="1401" actId="1076"/>
          <ac:picMkLst>
            <pc:docMk/>
            <pc:sldMk cId="4183507999" sldId="2033"/>
            <ac:picMk id="4" creationId="{087BBDDE-73AE-00B2-9D41-74BD1CFFE24D}"/>
          </ac:picMkLst>
        </pc:picChg>
      </pc:sldChg>
      <pc:sldChg chg="modSp add mod">
        <pc:chgData name="Sharma Computer Academy" userId="08476b32c11f4418" providerId="LiveId" clId="{91220029-5F91-4B3C-ADB7-B1E5863541EE}" dt="2025-03-14T17:11:16.858" v="1416" actId="14826"/>
        <pc:sldMkLst>
          <pc:docMk/>
          <pc:sldMk cId="2024867576" sldId="2034"/>
        </pc:sldMkLst>
        <pc:spChg chg="mod">
          <ac:chgData name="Sharma Computer Academy" userId="08476b32c11f4418" providerId="LiveId" clId="{91220029-5F91-4B3C-ADB7-B1E5863541EE}" dt="2025-03-14T17:11:08.716" v="1415" actId="20577"/>
          <ac:spMkLst>
            <pc:docMk/>
            <pc:sldMk cId="2024867576" sldId="2034"/>
            <ac:spMk id="5" creationId="{D79E6D63-E04C-3A21-2242-763B4421AB01}"/>
          </ac:spMkLst>
        </pc:spChg>
        <pc:picChg chg="mod">
          <ac:chgData name="Sharma Computer Academy" userId="08476b32c11f4418" providerId="LiveId" clId="{91220029-5F91-4B3C-ADB7-B1E5863541EE}" dt="2025-03-14T17:11:16.858" v="1416" actId="14826"/>
          <ac:picMkLst>
            <pc:docMk/>
            <pc:sldMk cId="2024867576" sldId="2034"/>
            <ac:picMk id="4" creationId="{B4F4544D-4C1A-0D36-D7C3-79239A2CF159}"/>
          </ac:picMkLst>
        </pc:picChg>
      </pc:sldChg>
      <pc:sldChg chg="modSp add mod modAnim">
        <pc:chgData name="Sharma Computer Academy" userId="08476b32c11f4418" providerId="LiveId" clId="{91220029-5F91-4B3C-ADB7-B1E5863541EE}" dt="2025-03-14T17:35:50.465" v="1743" actId="113"/>
        <pc:sldMkLst>
          <pc:docMk/>
          <pc:sldMk cId="593833243" sldId="2035"/>
        </pc:sldMkLst>
        <pc:spChg chg="mod">
          <ac:chgData name="Sharma Computer Academy" userId="08476b32c11f4418" providerId="LiveId" clId="{91220029-5F91-4B3C-ADB7-B1E5863541EE}" dt="2025-03-14T17:34:31.202" v="1733" actId="404"/>
          <ac:spMkLst>
            <pc:docMk/>
            <pc:sldMk cId="593833243" sldId="2035"/>
            <ac:spMk id="2" creationId="{E503F343-AF29-2CF0-D012-0A4B740C7FF7}"/>
          </ac:spMkLst>
        </pc:spChg>
        <pc:spChg chg="mod">
          <ac:chgData name="Sharma Computer Academy" userId="08476b32c11f4418" providerId="LiveId" clId="{91220029-5F91-4B3C-ADB7-B1E5863541EE}" dt="2025-03-14T17:35:50.465" v="1743" actId="113"/>
          <ac:spMkLst>
            <pc:docMk/>
            <pc:sldMk cId="593833243" sldId="2035"/>
            <ac:spMk id="6" creationId="{23C9E0C3-ACA7-F36F-F93B-C95A3E25E12C}"/>
          </ac:spMkLst>
        </pc:spChg>
      </pc:sldChg>
      <pc:sldChg chg="modSp add mod modAnim">
        <pc:chgData name="Sharma Computer Academy" userId="08476b32c11f4418" providerId="LiveId" clId="{91220029-5F91-4B3C-ADB7-B1E5863541EE}" dt="2025-03-24T05:41:41.295" v="3737"/>
        <pc:sldMkLst>
          <pc:docMk/>
          <pc:sldMk cId="2316391966" sldId="2036"/>
        </pc:sldMkLst>
        <pc:spChg chg="mod">
          <ac:chgData name="Sharma Computer Academy" userId="08476b32c11f4418" providerId="LiveId" clId="{91220029-5F91-4B3C-ADB7-B1E5863541EE}" dt="2025-03-14T17:36:31.911" v="1768" actId="1076"/>
          <ac:spMkLst>
            <pc:docMk/>
            <pc:sldMk cId="2316391966" sldId="2036"/>
            <ac:spMk id="2" creationId="{E4E7E698-3BD8-BC2C-9F4C-74EEACC4820D}"/>
          </ac:spMkLst>
        </pc:spChg>
        <pc:spChg chg="mod">
          <ac:chgData name="Sharma Computer Academy" userId="08476b32c11f4418" providerId="LiveId" clId="{91220029-5F91-4B3C-ADB7-B1E5863541EE}" dt="2025-03-24T05:41:29.506" v="3733"/>
          <ac:spMkLst>
            <pc:docMk/>
            <pc:sldMk cId="2316391966" sldId="2036"/>
            <ac:spMk id="6" creationId="{5C616AD9-84F8-D245-C4D4-9E147A86E526}"/>
          </ac:spMkLst>
        </pc:spChg>
      </pc:sldChg>
      <pc:sldChg chg="modSp add mod modAnim">
        <pc:chgData name="Sharma Computer Academy" userId="08476b32c11f4418" providerId="LiveId" clId="{91220029-5F91-4B3C-ADB7-B1E5863541EE}" dt="2025-03-28T05:04:20.132" v="3896" actId="20577"/>
        <pc:sldMkLst>
          <pc:docMk/>
          <pc:sldMk cId="1611058626" sldId="2037"/>
        </pc:sldMkLst>
        <pc:spChg chg="mod">
          <ac:chgData name="Sharma Computer Academy" userId="08476b32c11f4418" providerId="LiveId" clId="{91220029-5F91-4B3C-ADB7-B1E5863541EE}" dt="2025-03-14T17:41:48.352" v="1869" actId="14100"/>
          <ac:spMkLst>
            <pc:docMk/>
            <pc:sldMk cId="1611058626" sldId="2037"/>
            <ac:spMk id="2" creationId="{7C316EA5-432A-9737-CFB1-EEFD42E13F3A}"/>
          </ac:spMkLst>
        </pc:spChg>
        <pc:spChg chg="mod">
          <ac:chgData name="Sharma Computer Academy" userId="08476b32c11f4418" providerId="LiveId" clId="{91220029-5F91-4B3C-ADB7-B1E5863541EE}" dt="2025-03-28T05:04:20.132" v="3896" actId="20577"/>
          <ac:spMkLst>
            <pc:docMk/>
            <pc:sldMk cId="1611058626" sldId="2037"/>
            <ac:spMk id="6" creationId="{08F5CC7B-2DFB-C856-2E76-0E9E9142E94B}"/>
          </ac:spMkLst>
        </pc:spChg>
      </pc:sldChg>
      <pc:sldChg chg="modSp add modAnim">
        <pc:chgData name="Sharma Computer Academy" userId="08476b32c11f4418" providerId="LiveId" clId="{91220029-5F91-4B3C-ADB7-B1E5863541EE}" dt="2025-03-14T17:46:18.305" v="2018" actId="20577"/>
        <pc:sldMkLst>
          <pc:docMk/>
          <pc:sldMk cId="3778688767" sldId="2038"/>
        </pc:sldMkLst>
        <pc:spChg chg="mod">
          <ac:chgData name="Sharma Computer Academy" userId="08476b32c11f4418" providerId="LiveId" clId="{91220029-5F91-4B3C-ADB7-B1E5863541EE}" dt="2025-03-14T17:46:18.305" v="2018" actId="20577"/>
          <ac:spMkLst>
            <pc:docMk/>
            <pc:sldMk cId="3778688767" sldId="2038"/>
            <ac:spMk id="6" creationId="{4B8561CF-D036-D55A-1DC4-FF411EC3CA76}"/>
          </ac:spMkLst>
        </pc:spChg>
      </pc:sldChg>
      <pc:sldChg chg="modSp add mod modAnim">
        <pc:chgData name="Sharma Computer Academy" userId="08476b32c11f4418" providerId="LiveId" clId="{91220029-5F91-4B3C-ADB7-B1E5863541EE}" dt="2025-03-14T19:28:17.861" v="2880" actId="20577"/>
        <pc:sldMkLst>
          <pc:docMk/>
          <pc:sldMk cId="3930840339" sldId="2039"/>
        </pc:sldMkLst>
        <pc:spChg chg="mod">
          <ac:chgData name="Sharma Computer Academy" userId="08476b32c11f4418" providerId="LiveId" clId="{91220029-5F91-4B3C-ADB7-B1E5863541EE}" dt="2025-03-14T19:17:12.450" v="2027" actId="20577"/>
          <ac:spMkLst>
            <pc:docMk/>
            <pc:sldMk cId="3930840339" sldId="2039"/>
            <ac:spMk id="2" creationId="{FE38C756-29B0-9FB9-1C1F-445BB0DBD7B8}"/>
          </ac:spMkLst>
        </pc:spChg>
        <pc:spChg chg="mod">
          <ac:chgData name="Sharma Computer Academy" userId="08476b32c11f4418" providerId="LiveId" clId="{91220029-5F91-4B3C-ADB7-B1E5863541EE}" dt="2025-03-14T19:28:17.861" v="2880" actId="20577"/>
          <ac:spMkLst>
            <pc:docMk/>
            <pc:sldMk cId="3930840339" sldId="2039"/>
            <ac:spMk id="6" creationId="{FF1ABDC0-1AF4-15F7-B221-F0BCA9CE3A57}"/>
          </ac:spMkLst>
        </pc:spChg>
      </pc:sldChg>
      <pc:sldChg chg="addSp delSp modSp add mod delAnim modAnim">
        <pc:chgData name="Sharma Computer Academy" userId="08476b32c11f4418" providerId="LiveId" clId="{91220029-5F91-4B3C-ADB7-B1E5863541EE}" dt="2025-03-14T19:29:46.163" v="2920" actId="15"/>
        <pc:sldMkLst>
          <pc:docMk/>
          <pc:sldMk cId="4187425801" sldId="2040"/>
        </pc:sldMkLst>
        <pc:spChg chg="mod">
          <ac:chgData name="Sharma Computer Academy" userId="08476b32c11f4418" providerId="LiveId" clId="{91220029-5F91-4B3C-ADB7-B1E5863541EE}" dt="2025-03-14T19:28:37.433" v="2904" actId="20577"/>
          <ac:spMkLst>
            <pc:docMk/>
            <pc:sldMk cId="4187425801" sldId="2040"/>
            <ac:spMk id="2" creationId="{906AFF83-2871-306F-E1B5-B618633CDEB1}"/>
          </ac:spMkLst>
        </pc:spChg>
        <pc:spChg chg="add mod">
          <ac:chgData name="Sharma Computer Academy" userId="08476b32c11f4418" providerId="LiveId" clId="{91220029-5F91-4B3C-ADB7-B1E5863541EE}" dt="2025-03-14T19:29:46.163" v="2920" actId="15"/>
          <ac:spMkLst>
            <pc:docMk/>
            <pc:sldMk cId="4187425801" sldId="2040"/>
            <ac:spMk id="4" creationId="{C1BC6F92-EE17-ECFC-3C8B-1252384864E6}"/>
          </ac:spMkLst>
        </pc:spChg>
      </pc:sldChg>
      <pc:sldChg chg="addSp modSp add mod modAnim">
        <pc:chgData name="Sharma Computer Academy" userId="08476b32c11f4418" providerId="LiveId" clId="{91220029-5F91-4B3C-ADB7-B1E5863541EE}" dt="2025-03-24T05:42:38.228" v="3739" actId="20577"/>
        <pc:sldMkLst>
          <pc:docMk/>
          <pc:sldMk cId="2852156243" sldId="2041"/>
        </pc:sldMkLst>
        <pc:spChg chg="mod">
          <ac:chgData name="Sharma Computer Academy" userId="08476b32c11f4418" providerId="LiveId" clId="{91220029-5F91-4B3C-ADB7-B1E5863541EE}" dt="2025-03-24T05:42:38.228" v="3739" actId="20577"/>
          <ac:spMkLst>
            <pc:docMk/>
            <pc:sldMk cId="2852156243" sldId="2041"/>
            <ac:spMk id="2" creationId="{EE1C8CB3-BF5A-CF58-BBF9-1D3B7516EBA0}"/>
          </ac:spMkLst>
        </pc:spChg>
        <pc:spChg chg="add mod">
          <ac:chgData name="Sharma Computer Academy" userId="08476b32c11f4418" providerId="LiveId" clId="{91220029-5F91-4B3C-ADB7-B1E5863541EE}" dt="2025-03-14T19:36:12.808" v="3115" actId="113"/>
          <ac:spMkLst>
            <pc:docMk/>
            <pc:sldMk cId="2852156243" sldId="2041"/>
            <ac:spMk id="3" creationId="{9F6FE41A-DEE3-2841-0125-F0AD4DFDBABC}"/>
          </ac:spMkLst>
        </pc:spChg>
        <pc:spChg chg="mod">
          <ac:chgData name="Sharma Computer Academy" userId="08476b32c11f4418" providerId="LiveId" clId="{91220029-5F91-4B3C-ADB7-B1E5863541EE}" dt="2025-03-14T19:31:57.277" v="2977" actId="255"/>
          <ac:spMkLst>
            <pc:docMk/>
            <pc:sldMk cId="2852156243" sldId="2041"/>
            <ac:spMk id="4" creationId="{72C9214B-E670-EEBE-F300-30183E7411FB}"/>
          </ac:spMkLst>
        </pc:spChg>
      </pc:sldChg>
      <pc:sldChg chg="modSp mod">
        <pc:chgData name="Sharma Computer Academy" userId="08476b32c11f4418" providerId="LiveId" clId="{91220029-5F91-4B3C-ADB7-B1E5863541EE}" dt="2025-03-14T19:35:22.724" v="3070" actId="14100"/>
        <pc:sldMkLst>
          <pc:docMk/>
          <pc:sldMk cId="2185322799" sldId="2042"/>
        </pc:sldMkLst>
        <pc:spChg chg="mod">
          <ac:chgData name="Sharma Computer Academy" userId="08476b32c11f4418" providerId="LiveId" clId="{91220029-5F91-4B3C-ADB7-B1E5863541EE}" dt="2025-03-14T19:35:09.813" v="3067" actId="1076"/>
          <ac:spMkLst>
            <pc:docMk/>
            <pc:sldMk cId="2185322799" sldId="2042"/>
            <ac:spMk id="61" creationId="{037ACD32-1962-BA49-5D64-F940F6CEB23C}"/>
          </ac:spMkLst>
        </pc:spChg>
        <pc:picChg chg="mod">
          <ac:chgData name="Sharma Computer Academy" userId="08476b32c11f4418" providerId="LiveId" clId="{91220029-5F91-4B3C-ADB7-B1E5863541EE}" dt="2025-03-14T19:35:22.724" v="3070" actId="14100"/>
          <ac:picMkLst>
            <pc:docMk/>
            <pc:sldMk cId="2185322799" sldId="2042"/>
            <ac:picMk id="4" creationId="{EB6418A7-A76D-EA65-8C8B-89262BCFA428}"/>
          </ac:picMkLst>
        </pc:picChg>
      </pc:sldChg>
      <pc:sldChg chg="modSp add del mod ord modAnim">
        <pc:chgData name="Sharma Computer Academy" userId="08476b32c11f4418" providerId="LiveId" clId="{91220029-5F91-4B3C-ADB7-B1E5863541EE}" dt="2025-03-14T19:43:32.577" v="3389" actId="47"/>
        <pc:sldMkLst>
          <pc:docMk/>
          <pc:sldMk cId="811908911" sldId="2043"/>
        </pc:sldMkLst>
      </pc:sldChg>
      <pc:sldChg chg="modSp add mod ord addAnim delAnim modAnim">
        <pc:chgData name="Sharma Computer Academy" userId="08476b32c11f4418" providerId="LiveId" clId="{91220029-5F91-4B3C-ADB7-B1E5863541EE}" dt="2025-03-28T05:06:16.146" v="3901" actId="20577"/>
        <pc:sldMkLst>
          <pc:docMk/>
          <pc:sldMk cId="499208816" sldId="2044"/>
        </pc:sldMkLst>
        <pc:spChg chg="mod">
          <ac:chgData name="Sharma Computer Academy" userId="08476b32c11f4418" providerId="LiveId" clId="{91220029-5F91-4B3C-ADB7-B1E5863541EE}" dt="2025-03-28T05:06:16.146" v="3901" actId="20577"/>
          <ac:spMkLst>
            <pc:docMk/>
            <pc:sldMk cId="499208816" sldId="2044"/>
            <ac:spMk id="6" creationId="{BA7E59DC-0637-9920-DD1C-5436B6AB94E4}"/>
          </ac:spMkLst>
        </pc:spChg>
      </pc:sldChg>
      <pc:sldChg chg="modSp add modAnim">
        <pc:chgData name="Sharma Computer Academy" userId="08476b32c11f4418" providerId="LiveId" clId="{91220029-5F91-4B3C-ADB7-B1E5863541EE}" dt="2025-03-24T05:44:02.474" v="3740"/>
        <pc:sldMkLst>
          <pc:docMk/>
          <pc:sldMk cId="1828337776" sldId="2045"/>
        </pc:sldMkLst>
        <pc:spChg chg="mod">
          <ac:chgData name="Sharma Computer Academy" userId="08476b32c11f4418" providerId="LiveId" clId="{91220029-5F91-4B3C-ADB7-B1E5863541EE}" dt="2025-03-14T19:44:02.086" v="3401" actId="113"/>
          <ac:spMkLst>
            <pc:docMk/>
            <pc:sldMk cId="1828337776" sldId="2045"/>
            <ac:spMk id="6" creationId="{010AF604-D98F-19E4-7342-1179B9067FFD}"/>
          </ac:spMkLst>
        </pc:spChg>
      </pc:sldChg>
      <pc:sldChg chg="delSp modSp add mod delAnim">
        <pc:chgData name="Sharma Computer Academy" userId="08476b32c11f4418" providerId="LiveId" clId="{91220029-5F91-4B3C-ADB7-B1E5863541EE}" dt="2025-03-14T20:10:17.082" v="3574" actId="478"/>
        <pc:sldMkLst>
          <pc:docMk/>
          <pc:sldMk cId="1975070650" sldId="2046"/>
        </pc:sldMkLst>
        <pc:spChg chg="mod">
          <ac:chgData name="Sharma Computer Academy" userId="08476b32c11f4418" providerId="LiveId" clId="{91220029-5F91-4B3C-ADB7-B1E5863541EE}" dt="2025-03-14T20:10:06.809" v="3572" actId="113"/>
          <ac:spMkLst>
            <pc:docMk/>
            <pc:sldMk cId="1975070650" sldId="2046"/>
            <ac:spMk id="5" creationId="{E0563CEF-ABEB-8ABD-39E3-2FA26B89D10C}"/>
          </ac:spMkLst>
        </pc:spChg>
      </pc:sldChg>
      <pc:sldChg chg="modSp add mod">
        <pc:chgData name="Sharma Computer Academy" userId="08476b32c11f4418" providerId="LiveId" clId="{91220029-5F91-4B3C-ADB7-B1E5863541EE}" dt="2025-03-14T20:10:54.804" v="3588" actId="14100"/>
        <pc:sldMkLst>
          <pc:docMk/>
          <pc:sldMk cId="1492682526" sldId="2048"/>
        </pc:sldMkLst>
        <pc:spChg chg="mod">
          <ac:chgData name="Sharma Computer Academy" userId="08476b32c11f4418" providerId="LiveId" clId="{91220029-5F91-4B3C-ADB7-B1E5863541EE}" dt="2025-03-14T20:10:40.524" v="3585" actId="20577"/>
          <ac:spMkLst>
            <pc:docMk/>
            <pc:sldMk cId="1492682526" sldId="2048"/>
            <ac:spMk id="5" creationId="{B0826744-12FC-5EDD-3C7D-893115B9AF89}"/>
          </ac:spMkLst>
        </pc:spChg>
        <pc:picChg chg="mod">
          <ac:chgData name="Sharma Computer Academy" userId="08476b32c11f4418" providerId="LiveId" clId="{91220029-5F91-4B3C-ADB7-B1E5863541EE}" dt="2025-03-14T20:10:54.804" v="3588" actId="14100"/>
          <ac:picMkLst>
            <pc:docMk/>
            <pc:sldMk cId="1492682526" sldId="2048"/>
            <ac:picMk id="4" creationId="{9CADA347-CD1B-D331-0EAF-787B4D338664}"/>
          </ac:picMkLst>
        </pc:picChg>
      </pc:sldChg>
      <pc:sldChg chg="addSp delSp modSp mod delAnim">
        <pc:chgData name="Sharma Computer Academy" userId="08476b32c11f4418" providerId="LiveId" clId="{91220029-5F91-4B3C-ADB7-B1E5863541EE}" dt="2025-03-24T05:45:34.410" v="3786" actId="14100"/>
        <pc:sldMkLst>
          <pc:docMk/>
          <pc:sldMk cId="3007101908" sldId="2049"/>
        </pc:sldMkLst>
        <pc:spChg chg="mod">
          <ac:chgData name="Sharma Computer Academy" userId="08476b32c11f4418" providerId="LiveId" clId="{91220029-5F91-4B3C-ADB7-B1E5863541EE}" dt="2025-03-24T05:44:43.290" v="3781" actId="14100"/>
          <ac:spMkLst>
            <pc:docMk/>
            <pc:sldMk cId="3007101908" sldId="2049"/>
            <ac:spMk id="2" creationId="{60FFC033-6A7B-133A-39FB-42C67BFF813F}"/>
          </ac:spMkLst>
        </pc:spChg>
        <pc:picChg chg="add mod">
          <ac:chgData name="Sharma Computer Academy" userId="08476b32c11f4418" providerId="LiveId" clId="{91220029-5F91-4B3C-ADB7-B1E5863541EE}" dt="2025-03-24T05:45:34.410" v="3786" actId="14100"/>
          <ac:picMkLst>
            <pc:docMk/>
            <pc:sldMk cId="3007101908" sldId="2049"/>
            <ac:picMk id="4" creationId="{14802C2B-C63C-96DB-B15B-57DEF01BC44E}"/>
          </ac:picMkLst>
        </pc:picChg>
      </pc:sldChg>
      <pc:sldChg chg="modSp add modAnim">
        <pc:chgData name="Sharma Computer Academy" userId="08476b32c11f4418" providerId="LiveId" clId="{91220029-5F91-4B3C-ADB7-B1E5863541EE}" dt="2025-03-24T06:00:49.983" v="3796" actId="20577"/>
        <pc:sldMkLst>
          <pc:docMk/>
          <pc:sldMk cId="1192387853" sldId="2050"/>
        </pc:sldMkLst>
        <pc:spChg chg="mod">
          <ac:chgData name="Sharma Computer Academy" userId="08476b32c11f4418" providerId="LiveId" clId="{91220029-5F91-4B3C-ADB7-B1E5863541EE}" dt="2025-03-24T06:00:48.160" v="3795" actId="20577"/>
          <ac:spMkLst>
            <pc:docMk/>
            <pc:sldMk cId="1192387853" sldId="2050"/>
            <ac:spMk id="6" creationId="{30059831-1BC6-2BA7-5CFA-C2C1AD476444}"/>
          </ac:spMkLst>
        </pc:spChg>
      </pc:sldChg>
      <pc:sldChg chg="addSp delSp modSp add mod delAnim">
        <pc:chgData name="Sharma Computer Academy" userId="08476b32c11f4418" providerId="LiveId" clId="{91220029-5F91-4B3C-ADB7-B1E5863541EE}" dt="2025-03-24T06:16:41.969" v="3895" actId="14100"/>
        <pc:sldMkLst>
          <pc:docMk/>
          <pc:sldMk cId="668939566" sldId="2051"/>
        </pc:sldMkLst>
        <pc:picChg chg="add mod">
          <ac:chgData name="Sharma Computer Academy" userId="08476b32c11f4418" providerId="LiveId" clId="{91220029-5F91-4B3C-ADB7-B1E5863541EE}" dt="2025-03-24T06:16:41.969" v="3895" actId="14100"/>
          <ac:picMkLst>
            <pc:docMk/>
            <pc:sldMk cId="668939566" sldId="2051"/>
            <ac:picMk id="4" creationId="{6BE7907C-23A9-F9AB-6C12-D3655B31DB41}"/>
          </ac:picMkLst>
        </pc:picChg>
      </pc:sldChg>
      <pc:sldChg chg="del">
        <pc:chgData name="Sharma Computer Academy" userId="08476b32c11f4418" providerId="LiveId" clId="{91220029-5F91-4B3C-ADB7-B1E5863541EE}" dt="2025-03-28T05:53:36.408" v="4462" actId="47"/>
        <pc:sldMkLst>
          <pc:docMk/>
          <pc:sldMk cId="2183450058" sldId="2052"/>
        </pc:sldMkLst>
      </pc:sldChg>
      <pc:sldChg chg="addSp delSp modSp add del mod modAnim">
        <pc:chgData name="Sharma Computer Academy" userId="08476b32c11f4418" providerId="LiveId" clId="{91220029-5F91-4B3C-ADB7-B1E5863541EE}" dt="2025-03-28T05:52:02.121" v="4456" actId="2696"/>
        <pc:sldMkLst>
          <pc:docMk/>
          <pc:sldMk cId="2969476425" sldId="2052"/>
        </pc:sldMkLst>
        <pc:spChg chg="mod">
          <ac:chgData name="Sharma Computer Academy" userId="08476b32c11f4418" providerId="LiveId" clId="{91220029-5F91-4B3C-ADB7-B1E5863541EE}" dt="2025-03-28T05:43:10.731" v="3969" actId="14100"/>
          <ac:spMkLst>
            <pc:docMk/>
            <pc:sldMk cId="2969476425" sldId="2052"/>
            <ac:spMk id="2" creationId="{24B2660B-09F4-58DE-DCD5-169AC11C0DAC}"/>
          </ac:spMkLst>
        </pc:spChg>
        <pc:spChg chg="add mod">
          <ac:chgData name="Sharma Computer Academy" userId="08476b32c11f4418" providerId="LiveId" clId="{91220029-5F91-4B3C-ADB7-B1E5863541EE}" dt="2025-03-28T05:48:08.391" v="4419" actId="113"/>
          <ac:spMkLst>
            <pc:docMk/>
            <pc:sldMk cId="2969476425" sldId="2052"/>
            <ac:spMk id="3" creationId="{61FF99AF-A910-C8D5-E247-AF5D6DCD8C7A}"/>
          </ac:spMkLst>
        </pc:spChg>
        <pc:spChg chg="del">
          <ac:chgData name="Sharma Computer Academy" userId="08476b32c11f4418" providerId="LiveId" clId="{91220029-5F91-4B3C-ADB7-B1E5863541EE}" dt="2025-03-28T05:43:25.324" v="3970" actId="478"/>
          <ac:spMkLst>
            <pc:docMk/>
            <pc:sldMk cId="2969476425" sldId="2052"/>
            <ac:spMk id="5" creationId="{C694B4B2-725C-1B6A-AB4F-A9BC2F3F648B}"/>
          </ac:spMkLst>
        </pc:spChg>
      </pc:sldChg>
      <pc:sldChg chg="add del">
        <pc:chgData name="Sharma Computer Academy" userId="08476b32c11f4418" providerId="LiveId" clId="{91220029-5F91-4B3C-ADB7-B1E5863541EE}" dt="2025-03-28T05:52:02.121" v="4456" actId="2696"/>
        <pc:sldMkLst>
          <pc:docMk/>
          <pc:sldMk cId="1630179426" sldId="2053"/>
        </pc:sldMkLst>
      </pc:sldChg>
      <pc:sldChg chg="modSp mod modAnim">
        <pc:chgData name="Sharma Computer Academy" userId="08476b32c11f4418" providerId="LiveId" clId="{91220029-5F91-4B3C-ADB7-B1E5863541EE}" dt="2025-03-28T05:53:43.209" v="4464" actId="20577"/>
        <pc:sldMkLst>
          <pc:docMk/>
          <pc:sldMk cId="3938542085" sldId="2053"/>
        </pc:sldMkLst>
        <pc:spChg chg="mod">
          <ac:chgData name="Sharma Computer Academy" userId="08476b32c11f4418" providerId="LiveId" clId="{91220029-5F91-4B3C-ADB7-B1E5863541EE}" dt="2025-03-28T05:53:43.209" v="4464" actId="20577"/>
          <ac:spMkLst>
            <pc:docMk/>
            <pc:sldMk cId="3938542085" sldId="2053"/>
            <ac:spMk id="3" creationId="{F2604C09-AC8C-F6FA-BFDA-FC5F0FDCD704}"/>
          </ac:spMkLst>
        </pc:spChg>
      </pc:sldChg>
      <pc:sldChg chg="addSp delSp modSp add del mod modAnim">
        <pc:chgData name="Sharma Computer Academy" userId="08476b32c11f4418" providerId="LiveId" clId="{91220029-5F91-4B3C-ADB7-B1E5863541EE}" dt="2025-03-28T05:51:57.402" v="4455" actId="47"/>
        <pc:sldMkLst>
          <pc:docMk/>
          <pc:sldMk cId="1804674099" sldId="2054"/>
        </pc:sldMkLst>
        <pc:spChg chg="del mod">
          <ac:chgData name="Sharma Computer Academy" userId="08476b32c11f4418" providerId="LiveId" clId="{91220029-5F91-4B3C-ADB7-B1E5863541EE}" dt="2025-03-28T05:50:05.784" v="4429" actId="478"/>
          <ac:spMkLst>
            <pc:docMk/>
            <pc:sldMk cId="1804674099" sldId="2054"/>
            <ac:spMk id="3" creationId="{513B43F5-F0E9-1915-EF91-9FB96803A226}"/>
          </ac:spMkLst>
        </pc:spChg>
        <pc:spChg chg="add mod">
          <ac:chgData name="Sharma Computer Academy" userId="08476b32c11f4418" providerId="LiveId" clId="{91220029-5F91-4B3C-ADB7-B1E5863541EE}" dt="2025-03-28T05:51:19.535" v="4444" actId="21"/>
          <ac:spMkLst>
            <pc:docMk/>
            <pc:sldMk cId="1804674099" sldId="2054"/>
            <ac:spMk id="5" creationId="{86ACC388-C9B4-2B79-F93E-26567E10CAED}"/>
          </ac:spMkLst>
        </pc:spChg>
      </pc:sldChg>
      <pc:sldChg chg="modSp add del mod ord">
        <pc:chgData name="Sharma Computer Academy" userId="08476b32c11f4418" providerId="LiveId" clId="{91220029-5F91-4B3C-ADB7-B1E5863541EE}" dt="2025-03-28T05:52:02.121" v="4456" actId="2696"/>
        <pc:sldMkLst>
          <pc:docMk/>
          <pc:sldMk cId="721238544" sldId="2055"/>
        </pc:sldMkLst>
        <pc:spChg chg="mod">
          <ac:chgData name="Sharma Computer Academy" userId="08476b32c11f4418" providerId="LiveId" clId="{91220029-5F91-4B3C-ADB7-B1E5863541EE}" dt="2025-03-28T05:51:54.543" v="4454" actId="20577"/>
          <ac:spMkLst>
            <pc:docMk/>
            <pc:sldMk cId="721238544" sldId="2055"/>
            <ac:spMk id="5" creationId="{DACCAE35-6480-AFB6-1693-8373D633673E}"/>
          </ac:spMkLst>
        </pc:spChg>
      </pc:sldChg>
      <pc:sldChg chg="modSp mod">
        <pc:chgData name="Sharma Computer Academy" userId="08476b32c11f4418" providerId="LiveId" clId="{91220029-5F91-4B3C-ADB7-B1E5863541EE}" dt="2025-03-28T05:56:33.007" v="4639" actId="6549"/>
        <pc:sldMkLst>
          <pc:docMk/>
          <pc:sldMk cId="2060721577" sldId="2055"/>
        </pc:sldMkLst>
        <pc:spChg chg="mod">
          <ac:chgData name="Sharma Computer Academy" userId="08476b32c11f4418" providerId="LiveId" clId="{91220029-5F91-4B3C-ADB7-B1E5863541EE}" dt="2025-03-28T05:56:33.007" v="4639" actId="6549"/>
          <ac:spMkLst>
            <pc:docMk/>
            <pc:sldMk cId="2060721577" sldId="2055"/>
            <ac:spMk id="5" creationId="{DACCAE35-6480-AFB6-1693-8373D633673E}"/>
          </ac:spMkLst>
        </pc:spChg>
      </pc:sldChg>
      <pc:sldChg chg="modSp add modAnim">
        <pc:chgData name="Sharma Computer Academy" userId="08476b32c11f4418" providerId="LiveId" clId="{91220029-5F91-4B3C-ADB7-B1E5863541EE}" dt="2025-03-28T05:55:52.487" v="4636" actId="20577"/>
        <pc:sldMkLst>
          <pc:docMk/>
          <pc:sldMk cId="2261804625" sldId="2056"/>
        </pc:sldMkLst>
        <pc:spChg chg="mod">
          <ac:chgData name="Sharma Computer Academy" userId="08476b32c11f4418" providerId="LiveId" clId="{91220029-5F91-4B3C-ADB7-B1E5863541EE}" dt="2025-03-28T05:55:52.487" v="4636" actId="20577"/>
          <ac:spMkLst>
            <pc:docMk/>
            <pc:sldMk cId="2261804625" sldId="2056"/>
            <ac:spMk id="3" creationId="{0E7ADCA1-DC48-63E9-B4A6-5847DFCAC8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AA0DC-BD1A-4842-9050-FB93492D0E3A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77F52-E682-0A42-BA8C-E013BB13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2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72F6-1315-AA78-A86E-4E4D45607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7FDC4-E2F7-4000-9DAC-06EAF19CD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33FA5-1344-6F43-C4FA-5B4FEFFD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80536-11B7-E815-0CCA-BECE698E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6913-39C9-EE3A-5E6B-09846F8A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5DCD-BFEF-1A2F-B506-F2A91EE5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A4693-F629-129D-4F8F-247CB346F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845D5-F99F-A69A-F625-1F9B51FF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74E38-B94E-EABB-B73E-4FA3D549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9485A-DDBF-A97F-945B-FECCEE0C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2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71097-DC6C-2BF8-11B9-4BEC36BF0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18FC8-32D9-B519-5761-5A315F786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88CF3-79BA-8158-94A8-78EA1B33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FC87D-6001-2510-F70B-13994399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5647-2FDE-D874-DC64-69085A00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5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8820-279D-CFFF-ADDA-83EF7C64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E0446-D5C3-7780-7BDF-F4FC4E47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CA0D-7A0F-9FC2-8375-2283F344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DBD8C-FFDE-596C-0D57-FA16839B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9C5F1-7FB0-1396-1011-248D077C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2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D4AC-F892-D220-0053-4F38D486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79680-A4F9-C488-AB40-082B66B14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ADE1-1886-067A-875A-0A8AB53B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34016-E65D-451A-881A-D874905F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7072F-75FD-D74D-930C-6BC58AB9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5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E639-3014-3891-CCAD-9DD1A34F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14ADD-E17B-0C05-914D-030AEA7B6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5DAF-4616-C48B-EB48-2876A3CE9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5BF7E-A87A-1953-330D-A8A97151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F1BC-B6D7-7590-1E8E-946E051E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AD88B-5318-65DB-2176-38AA82C5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4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F91F-9397-8E36-7FB6-A4036E8A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AE5ED-82C4-6650-D938-4D25EB6F8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FA6E2-14B4-1620-E4A2-D9384FD30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3F7D3-E0C2-5425-AA33-35109E84F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EE30E-6A7C-AD14-3370-BD6AA4226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53258-D9CA-D91E-9F7C-3E959645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ACCF9-4120-FB56-7F32-13F4CFCB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CF964-4E8C-5CE9-AC8A-06502EA1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5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73A2-DC82-F65E-87E5-40B5F019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9A30E-B07A-F3A1-6627-002D1EA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BFFD9-F82A-C63A-A894-AD2E0BF7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B3F79-6930-DAC0-64F1-8FB32A1B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2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AFABE-B094-C499-A67C-119E8E86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6E861-48F7-D673-1DB0-6A530849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404D1-0BEB-4AC5-D685-EEEA97BA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9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A5B6-E351-6960-8CD9-A963F152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008E3-CEA1-3DA8-4BCF-CCF515015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7B9D1-F18C-1F60-9C8E-2FA9DA753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3F821-5207-8113-A346-659F9D92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DFCBC-32FB-7150-BDD8-DBA9BB17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359F0-2BD8-E0C1-BBEC-8174777A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AE38-50F2-E46E-F405-2FB925C6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EB26E-8B04-0488-1C41-D54B943EB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F4641-4F54-1507-A4A6-025553887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9182F-50EF-406D-3F2E-370D8271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6B096-3355-BE08-B94B-4B192DBB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8D102-7161-29F3-DA68-B4869566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8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54710-99B0-1651-12AB-04BF6CEA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E9B4D-1676-F6C6-CE4C-A0FBB9D46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21CD-DD6E-C29F-68D4-21A3B18E4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59D2FF-66AC-D94A-8E45-568E4B3B110E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DA750-DAF2-2F3D-A2D1-D45887AFF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1039-B599-F9C5-1288-2DFF203BB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9587483" y="5049786"/>
            <a:ext cx="4943599" cy="2376730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02"/>
                </a:lnSpc>
              </a:pPr>
              <a:endParaRPr sz="1200"/>
            </a:p>
          </p:txBody>
        </p:sp>
      </p:grpSp>
      <p:sp>
        <p:nvSpPr>
          <p:cNvPr id="5" name="AutoShape 5"/>
          <p:cNvSpPr/>
          <p:nvPr/>
        </p:nvSpPr>
        <p:spPr>
          <a:xfrm>
            <a:off x="9279073" y="5596153"/>
            <a:ext cx="3456811" cy="342180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6" name="AutoShape 6"/>
          <p:cNvSpPr/>
          <p:nvPr/>
        </p:nvSpPr>
        <p:spPr>
          <a:xfrm>
            <a:off x="9136443" y="5804604"/>
            <a:ext cx="3359235" cy="335923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7" name="AutoShape 7"/>
          <p:cNvSpPr/>
          <p:nvPr/>
        </p:nvSpPr>
        <p:spPr>
          <a:xfrm>
            <a:off x="9016708" y="6043584"/>
            <a:ext cx="3244761" cy="324476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8" name="AutoShape 8"/>
          <p:cNvSpPr/>
          <p:nvPr/>
        </p:nvSpPr>
        <p:spPr>
          <a:xfrm>
            <a:off x="8932272" y="6301096"/>
            <a:ext cx="3127010" cy="3127010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9" name="AutoShape 9"/>
          <p:cNvSpPr/>
          <p:nvPr/>
        </p:nvSpPr>
        <p:spPr>
          <a:xfrm>
            <a:off x="8836369" y="6594214"/>
            <a:ext cx="2898449" cy="289844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0" name="TextBox 10"/>
          <p:cNvSpPr txBox="1"/>
          <p:nvPr/>
        </p:nvSpPr>
        <p:spPr>
          <a:xfrm>
            <a:off x="536760" y="2129367"/>
            <a:ext cx="10791641" cy="2588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66"/>
              </a:lnSpc>
            </a:pPr>
            <a:r>
              <a:rPr lang="en-US" sz="6666" dirty="0">
                <a:solidFill>
                  <a:srgbClr val="227C9D"/>
                </a:solidFill>
                <a:latin typeface="Kollektif Bold"/>
              </a:rPr>
              <a:t>SPRING BOOT PROJECT</a:t>
            </a:r>
          </a:p>
          <a:p>
            <a:pPr algn="ctr">
              <a:lnSpc>
                <a:spcPts val="6666"/>
              </a:lnSpc>
            </a:pPr>
            <a:endParaRPr lang="en-US" sz="6666" dirty="0">
              <a:solidFill>
                <a:srgbClr val="227C9D"/>
              </a:solidFill>
              <a:latin typeface="Kollektif Bold"/>
            </a:endParaRPr>
          </a:p>
          <a:p>
            <a:pPr algn="ctr">
              <a:lnSpc>
                <a:spcPts val="6666"/>
              </a:lnSpc>
            </a:pPr>
            <a:r>
              <a:rPr lang="en-US" sz="6666" dirty="0">
                <a:solidFill>
                  <a:srgbClr val="227C9D"/>
                </a:solidFill>
                <a:latin typeface="Kollektif Bold"/>
              </a:rPr>
              <a:t>LECTURE - 2</a:t>
            </a:r>
          </a:p>
        </p:txBody>
      </p:sp>
      <p:grpSp>
        <p:nvGrpSpPr>
          <p:cNvPr id="12" name="Group 12"/>
          <p:cNvGrpSpPr/>
          <p:nvPr/>
        </p:nvGrpSpPr>
        <p:grpSpPr>
          <a:xfrm rot="2700000">
            <a:off x="-917594" y="-2062214"/>
            <a:ext cx="4943599" cy="2376730"/>
            <a:chOff x="0" y="0"/>
            <a:chExt cx="660400" cy="317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02"/>
                </a:lnSpc>
              </a:pPr>
              <a:endParaRPr sz="1200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-1226003" y="-1515847"/>
            <a:ext cx="3456811" cy="342180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6" name="AutoShape 16"/>
          <p:cNvSpPr/>
          <p:nvPr/>
        </p:nvSpPr>
        <p:spPr>
          <a:xfrm>
            <a:off x="-1368633" y="-1307396"/>
            <a:ext cx="3359235" cy="335923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7" name="AutoShape 17"/>
          <p:cNvSpPr/>
          <p:nvPr/>
        </p:nvSpPr>
        <p:spPr>
          <a:xfrm>
            <a:off x="-1488368" y="-1068417"/>
            <a:ext cx="3244761" cy="324476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8" name="AutoShape 18"/>
          <p:cNvSpPr/>
          <p:nvPr/>
        </p:nvSpPr>
        <p:spPr>
          <a:xfrm>
            <a:off x="-1572805" y="-810904"/>
            <a:ext cx="3127010" cy="3127010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9" name="AutoShape 19"/>
          <p:cNvSpPr/>
          <p:nvPr/>
        </p:nvSpPr>
        <p:spPr>
          <a:xfrm>
            <a:off x="-1668708" y="-517786"/>
            <a:ext cx="2898449" cy="289844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0" name="AutoShape 20"/>
          <p:cNvSpPr/>
          <p:nvPr/>
        </p:nvSpPr>
        <p:spPr>
          <a:xfrm>
            <a:off x="-1749253" y="-221971"/>
            <a:ext cx="2642399" cy="265706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1" name="AutoShape 21"/>
          <p:cNvSpPr/>
          <p:nvPr/>
        </p:nvSpPr>
        <p:spPr>
          <a:xfrm>
            <a:off x="-1732076" y="152451"/>
            <a:ext cx="2251657" cy="224003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2" name="AutoShape 22"/>
          <p:cNvSpPr/>
          <p:nvPr/>
        </p:nvSpPr>
        <p:spPr>
          <a:xfrm>
            <a:off x="-1673198" y="603840"/>
            <a:ext cx="1752399" cy="178131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3" name="Freeform 23"/>
          <p:cNvSpPr/>
          <p:nvPr/>
        </p:nvSpPr>
        <p:spPr>
          <a:xfrm>
            <a:off x="11469461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4" name="Freeform 24"/>
          <p:cNvSpPr/>
          <p:nvPr/>
        </p:nvSpPr>
        <p:spPr>
          <a:xfrm>
            <a:off x="11469461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5" name="Freeform 25"/>
          <p:cNvSpPr/>
          <p:nvPr/>
        </p:nvSpPr>
        <p:spPr>
          <a:xfrm rot="5400000" flipH="1" flipV="1">
            <a:off x="11469461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6" name="Freeform 26"/>
          <p:cNvSpPr/>
          <p:nvPr/>
        </p:nvSpPr>
        <p:spPr>
          <a:xfrm>
            <a:off x="10746922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7" name="Freeform 27"/>
          <p:cNvSpPr/>
          <p:nvPr/>
        </p:nvSpPr>
        <p:spPr>
          <a:xfrm rot="5400000">
            <a:off x="10024383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8" name="Freeform 28"/>
          <p:cNvSpPr/>
          <p:nvPr/>
        </p:nvSpPr>
        <p:spPr>
          <a:xfrm rot="-10800000">
            <a:off x="10746922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9" name="Freeform 29"/>
          <p:cNvSpPr/>
          <p:nvPr/>
        </p:nvSpPr>
        <p:spPr>
          <a:xfrm rot="-10800000" flipH="1" flipV="1">
            <a:off x="10024383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0" name="Freeform 30"/>
          <p:cNvSpPr/>
          <p:nvPr/>
        </p:nvSpPr>
        <p:spPr>
          <a:xfrm rot="5400000" flipH="1" flipV="1">
            <a:off x="8513804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1" name="Freeform 31"/>
          <p:cNvSpPr/>
          <p:nvPr/>
        </p:nvSpPr>
        <p:spPr>
          <a:xfrm rot="-10800000" flipH="1" flipV="1">
            <a:off x="8513804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2" name="Freeform 32"/>
          <p:cNvSpPr/>
          <p:nvPr/>
        </p:nvSpPr>
        <p:spPr>
          <a:xfrm rot="-10800000">
            <a:off x="6351" y="469610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3" name="Freeform 33"/>
          <p:cNvSpPr/>
          <p:nvPr/>
        </p:nvSpPr>
        <p:spPr>
          <a:xfrm>
            <a:off x="722540" y="471515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4" name="Freeform 34"/>
          <p:cNvSpPr/>
          <p:nvPr/>
        </p:nvSpPr>
        <p:spPr>
          <a:xfrm>
            <a:off x="1" y="54376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5" name="Freeform 35"/>
          <p:cNvSpPr/>
          <p:nvPr/>
        </p:nvSpPr>
        <p:spPr>
          <a:xfrm rot="-10800000">
            <a:off x="1" y="61602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6" name="Freeform 36"/>
          <p:cNvSpPr/>
          <p:nvPr/>
        </p:nvSpPr>
        <p:spPr>
          <a:xfrm rot="-5400000">
            <a:off x="722540" y="61602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7" name="Freeform 37"/>
          <p:cNvSpPr/>
          <p:nvPr/>
        </p:nvSpPr>
        <p:spPr>
          <a:xfrm rot="-10800000">
            <a:off x="2214501" y="61792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8" name="Freeform 38"/>
          <p:cNvSpPr/>
          <p:nvPr/>
        </p:nvSpPr>
        <p:spPr>
          <a:xfrm>
            <a:off x="2214501" y="545674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9" name="Freeform 39"/>
          <p:cNvSpPr/>
          <p:nvPr/>
        </p:nvSpPr>
        <p:spPr>
          <a:xfrm rot="5400000">
            <a:off x="2937040" y="61792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pic>
        <p:nvPicPr>
          <p:cNvPr id="41" name="Picture 4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CC435327-B2AD-AB7C-BF9C-664B7EAC89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060" y="28863"/>
            <a:ext cx="3395704" cy="10730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56EF1-EECB-9077-C83B-5800EFD82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BD65E49-E967-B06F-3D6A-AA68815DDC14}"/>
              </a:ext>
            </a:extLst>
          </p:cNvPr>
          <p:cNvSpPr txBox="1"/>
          <p:nvPr/>
        </p:nvSpPr>
        <p:spPr>
          <a:xfrm>
            <a:off x="1216212" y="305602"/>
            <a:ext cx="1077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 6- Design </a:t>
            </a:r>
            <a:r>
              <a:rPr lang="en-US" sz="40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EmpRepository</a:t>
            </a:r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Interface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C5FEE18-F39E-BF22-3331-985717225BFD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7B1761E2-4FC6-9926-62B1-25ACBB0C17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E4E1DF-E463-E56E-DB87-79632C7C4C80}"/>
              </a:ext>
            </a:extLst>
          </p:cNvPr>
          <p:cNvSpPr txBox="1"/>
          <p:nvPr/>
        </p:nvSpPr>
        <p:spPr>
          <a:xfrm>
            <a:off x="708211" y="1243248"/>
            <a:ext cx="109996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in.scalive.repository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java.util.Optional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org.springframework.data.jpa.repository.JpaRepository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org.springframework.stereotype.Repository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in.scalive.entity.Emp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@Repository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EmpRepository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JpaRepository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&lt;Emp, Integer&gt; {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Optional&lt;Emp&gt;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findByEname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ename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2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CEA79-7EA1-9A6A-9408-8DF511CC8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4DF6F0D7-5B54-E44A-F293-C0B9DF8ABAF2}"/>
              </a:ext>
            </a:extLst>
          </p:cNvPr>
          <p:cNvSpPr txBox="1"/>
          <p:nvPr/>
        </p:nvSpPr>
        <p:spPr>
          <a:xfrm>
            <a:off x="1216212" y="305602"/>
            <a:ext cx="1077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 7- Create </a:t>
            </a:r>
            <a:r>
              <a:rPr lang="en-US" sz="40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EmpAlreadyExistsException</a:t>
            </a:r>
            <a:endParaRPr lang="en-US" sz="40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8510AB8-5EDD-866C-B62F-EEB69F519D8C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220E0EC8-B248-6428-5A1A-214C17C99A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0F8A13-2150-1822-D259-6D5A9C96B695}"/>
              </a:ext>
            </a:extLst>
          </p:cNvPr>
          <p:cNvSpPr txBox="1"/>
          <p:nvPr/>
        </p:nvSpPr>
        <p:spPr>
          <a:xfrm>
            <a:off x="708211" y="1243248"/>
            <a:ext cx="1099969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in.scalive.exception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endParaRPr lang="en-IN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EmpAlreadyExistsException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RuntimeException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EmpAlreadyExistsException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IN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super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 </a:t>
            </a:r>
          </a:p>
          <a:p>
            <a:pPr marL="0" marR="0">
              <a:buNone/>
            </a:pPr>
            <a:b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8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B6438-5EC9-87E5-C680-253934D54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60C645C4-533F-E576-9E00-578D71C2AFFE}"/>
              </a:ext>
            </a:extLst>
          </p:cNvPr>
          <p:cNvSpPr txBox="1"/>
          <p:nvPr/>
        </p:nvSpPr>
        <p:spPr>
          <a:xfrm>
            <a:off x="1216212" y="305602"/>
            <a:ext cx="1077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 7- Create </a:t>
            </a:r>
            <a:r>
              <a:rPr lang="en-US" sz="40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NoSuchEmpExistsException</a:t>
            </a:r>
            <a:endParaRPr lang="en-US" sz="40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A5B6F58-F4DB-D17B-03DA-2E90450FA7A0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847C718C-DA5F-5DFB-229D-11BE2029F8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E670B0-B6AB-2010-DD49-B03E8AEF0416}"/>
              </a:ext>
            </a:extLst>
          </p:cNvPr>
          <p:cNvSpPr txBox="1"/>
          <p:nvPr/>
        </p:nvSpPr>
        <p:spPr>
          <a:xfrm>
            <a:off x="708211" y="1243248"/>
            <a:ext cx="1099969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in.scalive.exception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endParaRPr lang="en-IN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NoSuchEmpExistsException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RuntimeException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NoSuchEmpExistsException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IN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super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marR="0">
              <a:buNone/>
            </a:pPr>
            <a:b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95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93848-8AB4-42C3-E0EA-53EE08294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B21CFF6-BED5-8237-4A0D-DAF7AC8A062D}"/>
              </a:ext>
            </a:extLst>
          </p:cNvPr>
          <p:cNvSpPr txBox="1"/>
          <p:nvPr/>
        </p:nvSpPr>
        <p:spPr>
          <a:xfrm>
            <a:off x="1216212" y="305602"/>
            <a:ext cx="1077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 8- Create </a:t>
            </a:r>
            <a:r>
              <a:rPr lang="en-US" sz="40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EmpService</a:t>
            </a:r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Class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FFF61EB-95F8-3FFC-6FC0-88292015CBA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D509BD80-86FE-6276-FCA4-886A4BDAFC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F8E409-A3D5-AAB6-B63A-E8F38C5CA97A}"/>
              </a:ext>
            </a:extLst>
          </p:cNvPr>
          <p:cNvSpPr txBox="1"/>
          <p:nvPr/>
        </p:nvSpPr>
        <p:spPr>
          <a:xfrm>
            <a:off x="663388" y="1236556"/>
            <a:ext cx="1037216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in.scalive.service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org.springframework.beans.factory.annotation.Autowired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org.springframework.stereotype.Service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in.scalive.entity.Emp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in.scalive.exception.EmpAlreadyExistsException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in.scalive.exception.NoSuchEmpExistsException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in.scalive.repository.EmpRepository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@Service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EmpService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EmpRepository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repo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	@Autowired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EmpService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EmpRepository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repo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IN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repo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repo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marR="0">
              <a:buNone/>
            </a:pP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37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13BCA-DC13-8EAE-B859-F59BE8986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4020AA1A-5B91-6FA9-DAF3-623CBDC37884}"/>
              </a:ext>
            </a:extLst>
          </p:cNvPr>
          <p:cNvSpPr txBox="1"/>
          <p:nvPr/>
        </p:nvSpPr>
        <p:spPr>
          <a:xfrm>
            <a:off x="1216212" y="305602"/>
            <a:ext cx="1077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 8- Create </a:t>
            </a:r>
            <a:r>
              <a:rPr lang="en-US" sz="40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EmpService</a:t>
            </a:r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Class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3CF4A88-9F3D-7540-2712-1D9EE13B0ABC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A88A8671-E1BB-D094-F54C-383BDB2F90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5385CC-1BEF-16B7-76D8-73254022E0F0}"/>
              </a:ext>
            </a:extLst>
          </p:cNvPr>
          <p:cNvSpPr txBox="1"/>
          <p:nvPr/>
        </p:nvSpPr>
        <p:spPr>
          <a:xfrm>
            <a:off x="665627" y="1385686"/>
            <a:ext cx="1093470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addEmp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(Emp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empToAdd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Emp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existingEmp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repo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.findByEname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empToAdd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.getEname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orElse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existingEmp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throw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EmpAlreadyExistsException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 with 					name:"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empToAdd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.getEname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()+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already exists"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repo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.save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empToAdd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 saved successfully!"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getEmp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(Integer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Emp </a:t>
            </a:r>
            <a:r>
              <a:rPr lang="en-IN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repo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orElse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throw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NoSuchEmpExistsException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 with id:"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does not 		exists"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marR="0">
              <a:buNone/>
            </a:pP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182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76F73-CD46-75BB-6ED8-DC0528BCD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368B4879-4C12-8DA1-6C85-EC099BE26F80}"/>
              </a:ext>
            </a:extLst>
          </p:cNvPr>
          <p:cNvSpPr txBox="1"/>
          <p:nvPr/>
        </p:nvSpPr>
        <p:spPr>
          <a:xfrm>
            <a:off x="1216212" y="305602"/>
            <a:ext cx="1077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 8- Create </a:t>
            </a:r>
            <a:r>
              <a:rPr lang="en-US" sz="40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EmpService</a:t>
            </a:r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Class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44934D8-CD5A-6515-5A0E-09ADF3FE2C44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92D06689-9F8E-C1B0-CEDA-968B7B2630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9ADA97-B518-D355-F0C8-782E2B25BE5D}"/>
              </a:ext>
            </a:extLst>
          </p:cNvPr>
          <p:cNvSpPr txBox="1"/>
          <p:nvPr/>
        </p:nvSpPr>
        <p:spPr>
          <a:xfrm>
            <a:off x="782169" y="1529121"/>
            <a:ext cx="1102434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 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updateEmp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(Emp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updatedEmp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,Integer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Emp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existingEmp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repo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.findById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orElse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existingEmp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throw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NoSuchEmpExistsException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 with 					id:"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does not exists"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lvl="4"/>
            <a:r>
              <a:rPr lang="en-IN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existingEmp</a:t>
            </a:r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.setEname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updatedEmp</a:t>
            </a:r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.getEname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4"/>
            <a:r>
              <a:rPr lang="en-IN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existingEmp</a:t>
            </a:r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.setSal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updatedEmp</a:t>
            </a:r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.getSal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4"/>
            <a:r>
              <a:rPr lang="en-IN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repo</a:t>
            </a:r>
            <a:r>
              <a:rPr lang="en-IN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.save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existingEmp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4"/>
            <a:r>
              <a:rPr lang="en-IN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 updated successfully!"</a:t>
            </a:r>
            <a:r>
              <a:rPr lang="en-IN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marR="0">
              <a:buNone/>
            </a:pPr>
            <a:b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2358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3CC6F-C49A-8121-4614-4397FEE7B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D0A8BEA5-AA43-C019-8860-477FDFC07D8C}"/>
              </a:ext>
            </a:extLst>
          </p:cNvPr>
          <p:cNvSpPr txBox="1"/>
          <p:nvPr/>
        </p:nvSpPr>
        <p:spPr>
          <a:xfrm>
            <a:off x="1216212" y="305602"/>
            <a:ext cx="1077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 9- Create </a:t>
            </a:r>
            <a:r>
              <a:rPr lang="en-US" sz="40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EmpController</a:t>
            </a:r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Class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61A58F9-B679-DE36-DD31-EDBBB312EA0A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AC148B58-E041-A411-E323-8E258F7F1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B4CEAA-5FCE-A94E-6D49-55F979AF5EEC}"/>
              </a:ext>
            </a:extLst>
          </p:cNvPr>
          <p:cNvSpPr txBox="1"/>
          <p:nvPr/>
        </p:nvSpPr>
        <p:spPr>
          <a:xfrm>
            <a:off x="782169" y="1529121"/>
            <a:ext cx="1102434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in.scalive.controller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org.springframework.web.bind.annotation.GetMapping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org.springframework.web.bind.annotation.PathVariable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org.springframework.web.bind.annotation.PostMapping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org.springframework.web.bind.annotation.PutMapping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org.springframework.web.bind.annotation.RequestBody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org.springframework.web.bind.annotation.RequestMapping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org.springframework.web.bind.annotation.RestController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in.scalive.entity.Emp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in.scalive.service.EmpService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@RestController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@RequestMapping(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"/api/emp"</a:t>
            </a:r>
            <a:r>
              <a:rPr lang="en-I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EmpController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private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EmpService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EmpController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EmpService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IN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marL="0" marR="0">
              <a:buNone/>
            </a:pP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100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A91E9-B364-04BF-8BF9-CC736A190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836CB31C-C821-A773-759C-9DD0E384562E}"/>
              </a:ext>
            </a:extLst>
          </p:cNvPr>
          <p:cNvSpPr txBox="1"/>
          <p:nvPr/>
        </p:nvSpPr>
        <p:spPr>
          <a:xfrm>
            <a:off x="1216212" y="305602"/>
            <a:ext cx="1077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 9- Create </a:t>
            </a:r>
            <a:r>
              <a:rPr lang="en-US" sz="40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EmpController</a:t>
            </a:r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Class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9DD0FA9-D6CE-F959-C615-83FE872EAC3E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102BC90A-9B74-35A1-4707-628D0658D7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6B68B4-86A2-4158-2278-B62D125B1FB6}"/>
              </a:ext>
            </a:extLst>
          </p:cNvPr>
          <p:cNvSpPr txBox="1"/>
          <p:nvPr/>
        </p:nvSpPr>
        <p:spPr>
          <a:xfrm>
            <a:off x="782169" y="1529121"/>
            <a:ext cx="1120961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@PostMapping(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"/add"</a:t>
            </a:r>
            <a:r>
              <a:rPr lang="en-IN" sz="180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addEmp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@RequestBody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empToAdd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.addEmp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empToAdd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marR="0">
              <a:buNone/>
            </a:pPr>
            <a:r>
              <a:rPr lang="en-IN" dirty="0">
                <a:solidFill>
                  <a:srgbClr val="646464"/>
                </a:solidFill>
                <a:latin typeface="Consolas" panose="020B0609020204030204" pitchFamily="49" charset="0"/>
              </a:rPr>
              <a:t>	</a:t>
            </a:r>
            <a:r>
              <a:rPr lang="en-I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@GetMapping(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"/{empId}"</a:t>
            </a:r>
            <a:r>
              <a:rPr lang="en-I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getEmp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@PathVariable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"empId"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)Integer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.getEmp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pPr marL="0" marR="0">
              <a:buNone/>
            </a:pP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@PutMapping(</a:t>
            </a:r>
            <a:r>
              <a:rPr lang="en-IN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"/update/{empId}"</a:t>
            </a: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updateEmp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@RequestBody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 	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updatedEmp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N" sz="1600" dirty="0" err="1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PathVariable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IN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)Integer 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 return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serv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.updateEmp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updatedEmp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	}</a:t>
            </a:r>
          </a:p>
          <a:p>
            <a:pPr marL="0" marR="0"/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35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31AF0-7B6A-8CEB-E4D6-826AAFA2D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60DBC7C6-6383-A0D7-495B-8A7575EA3492}"/>
              </a:ext>
            </a:extLst>
          </p:cNvPr>
          <p:cNvSpPr txBox="1"/>
          <p:nvPr/>
        </p:nvSpPr>
        <p:spPr>
          <a:xfrm>
            <a:off x="1216212" y="305602"/>
            <a:ext cx="1077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 10- Testing Using Postman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5BF92E9-1F68-7EE4-6666-1B0C83F76E6E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A2AA8D8-F90D-B355-AE21-5798B0CC86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ED4C90-1FD9-7A14-87BA-5199DCF012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29634" y="2003575"/>
            <a:ext cx="9804399" cy="4065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DBE098-F903-9E10-F216-C54A56184FCD}"/>
              </a:ext>
            </a:extLst>
          </p:cNvPr>
          <p:cNvSpPr txBox="1"/>
          <p:nvPr/>
        </p:nvSpPr>
        <p:spPr>
          <a:xfrm>
            <a:off x="1216212" y="1634243"/>
            <a:ext cx="2136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Adding A New Emp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618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095C3-DAE1-1CD3-E7AA-7A9CF1EA5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FAD27ED7-461D-8E0C-FAD7-3D74093A7F48}"/>
              </a:ext>
            </a:extLst>
          </p:cNvPr>
          <p:cNvSpPr txBox="1"/>
          <p:nvPr/>
        </p:nvSpPr>
        <p:spPr>
          <a:xfrm>
            <a:off x="1216212" y="305602"/>
            <a:ext cx="1077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 10- Testing Using Postman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1601DC6-F4A1-5AF2-474F-4DB6129C1E7D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7EAD85FC-0346-258A-C8BE-7654BC667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FBFF08-64E0-7726-7D9C-9F2F5B9097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0587" y="2003575"/>
            <a:ext cx="10291483" cy="46305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57AD4E-BB6A-370A-C9AF-F6676EDF8852}"/>
              </a:ext>
            </a:extLst>
          </p:cNvPr>
          <p:cNvSpPr txBox="1"/>
          <p:nvPr/>
        </p:nvSpPr>
        <p:spPr>
          <a:xfrm>
            <a:off x="1216212" y="1634243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Adding Emp With Same Name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 rot="-10800000">
            <a:off x="6351" y="549544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9" name="Freeform 9"/>
          <p:cNvSpPr/>
          <p:nvPr/>
        </p:nvSpPr>
        <p:spPr>
          <a:xfrm>
            <a:off x="722540" y="55144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0" name="Freeform 10"/>
          <p:cNvSpPr/>
          <p:nvPr/>
        </p:nvSpPr>
        <p:spPr>
          <a:xfrm>
            <a:off x="1" y="62370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1" name="Freeform 11"/>
          <p:cNvSpPr/>
          <p:nvPr/>
        </p:nvSpPr>
        <p:spPr>
          <a:xfrm>
            <a:off x="2214501" y="62560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2" name="Freeform 12"/>
          <p:cNvSpPr/>
          <p:nvPr/>
        </p:nvSpPr>
        <p:spPr>
          <a:xfrm>
            <a:off x="11469461" y="54249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3" name="Freeform 13"/>
          <p:cNvSpPr/>
          <p:nvPr/>
        </p:nvSpPr>
        <p:spPr>
          <a:xfrm>
            <a:off x="11469461" y="61475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4" name="Freeform 14"/>
          <p:cNvSpPr/>
          <p:nvPr/>
        </p:nvSpPr>
        <p:spPr>
          <a:xfrm>
            <a:off x="10746922" y="470245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5" name="Freeform 15"/>
          <p:cNvSpPr/>
          <p:nvPr/>
        </p:nvSpPr>
        <p:spPr>
          <a:xfrm>
            <a:off x="10746922" y="54249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6" name="Freeform 16"/>
          <p:cNvSpPr/>
          <p:nvPr/>
        </p:nvSpPr>
        <p:spPr>
          <a:xfrm rot="5400000">
            <a:off x="10024383" y="61475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7" name="Freeform 17"/>
          <p:cNvSpPr/>
          <p:nvPr/>
        </p:nvSpPr>
        <p:spPr>
          <a:xfrm rot="5400000" flipH="1" flipV="1">
            <a:off x="8513804" y="54249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8" name="Freeform 18"/>
          <p:cNvSpPr/>
          <p:nvPr/>
        </p:nvSpPr>
        <p:spPr>
          <a:xfrm rot="-10800000" flipH="1" flipV="1">
            <a:off x="8513804" y="61475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601A063-7C82-D153-D8DC-AE1A165FDC58}"/>
              </a:ext>
            </a:extLst>
          </p:cNvPr>
          <p:cNvCxnSpPr>
            <a:cxnSpLocks/>
          </p:cNvCxnSpPr>
          <p:nvPr/>
        </p:nvCxnSpPr>
        <p:spPr>
          <a:xfrm>
            <a:off x="4521200" y="939800"/>
            <a:ext cx="1189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F118D37-B426-0FC3-5A37-DFAE4C3AFDCF}"/>
              </a:ext>
            </a:extLst>
          </p:cNvPr>
          <p:cNvSpPr txBox="1"/>
          <p:nvPr/>
        </p:nvSpPr>
        <p:spPr>
          <a:xfrm>
            <a:off x="3472651" y="127000"/>
            <a:ext cx="5041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Today’s Agenda</a:t>
            </a:r>
          </a:p>
        </p:txBody>
      </p:sp>
      <p:pic>
        <p:nvPicPr>
          <p:cNvPr id="44" name="Picture 43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AACE809-500E-9518-687B-1492528CC66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804" y="65884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0095FF-1826-FDCD-3380-B3970D421C88}"/>
              </a:ext>
            </a:extLst>
          </p:cNvPr>
          <p:cNvSpPr txBox="1"/>
          <p:nvPr/>
        </p:nvSpPr>
        <p:spPr>
          <a:xfrm rot="10800000" flipV="1">
            <a:off x="2658588" y="4414672"/>
            <a:ext cx="8876927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rgbClr val="C00000"/>
                </a:solidFill>
              </a:rPr>
              <a:t>Using Global Exception Handler</a:t>
            </a:r>
          </a:p>
        </p:txBody>
      </p:sp>
      <p:sp>
        <p:nvSpPr>
          <p:cNvPr id="3" name="Triangle 34">
            <a:extLst>
              <a:ext uri="{FF2B5EF4-FFF2-40B4-BE49-F238E27FC236}">
                <a16:creationId xmlns:a16="http://schemas.microsoft.com/office/drawing/2014/main" id="{4E24418B-A963-FC93-22A4-1959313AD0CD}"/>
              </a:ext>
            </a:extLst>
          </p:cNvPr>
          <p:cNvSpPr/>
          <p:nvPr/>
        </p:nvSpPr>
        <p:spPr>
          <a:xfrm rot="5400000">
            <a:off x="2214099" y="4505876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2DFB6-7683-75F2-E711-1697D27F4F93}"/>
              </a:ext>
            </a:extLst>
          </p:cNvPr>
          <p:cNvSpPr txBox="1"/>
          <p:nvPr/>
        </p:nvSpPr>
        <p:spPr>
          <a:xfrm rot="10800000" flipV="1">
            <a:off x="2658588" y="3455908"/>
            <a:ext cx="8331599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rgbClr val="00B050"/>
                </a:solidFill>
              </a:rPr>
              <a:t>Using @ExceptionHandler</a:t>
            </a:r>
          </a:p>
        </p:txBody>
      </p:sp>
      <p:sp>
        <p:nvSpPr>
          <p:cNvPr id="5" name="Triangle 34">
            <a:extLst>
              <a:ext uri="{FF2B5EF4-FFF2-40B4-BE49-F238E27FC236}">
                <a16:creationId xmlns:a16="http://schemas.microsoft.com/office/drawing/2014/main" id="{6B615682-E630-35D2-73EA-FDA4E9C7EF7D}"/>
              </a:ext>
            </a:extLst>
          </p:cNvPr>
          <p:cNvSpPr/>
          <p:nvPr/>
        </p:nvSpPr>
        <p:spPr>
          <a:xfrm rot="5400000">
            <a:off x="2214100" y="3534846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966154-5EB0-ADB9-8927-3C2AF4A207AA}"/>
              </a:ext>
            </a:extLst>
          </p:cNvPr>
          <p:cNvSpPr txBox="1"/>
          <p:nvPr/>
        </p:nvSpPr>
        <p:spPr>
          <a:xfrm rot="10800000" flipV="1">
            <a:off x="2658588" y="2445587"/>
            <a:ext cx="732986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rgbClr val="FF0066"/>
                </a:solidFill>
              </a:rPr>
              <a:t>Spring Boot’s Default Handler</a:t>
            </a:r>
          </a:p>
        </p:txBody>
      </p:sp>
      <p:sp>
        <p:nvSpPr>
          <p:cNvPr id="21" name="Triangle 34">
            <a:extLst>
              <a:ext uri="{FF2B5EF4-FFF2-40B4-BE49-F238E27FC236}">
                <a16:creationId xmlns:a16="http://schemas.microsoft.com/office/drawing/2014/main" id="{9A902ACE-F8E7-ED8A-3677-6551061F26E7}"/>
              </a:ext>
            </a:extLst>
          </p:cNvPr>
          <p:cNvSpPr/>
          <p:nvPr/>
        </p:nvSpPr>
        <p:spPr>
          <a:xfrm rot="5400000">
            <a:off x="2214100" y="2445988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97847E-EEC3-99F0-4F5C-CF0B05C27CF0}"/>
              </a:ext>
            </a:extLst>
          </p:cNvPr>
          <p:cNvSpPr txBox="1"/>
          <p:nvPr/>
        </p:nvSpPr>
        <p:spPr>
          <a:xfrm rot="10800000" flipV="1">
            <a:off x="2658588" y="1374087"/>
            <a:ext cx="732986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chemeClr val="accent2">
                    <a:lumMod val="75000"/>
                  </a:schemeClr>
                </a:solidFill>
              </a:rPr>
              <a:t>Exception Handling In Spring Boot</a:t>
            </a:r>
          </a:p>
        </p:txBody>
      </p:sp>
      <p:sp>
        <p:nvSpPr>
          <p:cNvPr id="22" name="Triangle 34">
            <a:extLst>
              <a:ext uri="{FF2B5EF4-FFF2-40B4-BE49-F238E27FC236}">
                <a16:creationId xmlns:a16="http://schemas.microsoft.com/office/drawing/2014/main" id="{78A333D4-65A5-6A18-CCD3-7281EF7779C1}"/>
              </a:ext>
            </a:extLst>
          </p:cNvPr>
          <p:cNvSpPr/>
          <p:nvPr/>
        </p:nvSpPr>
        <p:spPr>
          <a:xfrm rot="5400000">
            <a:off x="2214100" y="1374488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20" grpId="0"/>
      <p:bldP spid="21" grpId="0" animBg="1"/>
      <p:bldP spid="19" grpId="0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10D3C-3C52-ACD5-858C-6652ECFC1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FD28DC44-E12B-2C20-C3E1-57FEA3B32608}"/>
              </a:ext>
            </a:extLst>
          </p:cNvPr>
          <p:cNvSpPr txBox="1"/>
          <p:nvPr/>
        </p:nvSpPr>
        <p:spPr>
          <a:xfrm>
            <a:off x="1216212" y="305602"/>
            <a:ext cx="1077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 10- Testing Using Postman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901B4F2-FD83-B0D2-F19E-14A96190CA5F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1050C570-49AA-847D-B6E3-58C0FCB34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AB37D6-E0F3-DDC7-098B-B20BFDDF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0587" y="2173848"/>
            <a:ext cx="10291483" cy="4289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1EFD17-FCF5-39A2-E364-9F756A5147C5}"/>
              </a:ext>
            </a:extLst>
          </p:cNvPr>
          <p:cNvSpPr txBox="1"/>
          <p:nvPr/>
        </p:nvSpPr>
        <p:spPr>
          <a:xfrm>
            <a:off x="1216212" y="1634243"/>
            <a:ext cx="18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Get Emp Details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29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CC966-FE6A-92AE-E9B7-EA51F136D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A9CCCE9F-6211-02C9-65EC-471506AC29B9}"/>
              </a:ext>
            </a:extLst>
          </p:cNvPr>
          <p:cNvSpPr txBox="1"/>
          <p:nvPr/>
        </p:nvSpPr>
        <p:spPr>
          <a:xfrm>
            <a:off x="1216212" y="305602"/>
            <a:ext cx="1077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 10- Testing Using Postman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B2DB62F-5551-101D-5AD2-E68482C2D99D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3A34F971-1409-91AB-BB65-09850A05AA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633183-0D43-3FBD-46AB-9889C8DFD0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0587" y="2250142"/>
            <a:ext cx="10291483" cy="3967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34DB8D-A049-A55A-A117-92D04F9ED6EB}"/>
              </a:ext>
            </a:extLst>
          </p:cNvPr>
          <p:cNvSpPr txBox="1"/>
          <p:nvPr/>
        </p:nvSpPr>
        <p:spPr>
          <a:xfrm>
            <a:off x="1216212" y="1634243"/>
            <a:ext cx="322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Get Non Existing Emp Details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099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B70E0-B53B-0AB4-3953-D03662433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B6691384-B609-830B-5E3B-1A839646AE74}"/>
              </a:ext>
            </a:extLst>
          </p:cNvPr>
          <p:cNvSpPr txBox="1"/>
          <p:nvPr/>
        </p:nvSpPr>
        <p:spPr>
          <a:xfrm>
            <a:off x="1216212" y="305602"/>
            <a:ext cx="1077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 10- Testing Using Postman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FA283A0-0152-018B-40F5-18C2359D8017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E7F6D306-A029-CE97-A0A4-B087A64FA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7BBDDE-73AE-00B2-9D41-74BD1CFFE2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11622" y="2222646"/>
            <a:ext cx="10291483" cy="3826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5548FF-3C68-EF1A-86EB-DF4C9AAF2C68}"/>
              </a:ext>
            </a:extLst>
          </p:cNvPr>
          <p:cNvSpPr txBox="1"/>
          <p:nvPr/>
        </p:nvSpPr>
        <p:spPr>
          <a:xfrm>
            <a:off x="1216212" y="1634243"/>
            <a:ext cx="226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Update Emp Details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507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A9C71-6DC8-C3AF-05AB-7C1D9A37D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FA7F98B2-6090-2F40-7F97-CF202D393936}"/>
              </a:ext>
            </a:extLst>
          </p:cNvPr>
          <p:cNvSpPr txBox="1"/>
          <p:nvPr/>
        </p:nvSpPr>
        <p:spPr>
          <a:xfrm>
            <a:off x="1216212" y="305602"/>
            <a:ext cx="1077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 10- Testing Using Postman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FA5A296-EE2F-E672-0CAF-9D992D835F82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965C2E36-3A20-B710-F91C-1A95DE7899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F4544D-4C1A-0D36-D7C3-79239A2CF1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47656" y="2222646"/>
            <a:ext cx="10019414" cy="3826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9E6D63-E04C-3A21-2242-763B4421AB01}"/>
              </a:ext>
            </a:extLst>
          </p:cNvPr>
          <p:cNvSpPr txBox="1"/>
          <p:nvPr/>
        </p:nvSpPr>
        <p:spPr>
          <a:xfrm>
            <a:off x="1216212" y="1634243"/>
            <a:ext cx="361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Update Non Existing Emp Details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867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2B098-D82F-550A-0568-52A0373D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B3DA6A25-5D9E-ED81-7E25-469092BD6BDA}"/>
              </a:ext>
            </a:extLst>
          </p:cNvPr>
          <p:cNvSpPr txBox="1"/>
          <p:nvPr/>
        </p:nvSpPr>
        <p:spPr>
          <a:xfrm>
            <a:off x="1216212" y="305602"/>
            <a:ext cx="1077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 10- Testing Using Postman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E1A60EA-45CC-6DDD-63CF-4950F7763C8B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D00A2083-213E-0F8B-9034-354466230F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D3783E-CC47-3F51-E085-A11A6FD50E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20587" y="2250142"/>
            <a:ext cx="10291483" cy="39673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CCF8A0-FD49-3FE6-F580-BF319E0E362F}"/>
              </a:ext>
            </a:extLst>
          </p:cNvPr>
          <p:cNvSpPr txBox="1"/>
          <p:nvPr/>
        </p:nvSpPr>
        <p:spPr>
          <a:xfrm>
            <a:off x="1216212" y="1634243"/>
            <a:ext cx="322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Get Non Existing Emp Details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835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E9683-A7B5-BFCC-6589-E46730271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98C51647-68E3-6F5D-DDA7-58305CEE1754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25CA1506-1617-8135-EF8D-4D4F472E9C40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A3D9C14-2FCB-744E-D775-EFF9712C9D95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BD4E5DCF-01D0-CA9B-D55E-BA5A4BE7ED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54AF2D-629D-6699-3D2B-65BB3E99E6C4}"/>
              </a:ext>
            </a:extLst>
          </p:cNvPr>
          <p:cNvSpPr txBox="1"/>
          <p:nvPr/>
        </p:nvSpPr>
        <p:spPr>
          <a:xfrm>
            <a:off x="576355" y="234327"/>
            <a:ext cx="11273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Boot’s Default Exception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F4B64-9BB0-CA25-C62C-7DF153173754}"/>
              </a:ext>
            </a:extLst>
          </p:cNvPr>
          <p:cNvSpPr txBox="1"/>
          <p:nvPr/>
        </p:nvSpPr>
        <p:spPr>
          <a:xfrm>
            <a:off x="576355" y="1365038"/>
            <a:ext cx="11410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lang="en-US" sz="2800" b="1" dirty="0">
                <a:solidFill>
                  <a:srgbClr val="A564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if an </a:t>
            </a:r>
            <a:r>
              <a:rPr lang="en-US" sz="28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occurs then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Boot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a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detailed error response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information such as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timestamp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 status code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the </a:t>
            </a:r>
            <a:r>
              <a:rPr lang="en-US" sz="2800" b="1" dirty="0">
                <a:solidFill>
                  <a:srgbClr val="EA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this is not the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recommended way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dealing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13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F2509-8D89-DFA7-181C-651FA4913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7CE5083F-12A0-18E6-5341-B78ECC4ED53D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CAB45DAA-9BE3-6B76-03DB-DC1A6DE4FEC5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9FC64DA-6C55-4DFE-CD8D-0BAEF5C8315D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A62EC31-545B-3FC2-E39A-1D985D8DF5C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03F343-AF29-2CF0-D012-0A4B740C7FF7}"/>
              </a:ext>
            </a:extLst>
          </p:cNvPr>
          <p:cNvSpPr txBox="1"/>
          <p:nvPr/>
        </p:nvSpPr>
        <p:spPr>
          <a:xfrm>
            <a:off x="576355" y="234327"/>
            <a:ext cx="112730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Problems With Default Exception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9E0C3-ACA7-F36F-F93B-C95A3E25E12C}"/>
              </a:ext>
            </a:extLst>
          </p:cNvPr>
          <p:cNvSpPr txBox="1"/>
          <p:nvPr/>
        </p:nvSpPr>
        <p:spPr>
          <a:xfrm>
            <a:off x="576355" y="1365038"/>
            <a:ext cx="114103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Exposes Internal Details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User-Friendly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Inconsistent Response Format</a:t>
            </a:r>
          </a:p>
        </p:txBody>
      </p:sp>
    </p:spTree>
    <p:extLst>
      <p:ext uri="{BB962C8B-B14F-4D97-AF65-F5344CB8AC3E}">
        <p14:creationId xmlns:p14="http://schemas.microsoft.com/office/powerpoint/2010/main" val="59383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30E4C-F1EA-0D76-75D3-15D06C3C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07984428-8679-8DB6-39CC-DA92954DBC3D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8550986A-6083-D3EE-5284-FCAD7878B66C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5C5F2A9-DB49-3A07-BCF8-FDA9B48D86CB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7DA8029F-51C6-893E-6EC3-8A737F8A5BC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E7E698-3BD8-BC2C-9F4C-74EEACC4820D}"/>
              </a:ext>
            </a:extLst>
          </p:cNvPr>
          <p:cNvSpPr txBox="1"/>
          <p:nvPr/>
        </p:nvSpPr>
        <p:spPr>
          <a:xfrm>
            <a:off x="2601071" y="280860"/>
            <a:ext cx="6989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Recommended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616AD9-84F8-D245-C4D4-9E147A86E526}"/>
              </a:ext>
            </a:extLst>
          </p:cNvPr>
          <p:cNvSpPr txBox="1"/>
          <p:nvPr/>
        </p:nvSpPr>
        <p:spPr>
          <a:xfrm>
            <a:off x="576355" y="1365038"/>
            <a:ext cx="1141034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Instead of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relying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Boot's default handler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we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 use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</a:t>
            </a:r>
            <a:r>
              <a:rPr lang="en-US" sz="28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own exception handling mechanism 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done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ways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@ExceptionHandler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@ControllerAdvice</a:t>
            </a:r>
          </a:p>
        </p:txBody>
      </p:sp>
    </p:spTree>
    <p:extLst>
      <p:ext uri="{BB962C8B-B14F-4D97-AF65-F5344CB8AC3E}">
        <p14:creationId xmlns:p14="http://schemas.microsoft.com/office/powerpoint/2010/main" val="231639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3D2AC-952C-A0AE-CF66-D4225934E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A8D96F10-79BB-EEB7-CF0C-03DEB5DB44D5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53ED531A-DB2D-B80C-FAAE-4E962CD74446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D3E067C-2BA1-F046-0795-B3E2C848938D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EB79AB7C-4A89-AB29-1860-FE1915ACB4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316EA5-432A-9737-CFB1-EEFD42E13F3A}"/>
              </a:ext>
            </a:extLst>
          </p:cNvPr>
          <p:cNvSpPr txBox="1"/>
          <p:nvPr/>
        </p:nvSpPr>
        <p:spPr>
          <a:xfrm>
            <a:off x="2384613" y="280860"/>
            <a:ext cx="7206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@ExceptionHandler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5CC7B-2DFB-C856-2E76-0E9E9142E94B}"/>
              </a:ext>
            </a:extLst>
          </p:cNvPr>
          <p:cNvSpPr txBox="1"/>
          <p:nvPr/>
        </p:nvSpPr>
        <p:spPr>
          <a:xfrm>
            <a:off x="576355" y="1365038"/>
            <a:ext cx="1141034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an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annotation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Boot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can be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 exceptions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800" b="1" u="sng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Handler methods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 method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annotated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this is </a:t>
            </a: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automatically recognized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an </a:t>
            </a:r>
            <a:r>
              <a:rPr lang="en-US" sz="2800" b="1" u="sng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 Handler Method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u="sng" dirty="0">
              <a:solidFill>
                <a:srgbClr val="004B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004B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</a:t>
            </a:r>
          </a:p>
          <a:p>
            <a:pPr lvl="1"/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@ExceptionHandler(value=&lt;Name_Of_Exception.class&gt;)</a:t>
            </a:r>
          </a:p>
          <a:p>
            <a:pPr lvl="1"/>
            <a:r>
              <a:rPr lang="en-US" sz="2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</a:t>
            </a:r>
            <a:r>
              <a:rPr lang="en-US" sz="22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200" b="1" dirty="0" err="1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ret_type</a:t>
            </a:r>
            <a:r>
              <a:rPr lang="en-US" sz="22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2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method_name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200" b="1" dirty="0" err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ExceptionClass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&lt;ref&gt;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){ </a:t>
            </a:r>
          </a:p>
          <a:p>
            <a:pPr lvl="1"/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// body</a:t>
            </a:r>
          </a:p>
          <a:p>
            <a:pPr lvl="1"/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         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05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E727B-109A-FB15-E55C-0BAF2045E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AEDA3F31-79F6-ABFB-89F7-7CDE7AE5AA27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1C966418-57E5-C69E-D5C6-BD2675931215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E9FC53F-D7A8-9A6D-22FC-C9000500AF5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B312C086-1732-D6F1-F5BB-1DC96F6331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1930EF-F3D6-16D6-74EF-A49C058B870F}"/>
              </a:ext>
            </a:extLst>
          </p:cNvPr>
          <p:cNvSpPr txBox="1"/>
          <p:nvPr/>
        </p:nvSpPr>
        <p:spPr>
          <a:xfrm>
            <a:off x="2384613" y="280860"/>
            <a:ext cx="7206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@ExceptionHandler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561CF-D036-D55A-1DC4-FF411EC3CA76}"/>
              </a:ext>
            </a:extLst>
          </p:cNvPr>
          <p:cNvSpPr txBox="1"/>
          <p:nvPr/>
        </p:nvSpPr>
        <p:spPr>
          <a:xfrm>
            <a:off x="576355" y="1365038"/>
            <a:ext cx="114103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2800" b="1" u="sng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 Handler method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handles all </a:t>
            </a:r>
            <a:r>
              <a:rPr lang="en-US" sz="28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their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subclasses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passed in the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argument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accent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can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be </a:t>
            </a:r>
            <a:r>
              <a:rPr lang="en-US" sz="2800" b="1" dirty="0">
                <a:solidFill>
                  <a:srgbClr val="FF33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b="1" dirty="0">
                <a:solidFill>
                  <a:srgbClr val="6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 error response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</a:t>
            </a:r>
            <a:r>
              <a:rPr lang="en-US" sz="2800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68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590DA-9C93-2A5C-4776-D82B5CE1B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F7B8150F-E397-AD7B-B9B2-20A916FE8160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A0244BD4-B6FE-B1D2-8D8D-836E4A6A4194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D3E7348-3E7A-A8D0-E8A8-F8D6352EC72D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ABF1D557-93C2-81A1-F9A1-599EF2494D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E9F742-219D-21D5-C1FF-D685701AA2E9}"/>
              </a:ext>
            </a:extLst>
          </p:cNvPr>
          <p:cNvSpPr txBox="1"/>
          <p:nvPr/>
        </p:nvSpPr>
        <p:spPr>
          <a:xfrm>
            <a:off x="1801906" y="260657"/>
            <a:ext cx="92180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Exception Handling In Spring Boot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6E6E3-77D4-D6BB-123D-F712831C5428}"/>
              </a:ext>
            </a:extLst>
          </p:cNvPr>
          <p:cNvSpPr txBox="1"/>
          <p:nvPr/>
        </p:nvSpPr>
        <p:spPr>
          <a:xfrm>
            <a:off x="576355" y="1365038"/>
            <a:ext cx="114103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33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 handling in Spring Boot 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to </a:t>
            </a:r>
            <a:r>
              <a:rPr lang="en-US" sz="2800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present in </a:t>
            </a:r>
            <a:r>
              <a:rPr lang="en-US" sz="28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delivering a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robust enterprise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are </a:t>
            </a: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key approaches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 handling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800" b="1" dirty="0">
                <a:solidFill>
                  <a:srgbClr val="FF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Boot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400" b="1" dirty="0">
                <a:solidFill>
                  <a:srgbClr val="FF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Boot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 the 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@ExceptionHandler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annotation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@ControllerAdvice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400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exception handling</a:t>
            </a:r>
            <a:endParaRPr lang="en-US" sz="2800" b="1" dirty="0">
              <a:solidFill>
                <a:schemeClr val="accent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14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F924B-69BC-25BB-641D-04291D90B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66164DBB-92BF-3008-F290-D5858769EC11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8D378487-440B-BEA9-93C2-85F372949E38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D5D794D-2DD4-926A-623B-7CFF87A8EAC8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47A5D185-9926-5C9B-40A5-CCA47DF2DEC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38C756-29B0-9FB9-1C1F-445BB0DBD7B8}"/>
              </a:ext>
            </a:extLst>
          </p:cNvPr>
          <p:cNvSpPr txBox="1"/>
          <p:nvPr/>
        </p:nvSpPr>
        <p:spPr>
          <a:xfrm>
            <a:off x="2384613" y="280860"/>
            <a:ext cx="7206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Using @ExceptionHandler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ABDC0-1AF4-15F7-B221-F0BCA9CE3A57}"/>
              </a:ext>
            </a:extLst>
          </p:cNvPr>
          <p:cNvSpPr txBox="1"/>
          <p:nvPr/>
        </p:nvSpPr>
        <p:spPr>
          <a:xfrm>
            <a:off x="576355" y="1365038"/>
            <a:ext cx="11410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called </a:t>
            </a:r>
            <a:r>
              <a:rPr lang="en-US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ErrorResponse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the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members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representing the </a:t>
            </a:r>
            <a:r>
              <a:rPr lang="en-US" sz="2800" b="1" dirty="0">
                <a:solidFill>
                  <a:srgbClr val="FF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be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exception result like </a:t>
            </a:r>
            <a:r>
              <a:rPr lang="en-US" sz="2800" b="1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statusCode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</a:t>
            </a:r>
            <a:r>
              <a:rPr lang="en-US" sz="2800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required constructors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b="1" dirty="0">
                <a:solidFill>
                  <a:srgbClr val="FF33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rgbClr val="FF33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getters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Controller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@ExceptionHandler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annotation to </a:t>
            </a:r>
            <a:r>
              <a:rPr lang="en-US" sz="2800" b="1" dirty="0">
                <a:solidFill>
                  <a:srgbClr val="00447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return the </a:t>
            </a:r>
            <a:r>
              <a:rPr lang="en-US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ErrorResponse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object.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84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4CA50-981B-65D3-D8D1-653A728F6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8A4D1E63-93F0-8274-A7B0-166D61CCAF8D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A0A61045-B090-AE11-696F-3E190D01F695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D7EE82-9DB8-6AC0-899F-A5F96BEF8F67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9A692B3D-E9A0-D6FA-EC07-3EDA4424A7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6AFF83-2871-306F-E1B5-B618633CDEB1}"/>
              </a:ext>
            </a:extLst>
          </p:cNvPr>
          <p:cNvSpPr txBox="1"/>
          <p:nvPr/>
        </p:nvSpPr>
        <p:spPr>
          <a:xfrm>
            <a:off x="2384613" y="280860"/>
            <a:ext cx="7206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</a:t>
            </a:r>
            <a:r>
              <a:rPr lang="en-US" sz="40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ErrorResponse</a:t>
            </a:r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BC6F92-EE17-ECFC-3C8B-1252384864E6}"/>
              </a:ext>
            </a:extLst>
          </p:cNvPr>
          <p:cNvSpPr txBox="1"/>
          <p:nvPr/>
        </p:nvSpPr>
        <p:spPr>
          <a:xfrm>
            <a:off x="1572558" y="1305341"/>
            <a:ext cx="767005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in.scalive.exception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lombok.AllArgsConstructor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lombok.Data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lombok.NoArgsConstructor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@Data</a:t>
            </a:r>
          </a:p>
          <a:p>
            <a:pPr marL="0" marR="0">
              <a:buNone/>
            </a:pPr>
            <a:r>
              <a:rPr 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@AllArgsConstructor</a:t>
            </a:r>
          </a:p>
          <a:p>
            <a:pPr marL="0" marR="0">
              <a:buNone/>
            </a:pPr>
            <a:r>
              <a:rPr 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@NoArgsConstructor</a:t>
            </a:r>
          </a:p>
          <a:p>
            <a:pPr marL="0" marR="0">
              <a:buNone/>
            </a:pP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ErrorResponse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messageString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7425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2C50D-6C23-BBC1-D5D0-ECAE5F09D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131FD66C-7025-F6E0-B19B-9608329ED9FA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3C28C5B4-F0C9-CDCF-CAD4-385C42E258C6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3EACE99-9BE8-B839-4E25-563F1268D918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A7567EA-DCC3-39DF-8F7B-AB68E177509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1C8CB3-BF5A-CF58-BBF9-1D3B7516EBA0}"/>
              </a:ext>
            </a:extLst>
          </p:cNvPr>
          <p:cNvSpPr txBox="1"/>
          <p:nvPr/>
        </p:nvSpPr>
        <p:spPr>
          <a:xfrm>
            <a:off x="322729" y="280860"/>
            <a:ext cx="10945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Exception Handler Method In Controller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9214B-E670-EEBE-F300-30183E7411FB}"/>
              </a:ext>
            </a:extLst>
          </p:cNvPr>
          <p:cNvSpPr txBox="1"/>
          <p:nvPr/>
        </p:nvSpPr>
        <p:spPr>
          <a:xfrm>
            <a:off x="322729" y="1628068"/>
            <a:ext cx="116272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@ExceptionHandler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NoSuchEmpExistsException.</a:t>
            </a:r>
            <a:r>
              <a:rPr lang="en-IN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@ResponseStatus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(HttpStatus.</a:t>
            </a:r>
            <a:r>
              <a:rPr lang="en-IN" sz="20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NOT_FOUND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ErrorResponse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handleNoSuchEmpExistsException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NoSuchEmpExistsException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ErrorResponse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HttpStatus.</a:t>
            </a:r>
            <a:r>
              <a:rPr lang="en-IN" sz="2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NOT_FOUND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.getMessage</a:t>
            </a:r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/>
            <a:r>
              <a:rPr lang="en-IN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F6FE41A-DEE3-2841-0125-F0AD4DFDBABC}"/>
              </a:ext>
            </a:extLst>
          </p:cNvPr>
          <p:cNvSpPr/>
          <p:nvPr/>
        </p:nvSpPr>
        <p:spPr>
          <a:xfrm>
            <a:off x="3507417" y="3567060"/>
            <a:ext cx="2752627" cy="2840884"/>
          </a:xfrm>
          <a:prstGeom prst="wedgeEllipseCallout">
            <a:avLst>
              <a:gd name="adj1" fmla="val -108991"/>
              <a:gd name="adj2" fmla="val -973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status code </a:t>
            </a:r>
            <a:r>
              <a:rPr lang="en-US" dirty="0"/>
              <a:t>will be returned to </a:t>
            </a:r>
            <a:r>
              <a:rPr lang="en-US" b="1" dirty="0">
                <a:solidFill>
                  <a:srgbClr val="FFC000"/>
                </a:solidFill>
              </a:rPr>
              <a:t>Postman/client </a:t>
            </a:r>
            <a:r>
              <a:rPr lang="en-US" dirty="0"/>
              <a:t>to be shown as </a:t>
            </a:r>
            <a:r>
              <a:rPr lang="en-US" b="1" dirty="0">
                <a:solidFill>
                  <a:srgbClr val="00B0F0"/>
                </a:solidFill>
              </a:rPr>
              <a:t>header</a:t>
            </a:r>
            <a:r>
              <a:rPr lang="en-US" dirty="0"/>
              <a:t>. If not done the 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200</a:t>
            </a:r>
            <a:r>
              <a:rPr lang="en-US" dirty="0"/>
              <a:t> will be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returned</a:t>
            </a:r>
            <a:endParaRPr lang="en-IN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15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61977-7E42-766B-7878-1C98BDD91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037ACD32-1962-BA49-5D64-F940F6CEB23C}"/>
              </a:ext>
            </a:extLst>
          </p:cNvPr>
          <p:cNvSpPr txBox="1"/>
          <p:nvPr/>
        </p:nvSpPr>
        <p:spPr>
          <a:xfrm>
            <a:off x="2786529" y="315727"/>
            <a:ext cx="6618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Testing Using Postman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992B113-4861-2CFE-F6AF-2F265AEFF219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2E7D3875-1FE8-89F0-BF60-23C6B7276F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6418A7-A76D-EA65-8C8B-89262BCFA4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5582" y="2205318"/>
            <a:ext cx="9624111" cy="4138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7123BC-1ABB-E246-23AE-3A5C19883BC4}"/>
              </a:ext>
            </a:extLst>
          </p:cNvPr>
          <p:cNvSpPr txBox="1"/>
          <p:nvPr/>
        </p:nvSpPr>
        <p:spPr>
          <a:xfrm>
            <a:off x="1216212" y="1634243"/>
            <a:ext cx="322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Get Non Existing Emp Details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322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6A71A-B63B-3653-691E-F252F0DAD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BD207CF0-95EF-10C5-B364-C90CA86DEF4E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D6CB8243-5D00-EE68-6CC0-44DC4A66EEA4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1AC34DB-C997-29DA-1395-60E632FEFEB7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F584EDD-61E5-EEBC-EC17-C406E94828C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24973B-A8D4-9AF7-0A98-F06295F512FD}"/>
              </a:ext>
            </a:extLst>
          </p:cNvPr>
          <p:cNvSpPr txBox="1"/>
          <p:nvPr/>
        </p:nvSpPr>
        <p:spPr>
          <a:xfrm>
            <a:off x="2384613" y="280860"/>
            <a:ext cx="7206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Using @ControllerAdvice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E59DC-0637-9920-DD1C-5436B6AB94E4}"/>
              </a:ext>
            </a:extLst>
          </p:cNvPr>
          <p:cNvSpPr txBox="1"/>
          <p:nvPr/>
        </p:nvSpPr>
        <p:spPr>
          <a:xfrm>
            <a:off x="576355" y="1365038"/>
            <a:ext cx="114103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800" b="1" dirty="0">
                <a:solidFill>
                  <a:srgbClr val="FF33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previous approach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there is a </a:t>
            </a: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 drawback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drawback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that the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@ExceptionHandler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annotated method is </a:t>
            </a:r>
            <a:r>
              <a:rPr lang="en-US" sz="2800" b="1" dirty="0">
                <a:solidFill>
                  <a:srgbClr val="00447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active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that particular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Controller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not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globally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entire application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another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Service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throws </a:t>
            </a:r>
            <a:r>
              <a:rPr lang="en-US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NoSuchEmpExistsException</a:t>
            </a:r>
            <a:r>
              <a:rPr lang="en-US" sz="28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the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 handler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our </a:t>
            </a:r>
            <a:r>
              <a:rPr lang="en-US" sz="2800" b="1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EmpController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not run.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20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BF110-C649-31EE-8E43-AAEFC44C7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922D3D96-3DAF-6246-5329-FD5F7791CE5A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4C190A30-C499-0775-3507-71D3CF90EFD6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D7631F-5BFC-B26B-4B0F-795DF9DFC9FD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D22D3168-EFA8-C3D9-D0FF-C0D456B9790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BCB747-7A87-878B-9EBE-2B0313B03FB6}"/>
              </a:ext>
            </a:extLst>
          </p:cNvPr>
          <p:cNvSpPr txBox="1"/>
          <p:nvPr/>
        </p:nvSpPr>
        <p:spPr>
          <a:xfrm>
            <a:off x="2384613" y="280860"/>
            <a:ext cx="7206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Using @ControllerAdvice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AF604-D98F-19E4-7342-1179B9067FFD}"/>
              </a:ext>
            </a:extLst>
          </p:cNvPr>
          <p:cNvSpPr txBox="1"/>
          <p:nvPr/>
        </p:nvSpPr>
        <p:spPr>
          <a:xfrm>
            <a:off x="576355" y="1365038"/>
            <a:ext cx="114103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if we </a:t>
            </a:r>
            <a:r>
              <a:rPr lang="en-US" sz="280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want to handle the any exception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thrown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anywhere throughout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application, we can </a:t>
            </a:r>
            <a:r>
              <a:rPr lang="en-US" sz="2800" b="1" dirty="0">
                <a:solidFill>
                  <a:srgbClr val="FF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b="1" dirty="0">
                <a:solidFill>
                  <a:srgbClr val="6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exception handler class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annotate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with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@ControllerAdvice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annotation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helps to </a:t>
            </a:r>
            <a:r>
              <a:rPr lang="en-US" sz="2800" b="1" i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 multiple exception handlers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a </a:t>
            </a:r>
            <a:r>
              <a:rPr lang="en-US" sz="2800" b="1" dirty="0">
                <a:solidFill>
                  <a:srgbClr val="41C46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 global unit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33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77C58-EE07-DC06-57A7-4E45AA15E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205743F5-57F0-B2C9-5539-052E2325B8F2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9E20B656-16EF-4DDE-FCD9-47F36A9FD4A3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948B3E7-FF50-404E-A1F2-DB87EC957814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F7FF846-38FD-0747-7D6B-281B9BDFA4D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64E76D-00D5-2D5F-1AFA-F713C4BA5297}"/>
              </a:ext>
            </a:extLst>
          </p:cNvPr>
          <p:cNvSpPr txBox="1"/>
          <p:nvPr/>
        </p:nvSpPr>
        <p:spPr>
          <a:xfrm>
            <a:off x="2384613" y="280860"/>
            <a:ext cx="7206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Using @ControllerAdvice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7907C-23A9-F9AB-6C12-D3655B31DB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373" y="2179210"/>
            <a:ext cx="10591874" cy="364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39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3CB89-0BC6-CE8E-DE65-A7D582B3A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B6E0CF6A-E1BD-31E3-A887-565AF6927D0A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4143964F-0C2B-B701-BDD7-04D231A79A9E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03F8FCC-EEDA-9BA8-1227-B90F2FB80FD5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555B52A-A95D-0544-2383-B77830384FB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7B71B2-2613-8595-D73F-AF2E7A055D2A}"/>
              </a:ext>
            </a:extLst>
          </p:cNvPr>
          <p:cNvSpPr txBox="1"/>
          <p:nvPr/>
        </p:nvSpPr>
        <p:spPr>
          <a:xfrm>
            <a:off x="1933896" y="167641"/>
            <a:ext cx="7898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Using @ControllerAdvice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4B66B-85D1-C7EA-C264-EF45C14E07D0}"/>
              </a:ext>
            </a:extLst>
          </p:cNvPr>
          <p:cNvSpPr txBox="1"/>
          <p:nvPr/>
        </p:nvSpPr>
        <p:spPr>
          <a:xfrm>
            <a:off x="394446" y="1525370"/>
            <a:ext cx="1099072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in.scalive.exception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org.springframework.http.HttpStatus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org.springframework.web.bind.annotation.ControllerAdvice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org.springframework.web.bind.annotation.ExceptionHandler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org.springframework.web.bind.annotation.ResponseBody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org.springframework.web.bind.annotation.ResponseStatus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41C46A"/>
                </a:solidFill>
                <a:effectLst/>
                <a:latin typeface="Consolas" panose="020B0609020204030204" pitchFamily="49" charset="0"/>
              </a:rPr>
              <a:t>@ControllerAdvice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GlobalExceptionHandler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41C46A"/>
                </a:solidFill>
                <a:effectLst/>
                <a:latin typeface="Consolas" panose="020B0609020204030204" pitchFamily="49" charset="0"/>
              </a:rPr>
              <a:t>@ExceptionHandler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NoSuchEmpExistsException.</a:t>
            </a:r>
            <a:r>
              <a:rPr lang="en-IN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41C46A"/>
                </a:solidFill>
                <a:effectLst/>
                <a:latin typeface="Consolas" panose="020B0609020204030204" pitchFamily="49" charset="0"/>
              </a:rPr>
              <a:t>@ResponseStatus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(HttpStatus.</a:t>
            </a:r>
            <a:r>
              <a:rPr lang="en-IN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NOT_FOUND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41C46A"/>
                </a:solidFill>
                <a:effectLst/>
                <a:latin typeface="Consolas" panose="020B0609020204030204" pitchFamily="49" charset="0"/>
              </a:rPr>
              <a:t>@ResponseBody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ErrorResponse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handleNoSuchEmpExistsException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NoSuchEmpExistsException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ErrorResponse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HttpStatus.</a:t>
            </a:r>
            <a:r>
              <a:rPr lang="en-IN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NOT_FOUND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.getMessage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F62E4A5E-329F-AEA5-19BB-BA89F08C3C51}"/>
              </a:ext>
            </a:extLst>
          </p:cNvPr>
          <p:cNvSpPr/>
          <p:nvPr/>
        </p:nvSpPr>
        <p:spPr>
          <a:xfrm>
            <a:off x="2219872" y="5154667"/>
            <a:ext cx="5080771" cy="1607587"/>
          </a:xfrm>
          <a:prstGeom prst="wedgeEllipseCallout">
            <a:avLst>
              <a:gd name="adj1" fmla="val -53712"/>
              <a:gd name="adj2" fmla="val -8786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/>
              <a:t>The 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@ResponseBody </a:t>
            </a:r>
            <a:r>
              <a:rPr lang="en-US" sz="1600" dirty="0"/>
              <a:t>annotation ensures that the </a:t>
            </a:r>
            <a:r>
              <a:rPr lang="en-US" sz="1600" b="1" dirty="0">
                <a:solidFill>
                  <a:srgbClr val="92D050"/>
                </a:solidFill>
              </a:rPr>
              <a:t>response</a:t>
            </a:r>
            <a:r>
              <a:rPr lang="en-US" sz="1600" dirty="0"/>
              <a:t> returned by the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exception handler </a:t>
            </a:r>
            <a:r>
              <a:rPr lang="en-US" sz="1600" dirty="0"/>
              <a:t>is </a:t>
            </a:r>
            <a:r>
              <a:rPr lang="en-US" sz="1600" b="1" dirty="0">
                <a:solidFill>
                  <a:srgbClr val="FFC000"/>
                </a:solidFill>
              </a:rPr>
              <a:t>directly written </a:t>
            </a:r>
            <a:r>
              <a:rPr lang="en-US" sz="1600" dirty="0"/>
              <a:t>as a </a:t>
            </a:r>
            <a:r>
              <a:rPr lang="en-US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JSON response</a:t>
            </a:r>
            <a:r>
              <a:rPr lang="en-US" sz="1600" dirty="0"/>
              <a:t> instead of being </a:t>
            </a:r>
            <a:r>
              <a:rPr lang="en-US" sz="1600" b="1" dirty="0">
                <a:solidFill>
                  <a:srgbClr val="FFC000"/>
                </a:solidFill>
              </a:rPr>
              <a:t>interpreted</a:t>
            </a:r>
            <a:r>
              <a:rPr lang="en-US" sz="1600" dirty="0"/>
              <a:t> as a </a:t>
            </a:r>
            <a:r>
              <a:rPr lang="en-US" sz="16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view name</a:t>
            </a:r>
            <a:r>
              <a:rPr lang="en-US" sz="1600" dirty="0"/>
              <a:t>.</a:t>
            </a:r>
          </a:p>
          <a:p>
            <a:pPr algn="ctr"/>
            <a:endParaRPr lang="en-US" sz="16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1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87903-DF49-642B-D562-0DFA16FA3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FC75D4CD-1477-97E1-0432-5F21D80BB1CF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8BF26A73-AE6B-D536-F949-00CA4095F4D5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2A4D9DD-FDED-37A6-4CF3-947C7F52AB5F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4FBCA8C-B2A0-56D7-E5CC-675D3F25DB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4D5B58-7A4B-2422-A92A-9FE67A8B2CD2}"/>
              </a:ext>
            </a:extLst>
          </p:cNvPr>
          <p:cNvSpPr txBox="1"/>
          <p:nvPr/>
        </p:nvSpPr>
        <p:spPr>
          <a:xfrm>
            <a:off x="1933896" y="167641"/>
            <a:ext cx="7898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Using @ControllerAdvice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63CEF-ABEB-8ABD-39E3-2FA26B89D10C}"/>
              </a:ext>
            </a:extLst>
          </p:cNvPr>
          <p:cNvSpPr txBox="1"/>
          <p:nvPr/>
        </p:nvSpPr>
        <p:spPr>
          <a:xfrm>
            <a:off x="394446" y="1525370"/>
            <a:ext cx="109907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@ExceptionHandler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EmpAlreadyExistsException.</a:t>
            </a:r>
            <a:r>
              <a:rPr lang="en-IN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@ResponseStatus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(HttpStatus.</a:t>
            </a:r>
            <a:r>
              <a:rPr lang="en-IN" sz="1800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CONFLICT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@ResponseBody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ErrorResponse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handleEmpAlreadyExistsException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EmpAlreadyExistsException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ErrorResponse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HttpStatus.</a:t>
            </a:r>
            <a:r>
              <a:rPr lang="en-IN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CONFLICT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.getMessage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/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70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ADD72-AD5F-65FC-AB77-26C9AA379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C3B79BF6-9D43-B371-973C-E3F63C8732CE}"/>
              </a:ext>
            </a:extLst>
          </p:cNvPr>
          <p:cNvSpPr txBox="1"/>
          <p:nvPr/>
        </p:nvSpPr>
        <p:spPr>
          <a:xfrm>
            <a:off x="2786529" y="315727"/>
            <a:ext cx="6618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Testing Using Postman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F1BABC6-A491-9680-FB0E-817941272329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CDBA31EC-FEE9-08E8-DC72-0FE62CF3F1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F7322B-964C-26BD-8F2B-A9C13B5828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5582" y="2205318"/>
            <a:ext cx="9624111" cy="4138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413138-34E5-A865-B2D3-E60E6025E361}"/>
              </a:ext>
            </a:extLst>
          </p:cNvPr>
          <p:cNvSpPr txBox="1"/>
          <p:nvPr/>
        </p:nvSpPr>
        <p:spPr>
          <a:xfrm>
            <a:off x="1216212" y="1634243"/>
            <a:ext cx="322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Get Non Existing Emp Details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05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E878F-940D-F779-69C0-2CE8B1589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85CF5B0A-B26B-F5B7-685D-FB9AEF7A8C10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49DECD74-BB3C-64DF-B0AD-C7F3040EDF62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B5FF200-D2FF-45BE-1FC7-C599576A029B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48764670-0BDB-DD46-B4E3-811676E2A3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83BF52-8C13-F9F5-7F18-954AD7E74944}"/>
              </a:ext>
            </a:extLst>
          </p:cNvPr>
          <p:cNvSpPr txBox="1"/>
          <p:nvPr/>
        </p:nvSpPr>
        <p:spPr>
          <a:xfrm>
            <a:off x="576355" y="237823"/>
            <a:ext cx="11075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Boot’s Default Exception Handling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8F7252-5A5D-1E11-69F6-4CCB3B5E9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430" y="1977264"/>
            <a:ext cx="10413139" cy="385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49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9018E-5F79-7D5E-4A44-8A8380591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976020EB-6288-1907-7371-FDBEDD6BDDB0}"/>
              </a:ext>
            </a:extLst>
          </p:cNvPr>
          <p:cNvSpPr txBox="1"/>
          <p:nvPr/>
        </p:nvSpPr>
        <p:spPr>
          <a:xfrm>
            <a:off x="2786529" y="315727"/>
            <a:ext cx="6618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Testing Using Postman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794D367-18A6-B57F-4D4A-1EC38C8576D7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AE66EF1D-8E3B-9205-EA66-3CD39B2EE8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ADA347-CD1B-D331-0EAF-787B4D3386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95082" y="2205318"/>
            <a:ext cx="10121153" cy="4138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826744-12FC-5EDD-3C7D-893115B9AF89}"/>
              </a:ext>
            </a:extLst>
          </p:cNvPr>
          <p:cNvSpPr txBox="1"/>
          <p:nvPr/>
        </p:nvSpPr>
        <p:spPr>
          <a:xfrm>
            <a:off x="1216212" y="1634243"/>
            <a:ext cx="300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Updating Non Existing Emp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682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1EBDB-7A6E-0121-B2C6-71F605D18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D3A4A402-4FBA-4EEB-942B-DAA94101DC90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E32D7BE3-E34E-56D0-ECCF-99B312986705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17C0E92-FE9F-301C-93FC-BCCF62CC0C35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859039F6-44AB-0F71-3541-6C7FECB0A0D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5145A1-3757-1B9B-B49E-98FFB7FA60C8}"/>
              </a:ext>
            </a:extLst>
          </p:cNvPr>
          <p:cNvSpPr txBox="1"/>
          <p:nvPr/>
        </p:nvSpPr>
        <p:spPr>
          <a:xfrm>
            <a:off x="134471" y="167641"/>
            <a:ext cx="11555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Using </a:t>
            </a:r>
            <a:r>
              <a:rPr lang="en-US" sz="36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ResponseEntity</a:t>
            </a:r>
            <a:r>
              <a:rPr lang="en-US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To Avoid @ResponseBody</a:t>
            </a:r>
            <a:endParaRPr lang="en-US" sz="44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604C09-AC8C-F6FA-BFDA-FC5F0FDCD704}"/>
              </a:ext>
            </a:extLst>
          </p:cNvPr>
          <p:cNvSpPr txBox="1"/>
          <p:nvPr/>
        </p:nvSpPr>
        <p:spPr>
          <a:xfrm>
            <a:off x="576355" y="1365038"/>
            <a:ext cx="114103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mentioned previously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do not use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@ResponseBody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boot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will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assume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we are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name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rather than </a:t>
            </a: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actual response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b="1" dirty="0">
                <a:solidFill>
                  <a:srgbClr val="FF33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</a:t>
            </a:r>
            <a:r>
              <a:rPr lang="en-US" sz="2800" b="1" i="1" u="sng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not have any view created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code will </a:t>
            </a:r>
            <a:r>
              <a:rPr lang="en-US" sz="2800" b="1" dirty="0">
                <a:solidFill>
                  <a:srgbClr val="FF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throw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b="1" u="sng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NoResourceFoundException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54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B47A7-3A09-BF8E-B0D0-ED31DFC39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206D842B-D1A3-2605-38E6-ABC27758F728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A3D2EAAC-F019-FFEA-8BBD-551A5E55146E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E089DE4-CEFC-E1A8-7EE8-5581D72282F0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31D66B7C-B784-5298-7A37-631B32C6D6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39B8DB-8CAD-E232-E537-4F53272262BA}"/>
              </a:ext>
            </a:extLst>
          </p:cNvPr>
          <p:cNvSpPr txBox="1"/>
          <p:nvPr/>
        </p:nvSpPr>
        <p:spPr>
          <a:xfrm>
            <a:off x="134471" y="167641"/>
            <a:ext cx="11555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Using </a:t>
            </a:r>
            <a:r>
              <a:rPr lang="en-US" sz="36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ResponseEntity</a:t>
            </a:r>
            <a:r>
              <a:rPr lang="en-US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To Avoid @ResponseBody</a:t>
            </a:r>
            <a:endParaRPr lang="en-US" sz="44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ADCA1-DC48-63E9-B4A6-5847DFCAC8AD}"/>
              </a:ext>
            </a:extLst>
          </p:cNvPr>
          <p:cNvSpPr txBox="1"/>
          <p:nvPr/>
        </p:nvSpPr>
        <p:spPr>
          <a:xfrm>
            <a:off x="576355" y="1365038"/>
            <a:ext cx="11410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overcome this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ResponseEntity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object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our </a:t>
            </a:r>
            <a:r>
              <a:rPr lang="en-US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ErrorResponse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object.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Moreover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when we </a:t>
            </a:r>
            <a:r>
              <a:rPr lang="en-US" sz="2800" b="1" dirty="0">
                <a:solidFill>
                  <a:srgbClr val="FF33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this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also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not require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separate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@ResponseStatus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can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 the status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ResponseEntity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object itself.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0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FD5C3-CFD7-7C49-D421-B7A384876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41269486-ACA5-78C0-DEBA-F72B71EACCF6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DCCBA295-4AE1-81AD-19D8-3555104E9063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46D0B7-2EC0-5052-5926-AF7032623A24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3E2F8B22-BA7C-D011-999B-E119B67BF4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6F4436-628F-FA02-D0FD-4FEDE6FE1F98}"/>
              </a:ext>
            </a:extLst>
          </p:cNvPr>
          <p:cNvSpPr txBox="1"/>
          <p:nvPr/>
        </p:nvSpPr>
        <p:spPr>
          <a:xfrm>
            <a:off x="134471" y="167641"/>
            <a:ext cx="11555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</a:t>
            </a:r>
            <a:r>
              <a:rPr lang="en-US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Using </a:t>
            </a:r>
            <a:r>
              <a:rPr lang="en-US" sz="36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ResponseEntity</a:t>
            </a:r>
            <a:r>
              <a:rPr lang="en-US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To Avoid @ResponseBody</a:t>
            </a:r>
            <a:endParaRPr lang="en-US" sz="44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CAE35-6480-AFB6-1693-8373D633673E}"/>
              </a:ext>
            </a:extLst>
          </p:cNvPr>
          <p:cNvSpPr txBox="1"/>
          <p:nvPr/>
        </p:nvSpPr>
        <p:spPr>
          <a:xfrm>
            <a:off x="573742" y="1218521"/>
            <a:ext cx="11214846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in.scalive.exception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org.springframework.http.HttpStatus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org.springframework.http.ResponseEntity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org.springframework.web.bind.annotation.ControllerAdvice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org.springframework.web.bind.annotation.ExceptionHandler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600" b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ControllerAdvice</a:t>
            </a:r>
          </a:p>
          <a:p>
            <a:pPr marL="0" marR="0"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GlobalExceptionHandler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>
              <a:buNone/>
            </a:pPr>
            <a:endParaRPr lang="en-IN" sz="1600" b="1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@ExceptionHandler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NoSuchEmpExistsException.</a:t>
            </a:r>
            <a:r>
              <a:rPr lang="en-IN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ErrorResponse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handleNoSuchEmpExistsException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NoSuchEmpExistsException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ErrorResponse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ErrorResponse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HttpStatus.</a:t>
            </a:r>
            <a:r>
              <a:rPr lang="en-IN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NOT_FOUND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.getMessage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,HttpStatus.</a:t>
            </a:r>
            <a:r>
              <a:rPr lang="en-IN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NOT_FOUND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marR="0">
              <a:buNone/>
            </a:pPr>
            <a:endParaRPr lang="en-IN" sz="1600" b="1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@ExceptionHandler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EmpAlreadyExistsException.</a:t>
            </a:r>
            <a:r>
              <a:rPr lang="en-IN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ErrorResponse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handleEmpAlreadyExistsException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EmpAlreadyExistsException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marR="0"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ErrorResponse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ErrorResponse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HttpStatus.</a:t>
            </a:r>
            <a:r>
              <a:rPr lang="en-IN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CONFLICT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.getMessage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marL="0" marR="0"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ResponseEntity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,HttpStatus.</a:t>
            </a:r>
            <a:r>
              <a:rPr lang="en-IN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NOT_FOUND</a:t>
            </a: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marL="0" marR="0"/>
            <a:r>
              <a:rPr lang="en-IN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buNone/>
            </a:pPr>
            <a:endParaRPr lang="en-IN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215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1D8D5-4C34-0BD1-3F3E-CC5D5D71E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3630B8C9-3BB2-1341-0F37-9C9C753EB340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D832B981-A1CA-A878-388B-D32C4B77FFF6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E5ED662-E6D1-39FB-F8A8-3257A187760E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1451D049-D067-5CED-AFDC-B5BA7485B8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FFC033-6A7B-133A-39FB-42C67BFF813F}"/>
              </a:ext>
            </a:extLst>
          </p:cNvPr>
          <p:cNvSpPr txBox="1"/>
          <p:nvPr/>
        </p:nvSpPr>
        <p:spPr>
          <a:xfrm>
            <a:off x="645459" y="280860"/>
            <a:ext cx="10694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@ExceptionHandler V/s @ControllerAdvice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02C2B-C63C-96DB-B15B-57DEF01BC4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039" y="1981200"/>
            <a:ext cx="10917544" cy="343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0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3FAA2-8EC1-A2A8-A6F9-BAD630EF4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45AA9815-374D-DDC5-697E-865344EEAB4C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5926D65B-5BF5-4F2F-66C7-BB26C2F057EC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76775AA-E532-77CD-D90D-4C85048278AD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8541D0D2-F737-D62D-6DFB-585595B282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5E8672-BBBC-E775-8714-A47A92F7E6F3}"/>
              </a:ext>
            </a:extLst>
          </p:cNvPr>
          <p:cNvSpPr txBox="1"/>
          <p:nvPr/>
        </p:nvSpPr>
        <p:spPr>
          <a:xfrm>
            <a:off x="576355" y="237823"/>
            <a:ext cx="11075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Spring Boot’s Default Exception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059831-1BC6-2BA7-5CFA-C2C1AD476444}"/>
              </a:ext>
            </a:extLst>
          </p:cNvPr>
          <p:cNvSpPr txBox="1"/>
          <p:nvPr/>
        </p:nvSpPr>
        <p:spPr>
          <a:xfrm>
            <a:off x="576355" y="1365038"/>
            <a:ext cx="1141034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800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i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Spring Boot does by default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an </a:t>
            </a:r>
            <a:r>
              <a:rPr lang="en-US" sz="28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occurs in an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lets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2800" b="1" u="sng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API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will </a:t>
            </a:r>
            <a:r>
              <a:rPr lang="en-US" sz="28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details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an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</a:t>
            </a:r>
            <a:endParaRPr lang="en-US" sz="2000" b="1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accent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Exception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should be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if: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searching/updating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 id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found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4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emp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 </a:t>
            </a:r>
            <a:r>
              <a:rPr lang="en-US" sz="24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400" b="1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 name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already exists( just for demonstration)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38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1534F-05FB-EC0D-4F8F-CDBC08592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8B767B47-CDC0-FD5F-88F0-78A5480038CD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32A2DDEA-DB41-B6F8-B73B-42FCF6F1530E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1620330-2937-1240-D654-523C8D555B5D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43CDA3BE-5EE6-CF18-FF46-3223040D53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19662B-DC65-93B7-A51D-9672689B9B3F}"/>
              </a:ext>
            </a:extLst>
          </p:cNvPr>
          <p:cNvSpPr txBox="1"/>
          <p:nvPr/>
        </p:nvSpPr>
        <p:spPr>
          <a:xfrm>
            <a:off x="576355" y="222957"/>
            <a:ext cx="10490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 2- Add Dependencies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C22E4-AE4B-051D-80AC-362299113F4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420471" y="1558527"/>
            <a:ext cx="6759387" cy="466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8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9ECF2-8225-EC57-A557-DB49647DB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DC77F89F-92C6-8E71-7F23-E67CDB780979}"/>
              </a:ext>
            </a:extLst>
          </p:cNvPr>
          <p:cNvSpPr txBox="1"/>
          <p:nvPr/>
        </p:nvSpPr>
        <p:spPr>
          <a:xfrm>
            <a:off x="2639505" y="259440"/>
            <a:ext cx="7522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 3- Folder Structure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FCB391C-1D47-1292-B25B-03740B1D24E9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944B7F8A-90A2-F17B-E86A-3219BC7D59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1F5282-6257-3DAA-498E-20AFA843F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883" y="1491746"/>
            <a:ext cx="6633882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8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FA37E-32E3-6898-C694-4BAC8B10B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>
            <a:extLst>
              <a:ext uri="{FF2B5EF4-FFF2-40B4-BE49-F238E27FC236}">
                <a16:creationId xmlns:a16="http://schemas.microsoft.com/office/drawing/2014/main" id="{1EDC5155-7F63-EBEB-87F6-8C4EEBC59B87}"/>
              </a:ext>
            </a:extLst>
          </p:cNvPr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E873DCC3-1965-7067-B707-03EF20086D60}"/>
              </a:ext>
            </a:extLst>
          </p:cNvPr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042B982-B64B-05DD-BDE7-70A56C8B0574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DDCF3C7-6EB9-E7DB-A122-B0A27054FD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D55703-2BE6-FAF9-4F52-8554B624CB5F}"/>
              </a:ext>
            </a:extLst>
          </p:cNvPr>
          <p:cNvSpPr txBox="1"/>
          <p:nvPr/>
        </p:nvSpPr>
        <p:spPr>
          <a:xfrm>
            <a:off x="576355" y="222957"/>
            <a:ext cx="10490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 4- Update The Properties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5BF8C-97F9-92F7-5E09-DD7775C7CAAE}"/>
              </a:ext>
            </a:extLst>
          </p:cNvPr>
          <p:cNvSpPr txBox="1"/>
          <p:nvPr/>
        </p:nvSpPr>
        <p:spPr>
          <a:xfrm>
            <a:off x="576355" y="1365038"/>
            <a:ext cx="114103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spring.application.name=SpringBootExcepDemo1</a:t>
            </a:r>
          </a:p>
          <a:p>
            <a:r>
              <a:rPr lang="en-IN" sz="2000" b="1" dirty="0"/>
              <a:t>spring.datasource.url=</a:t>
            </a:r>
            <a:r>
              <a:rPr lang="en-IN" sz="2000" b="1" dirty="0" err="1"/>
              <a:t>jdbc:mysql</a:t>
            </a:r>
            <a:r>
              <a:rPr lang="en-IN" sz="2000" b="1" dirty="0"/>
              <a:t>://localhost:3306/</a:t>
            </a:r>
            <a:r>
              <a:rPr lang="en-IN" sz="2000" b="1" dirty="0" err="1"/>
              <a:t>companydb</a:t>
            </a:r>
            <a:endParaRPr lang="en-IN" sz="2000" b="1" dirty="0"/>
          </a:p>
          <a:p>
            <a:r>
              <a:rPr lang="en-IN" sz="2000" b="1" dirty="0" err="1"/>
              <a:t>spring.datasource.username</a:t>
            </a:r>
            <a:r>
              <a:rPr lang="en-IN" sz="2000" b="1" dirty="0"/>
              <a:t>=root</a:t>
            </a:r>
          </a:p>
          <a:p>
            <a:r>
              <a:rPr lang="en-IN" sz="2000" b="1" dirty="0" err="1"/>
              <a:t>spring.datasource.password</a:t>
            </a:r>
            <a:r>
              <a:rPr lang="en-IN" sz="2000" b="1" dirty="0"/>
              <a:t>=root123</a:t>
            </a:r>
          </a:p>
          <a:p>
            <a:r>
              <a:rPr lang="en-IN" sz="2000" b="1" dirty="0" err="1"/>
              <a:t>spring.jpa.show-sql</a:t>
            </a:r>
            <a:r>
              <a:rPr lang="en-IN" sz="2000" b="1" dirty="0"/>
              <a:t>=true</a:t>
            </a:r>
          </a:p>
          <a:p>
            <a:r>
              <a:rPr lang="en-IN" sz="2000" b="1" dirty="0" err="1"/>
              <a:t>spring.jpa.hibernate.ddl</a:t>
            </a:r>
            <a:r>
              <a:rPr lang="en-IN" sz="2000" b="1" dirty="0"/>
              <a:t>-auto=update</a:t>
            </a:r>
          </a:p>
          <a:p>
            <a:r>
              <a:rPr lang="en-IN" sz="2000" b="1" dirty="0" err="1"/>
              <a:t>spring.jpa.database</a:t>
            </a:r>
            <a:r>
              <a:rPr lang="en-IN" sz="2000" b="1" dirty="0"/>
              <a:t>-platform=</a:t>
            </a:r>
            <a:r>
              <a:rPr lang="en-IN" sz="2000" b="1" dirty="0" err="1"/>
              <a:t>org.hibernate.dialect.MySQLDialect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12666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85086-E532-C5C1-27C2-3E5DE0105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A917C1A5-C3FE-FD4C-FE22-D6935BD4DBC7}"/>
              </a:ext>
            </a:extLst>
          </p:cNvPr>
          <p:cNvSpPr txBox="1"/>
          <p:nvPr/>
        </p:nvSpPr>
        <p:spPr>
          <a:xfrm>
            <a:off x="1775012" y="259440"/>
            <a:ext cx="83870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 5- Design Emp Entity Class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2313EE8-796D-C584-D7FA-ADBA8ACE4692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8E56329-DD0C-E6A2-9E37-5F4A1A5F1C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037305-2E92-9BD2-7A84-54CEA122CCA2}"/>
              </a:ext>
            </a:extLst>
          </p:cNvPr>
          <p:cNvSpPr txBox="1"/>
          <p:nvPr/>
        </p:nvSpPr>
        <p:spPr>
          <a:xfrm>
            <a:off x="708211" y="1243248"/>
            <a:ext cx="1099969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in.scalive.entity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jakarta.persistence.Entity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jakarta.persistence.GeneratedValue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jakarta.persistence.GenerationType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jakarta.persistence.Id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lombok.AllArgsConstructor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lombok.Data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lombok.NoArgsConstructor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@Entity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@Data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@AllArgsConstructor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@NoArgsConstructor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 {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@Id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@GeneratedValue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(strategy =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GenerationType.</a:t>
            </a:r>
            <a:r>
              <a:rPr lang="en-IN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Integer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empId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ename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Double </a:t>
            </a:r>
            <a:r>
              <a:rPr lang="en-IN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sal</a:t>
            </a:r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I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1773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18553</TotalTime>
  <Words>2147</Words>
  <Application>Microsoft Office PowerPoint</Application>
  <PresentationFormat>Widescreen</PresentationFormat>
  <Paragraphs>335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Aharoni</vt:lpstr>
      <vt:lpstr>Aptos</vt:lpstr>
      <vt:lpstr>Aptos Display</vt:lpstr>
      <vt:lpstr>Arial</vt:lpstr>
      <vt:lpstr>Calibri</vt:lpstr>
      <vt:lpstr>Consolas</vt:lpstr>
      <vt:lpstr>Kollektif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jain</dc:creator>
  <cp:lastModifiedBy>Sharma Computer Academy</cp:lastModifiedBy>
  <cp:revision>54</cp:revision>
  <dcterms:created xsi:type="dcterms:W3CDTF">2024-06-13T12:14:21Z</dcterms:created>
  <dcterms:modified xsi:type="dcterms:W3CDTF">2025-03-28T05:56:44Z</dcterms:modified>
</cp:coreProperties>
</file>