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8" r:id="rId2"/>
    <p:sldId id="256" r:id="rId3"/>
    <p:sldId id="1676" r:id="rId4"/>
    <p:sldId id="2057" r:id="rId5"/>
    <p:sldId id="2058" r:id="rId6"/>
    <p:sldId id="2059" r:id="rId7"/>
    <p:sldId id="2060" r:id="rId8"/>
    <p:sldId id="2061" r:id="rId9"/>
    <p:sldId id="2062" r:id="rId10"/>
    <p:sldId id="2063" r:id="rId11"/>
    <p:sldId id="2064" r:id="rId12"/>
    <p:sldId id="2065" r:id="rId13"/>
    <p:sldId id="2066" r:id="rId14"/>
    <p:sldId id="2067" r:id="rId15"/>
    <p:sldId id="2068" r:id="rId16"/>
    <p:sldId id="2069" r:id="rId17"/>
    <p:sldId id="2070" r:id="rId18"/>
    <p:sldId id="2071" r:id="rId19"/>
    <p:sldId id="2072" r:id="rId20"/>
    <p:sldId id="2073" r:id="rId21"/>
    <p:sldId id="2074" r:id="rId22"/>
    <p:sldId id="2077" r:id="rId23"/>
    <p:sldId id="2075" r:id="rId24"/>
    <p:sldId id="2076" r:id="rId25"/>
    <p:sldId id="2078" r:id="rId26"/>
    <p:sldId id="2079" r:id="rId27"/>
    <p:sldId id="2083" r:id="rId28"/>
    <p:sldId id="2080" r:id="rId29"/>
    <p:sldId id="2081" r:id="rId30"/>
    <p:sldId id="2082" r:id="rId31"/>
    <p:sldId id="2084" r:id="rId32"/>
    <p:sldId id="208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41C46A"/>
    <a:srgbClr val="FF0066"/>
    <a:srgbClr val="A56400"/>
    <a:srgbClr val="6F0000"/>
    <a:srgbClr val="004B00"/>
    <a:srgbClr val="9BA8F0"/>
    <a:srgbClr val="00447C"/>
    <a:srgbClr val="EA0000"/>
    <a:srgbClr val="CB9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368FB0A1-7BBA-4FEA-B410-C34920D1AD97}"/>
    <pc:docChg chg="undo custSel addSld delSld modSld sldOrd">
      <pc:chgData name="Sharma Computer Academy" userId="08476b32c11f4418" providerId="LiveId" clId="{368FB0A1-7BBA-4FEA-B410-C34920D1AD97}" dt="2025-03-31T06:53:54.090" v="4808" actId="1076"/>
      <pc:docMkLst>
        <pc:docMk/>
      </pc:docMkLst>
      <pc:sldChg chg="addSp delSp modSp mod addAnim delAnim modAnim">
        <pc:chgData name="Sharma Computer Academy" userId="08476b32c11f4418" providerId="LiveId" clId="{368FB0A1-7BBA-4FEA-B410-C34920D1AD97}" dt="2025-03-31T05:53:02.267" v="4748" actId="207"/>
        <pc:sldMkLst>
          <pc:docMk/>
          <pc:sldMk cId="0" sldId="256"/>
        </pc:sldMkLst>
        <pc:spChg chg="add del mod">
          <ac:chgData name="Sharma Computer Academy" userId="08476b32c11f4418" providerId="LiveId" clId="{368FB0A1-7BBA-4FEA-B410-C34920D1AD97}" dt="2025-03-31T05:53:02.267" v="4748" actId="207"/>
          <ac:spMkLst>
            <pc:docMk/>
            <pc:sldMk cId="0" sldId="256"/>
            <ac:spMk id="2" creationId="{7E0095FF-1826-FDCD-3380-B3970D421C88}"/>
          </ac:spMkLst>
        </pc:spChg>
        <pc:spChg chg="mod">
          <ac:chgData name="Sharma Computer Academy" userId="08476b32c11f4418" providerId="LiveId" clId="{368FB0A1-7BBA-4FEA-B410-C34920D1AD97}" dt="2025-03-30T20:16:28.513" v="2411" actId="20577"/>
          <ac:spMkLst>
            <pc:docMk/>
            <pc:sldMk cId="0" sldId="256"/>
            <ac:spMk id="4" creationId="{3C92DFB6-7683-75F2-E711-1697D27F4F93}"/>
          </ac:spMkLst>
        </pc:spChg>
        <pc:spChg chg="add mod">
          <ac:chgData name="Sharma Computer Academy" userId="08476b32c11f4418" providerId="LiveId" clId="{368FB0A1-7BBA-4FEA-B410-C34920D1AD97}" dt="2025-03-31T05:52:54.257" v="4747" actId="207"/>
          <ac:spMkLst>
            <pc:docMk/>
            <pc:sldMk cId="0" sldId="256"/>
            <ac:spMk id="6" creationId="{E387C75B-0BC4-D1E9-39E0-0F941FE39AAE}"/>
          </ac:spMkLst>
        </pc:spChg>
        <pc:spChg chg="add mod">
          <ac:chgData name="Sharma Computer Academy" userId="08476b32c11f4418" providerId="LiveId" clId="{368FB0A1-7BBA-4FEA-B410-C34920D1AD97}" dt="2025-03-31T05:52:39.891" v="4728" actId="1076"/>
          <ac:spMkLst>
            <pc:docMk/>
            <pc:sldMk cId="0" sldId="256"/>
            <ac:spMk id="7" creationId="{E660A30C-40FD-40CA-AC52-00757AB8E805}"/>
          </ac:spMkLst>
        </pc:spChg>
        <pc:spChg chg="mod">
          <ac:chgData name="Sharma Computer Academy" userId="08476b32c11f4418" providerId="LiveId" clId="{368FB0A1-7BBA-4FEA-B410-C34920D1AD97}" dt="2025-03-30T17:10:56.461" v="32" actId="20577"/>
          <ac:spMkLst>
            <pc:docMk/>
            <pc:sldMk cId="0" sldId="256"/>
            <ac:spMk id="19" creationId="{0997847E-EEC3-99F0-4F5C-CF0B05C27CF0}"/>
          </ac:spMkLst>
        </pc:spChg>
        <pc:spChg chg="mod">
          <ac:chgData name="Sharma Computer Academy" userId="08476b32c11f4418" providerId="LiveId" clId="{368FB0A1-7BBA-4FEA-B410-C34920D1AD97}" dt="2025-03-30T20:16:18.011" v="2377" actId="20577"/>
          <ac:spMkLst>
            <pc:docMk/>
            <pc:sldMk cId="0" sldId="256"/>
            <ac:spMk id="20" creationId="{85966154-5EB0-ADB9-8927-3C2AF4A207AA}"/>
          </ac:spMkLst>
        </pc:spChg>
      </pc:sldChg>
      <pc:sldChg chg="modSp mod">
        <pc:chgData name="Sharma Computer Academy" userId="08476b32c11f4418" providerId="LiveId" clId="{368FB0A1-7BBA-4FEA-B410-C34920D1AD97}" dt="2025-03-30T17:10:40.638" v="0" actId="20577"/>
        <pc:sldMkLst>
          <pc:docMk/>
          <pc:sldMk cId="0" sldId="258"/>
        </pc:sldMkLst>
        <pc:spChg chg="mod">
          <ac:chgData name="Sharma Computer Academy" userId="08476b32c11f4418" providerId="LiveId" clId="{368FB0A1-7BBA-4FEA-B410-C34920D1AD97}" dt="2025-03-30T17:10:40.638" v="0" actId="20577"/>
          <ac:spMkLst>
            <pc:docMk/>
            <pc:sldMk cId="0" sldId="258"/>
            <ac:spMk id="10" creationId="{00000000-0000-0000-0000-000000000000}"/>
          </ac:spMkLst>
        </pc:spChg>
      </pc:sldChg>
      <pc:sldChg chg="modSp mod modAnim">
        <pc:chgData name="Sharma Computer Academy" userId="08476b32c11f4418" providerId="LiveId" clId="{368FB0A1-7BBA-4FEA-B410-C34920D1AD97}" dt="2025-03-30T17:27:35.411" v="819" actId="113"/>
        <pc:sldMkLst>
          <pc:docMk/>
          <pc:sldMk cId="2106147553" sldId="1676"/>
        </pc:sldMkLst>
        <pc:spChg chg="mod">
          <ac:chgData name="Sharma Computer Academy" userId="08476b32c11f4418" providerId="LiveId" clId="{368FB0A1-7BBA-4FEA-B410-C34920D1AD97}" dt="2025-03-30T17:12:01.139" v="181" actId="14100"/>
          <ac:spMkLst>
            <pc:docMk/>
            <pc:sldMk cId="2106147553" sldId="1676"/>
            <ac:spMk id="2" creationId="{FEE9F742-219D-21D5-C1FF-D685701AA2E9}"/>
          </ac:spMkLst>
        </pc:spChg>
        <pc:spChg chg="mod">
          <ac:chgData name="Sharma Computer Academy" userId="08476b32c11f4418" providerId="LiveId" clId="{368FB0A1-7BBA-4FEA-B410-C34920D1AD97}" dt="2025-03-30T17:27:35.411" v="819" actId="113"/>
          <ac:spMkLst>
            <pc:docMk/>
            <pc:sldMk cId="2106147553" sldId="1676"/>
            <ac:spMk id="6" creationId="{F106E6E3-77D4-D6BB-123D-F712831C5428}"/>
          </ac:spMkLst>
        </pc:spChg>
      </pc:sldChg>
      <pc:sldChg chg="del">
        <pc:chgData name="Sharma Computer Academy" userId="08476b32c11f4418" providerId="LiveId" clId="{368FB0A1-7BBA-4FEA-B410-C34920D1AD97}" dt="2025-03-30T19:42:58.746" v="2321" actId="47"/>
        <pc:sldMkLst>
          <pc:docMk/>
          <pc:sldMk cId="1484081720" sldId="1933"/>
        </pc:sldMkLst>
      </pc:sldChg>
      <pc:sldChg chg="del">
        <pc:chgData name="Sharma Computer Academy" userId="08476b32c11f4418" providerId="LiveId" clId="{368FB0A1-7BBA-4FEA-B410-C34920D1AD97}" dt="2025-03-30T19:42:58.746" v="2321" actId="47"/>
        <pc:sldMkLst>
          <pc:docMk/>
          <pc:sldMk cId="1867449874" sldId="1988"/>
        </pc:sldMkLst>
      </pc:sldChg>
      <pc:sldChg chg="del">
        <pc:chgData name="Sharma Computer Academy" userId="08476b32c11f4418" providerId="LiveId" clId="{368FB0A1-7BBA-4FEA-B410-C34920D1AD97}" dt="2025-03-30T19:42:58.746" v="2321" actId="47"/>
        <pc:sldMkLst>
          <pc:docMk/>
          <pc:sldMk cId="4040581729" sldId="1989"/>
        </pc:sldMkLst>
      </pc:sldChg>
      <pc:sldChg chg="del">
        <pc:chgData name="Sharma Computer Academy" userId="08476b32c11f4418" providerId="LiveId" clId="{368FB0A1-7BBA-4FEA-B410-C34920D1AD97}" dt="2025-03-30T19:42:58.746" v="2321" actId="47"/>
        <pc:sldMkLst>
          <pc:docMk/>
          <pc:sldMk cId="2126660443" sldId="1991"/>
        </pc:sldMkLst>
      </pc:sldChg>
      <pc:sldChg chg="del">
        <pc:chgData name="Sharma Computer Academy" userId="08476b32c11f4418" providerId="LiveId" clId="{368FB0A1-7BBA-4FEA-B410-C34920D1AD97}" dt="2025-03-30T19:42:58.746" v="2321" actId="47"/>
        <pc:sldMkLst>
          <pc:docMk/>
          <pc:sldMk cId="487133729" sldId="1992"/>
        </pc:sldMkLst>
      </pc:sldChg>
      <pc:sldChg chg="del">
        <pc:chgData name="Sharma Computer Academy" userId="08476b32c11f4418" providerId="LiveId" clId="{368FB0A1-7BBA-4FEA-B410-C34920D1AD97}" dt="2025-03-30T19:42:58.746" v="2321" actId="47"/>
        <pc:sldMkLst>
          <pc:docMk/>
          <pc:sldMk cId="1403911465" sldId="1993"/>
        </pc:sldMkLst>
      </pc:sldChg>
      <pc:sldChg chg="del">
        <pc:chgData name="Sharma Computer Academy" userId="08476b32c11f4418" providerId="LiveId" clId="{368FB0A1-7BBA-4FEA-B410-C34920D1AD97}" dt="2025-03-30T19:42:58.746" v="2321" actId="47"/>
        <pc:sldMkLst>
          <pc:docMk/>
          <pc:sldMk cId="751773152" sldId="2019"/>
        </pc:sldMkLst>
      </pc:sldChg>
      <pc:sldChg chg="del">
        <pc:chgData name="Sharma Computer Academy" userId="08476b32c11f4418" providerId="LiveId" clId="{368FB0A1-7BBA-4FEA-B410-C34920D1AD97}" dt="2025-03-30T19:42:58.746" v="2321" actId="47"/>
        <pc:sldMkLst>
          <pc:docMk/>
          <pc:sldMk cId="1805428140" sldId="2020"/>
        </pc:sldMkLst>
      </pc:sldChg>
      <pc:sldChg chg="del">
        <pc:chgData name="Sharma Computer Academy" userId="08476b32c11f4418" providerId="LiveId" clId="{368FB0A1-7BBA-4FEA-B410-C34920D1AD97}" dt="2025-03-30T19:42:58.746" v="2321" actId="47"/>
        <pc:sldMkLst>
          <pc:docMk/>
          <pc:sldMk cId="371387882" sldId="2021"/>
        </pc:sldMkLst>
      </pc:sldChg>
      <pc:sldChg chg="del">
        <pc:chgData name="Sharma Computer Academy" userId="08476b32c11f4418" providerId="LiveId" clId="{368FB0A1-7BBA-4FEA-B410-C34920D1AD97}" dt="2025-03-30T19:42:58.746" v="2321" actId="47"/>
        <pc:sldMkLst>
          <pc:docMk/>
          <pc:sldMk cId="2599595042" sldId="2022"/>
        </pc:sldMkLst>
      </pc:sldChg>
      <pc:sldChg chg="del">
        <pc:chgData name="Sharma Computer Academy" userId="08476b32c11f4418" providerId="LiveId" clId="{368FB0A1-7BBA-4FEA-B410-C34920D1AD97}" dt="2025-03-30T19:42:58.746" v="2321" actId="47"/>
        <pc:sldMkLst>
          <pc:docMk/>
          <pc:sldMk cId="589437091" sldId="2023"/>
        </pc:sldMkLst>
      </pc:sldChg>
      <pc:sldChg chg="del">
        <pc:chgData name="Sharma Computer Academy" userId="08476b32c11f4418" providerId="LiveId" clId="{368FB0A1-7BBA-4FEA-B410-C34920D1AD97}" dt="2025-03-30T19:42:58.746" v="2321" actId="47"/>
        <pc:sldMkLst>
          <pc:docMk/>
          <pc:sldMk cId="3872358175" sldId="2024"/>
        </pc:sldMkLst>
      </pc:sldChg>
      <pc:sldChg chg="del">
        <pc:chgData name="Sharma Computer Academy" userId="08476b32c11f4418" providerId="LiveId" clId="{368FB0A1-7BBA-4FEA-B410-C34920D1AD97}" dt="2025-03-30T19:42:58.746" v="2321" actId="47"/>
        <pc:sldMkLst>
          <pc:docMk/>
          <pc:sldMk cId="2509182483" sldId="2025"/>
        </pc:sldMkLst>
      </pc:sldChg>
      <pc:sldChg chg="del">
        <pc:chgData name="Sharma Computer Academy" userId="08476b32c11f4418" providerId="LiveId" clId="{368FB0A1-7BBA-4FEA-B410-C34920D1AD97}" dt="2025-03-30T19:42:58.746" v="2321" actId="47"/>
        <pc:sldMkLst>
          <pc:docMk/>
          <pc:sldMk cId="3630100245" sldId="2026"/>
        </pc:sldMkLst>
      </pc:sldChg>
      <pc:sldChg chg="del">
        <pc:chgData name="Sharma Computer Academy" userId="08476b32c11f4418" providerId="LiveId" clId="{368FB0A1-7BBA-4FEA-B410-C34920D1AD97}" dt="2025-03-30T19:42:58.746" v="2321" actId="47"/>
        <pc:sldMkLst>
          <pc:docMk/>
          <pc:sldMk cId="1211635288" sldId="2027"/>
        </pc:sldMkLst>
      </pc:sldChg>
      <pc:sldChg chg="del">
        <pc:chgData name="Sharma Computer Academy" userId="08476b32c11f4418" providerId="LiveId" clId="{368FB0A1-7BBA-4FEA-B410-C34920D1AD97}" dt="2025-03-30T19:42:58.746" v="2321" actId="47"/>
        <pc:sldMkLst>
          <pc:docMk/>
          <pc:sldMk cId="1693618696" sldId="2028"/>
        </pc:sldMkLst>
      </pc:sldChg>
      <pc:sldChg chg="del">
        <pc:chgData name="Sharma Computer Academy" userId="08476b32c11f4418" providerId="LiveId" clId="{368FB0A1-7BBA-4FEA-B410-C34920D1AD97}" dt="2025-03-30T19:42:58.746" v="2321" actId="47"/>
        <pc:sldMkLst>
          <pc:docMk/>
          <pc:sldMk cId="134233329" sldId="2029"/>
        </pc:sldMkLst>
      </pc:sldChg>
      <pc:sldChg chg="del">
        <pc:chgData name="Sharma Computer Academy" userId="08476b32c11f4418" providerId="LiveId" clId="{368FB0A1-7BBA-4FEA-B410-C34920D1AD97}" dt="2025-03-30T19:42:58.746" v="2321" actId="47"/>
        <pc:sldMkLst>
          <pc:docMk/>
          <pc:sldMk cId="350129512" sldId="2030"/>
        </pc:sldMkLst>
      </pc:sldChg>
      <pc:sldChg chg="del">
        <pc:chgData name="Sharma Computer Academy" userId="08476b32c11f4418" providerId="LiveId" clId="{368FB0A1-7BBA-4FEA-B410-C34920D1AD97}" dt="2025-03-30T19:42:58.746" v="2321" actId="47"/>
        <pc:sldMkLst>
          <pc:docMk/>
          <pc:sldMk cId="1431099069" sldId="2031"/>
        </pc:sldMkLst>
      </pc:sldChg>
      <pc:sldChg chg="del">
        <pc:chgData name="Sharma Computer Academy" userId="08476b32c11f4418" providerId="LiveId" clId="{368FB0A1-7BBA-4FEA-B410-C34920D1AD97}" dt="2025-03-30T19:42:58.746" v="2321" actId="47"/>
        <pc:sldMkLst>
          <pc:docMk/>
          <pc:sldMk cId="2665835561" sldId="2032"/>
        </pc:sldMkLst>
      </pc:sldChg>
      <pc:sldChg chg="del">
        <pc:chgData name="Sharma Computer Academy" userId="08476b32c11f4418" providerId="LiveId" clId="{368FB0A1-7BBA-4FEA-B410-C34920D1AD97}" dt="2025-03-30T19:42:58.746" v="2321" actId="47"/>
        <pc:sldMkLst>
          <pc:docMk/>
          <pc:sldMk cId="4183507999" sldId="2033"/>
        </pc:sldMkLst>
      </pc:sldChg>
      <pc:sldChg chg="del">
        <pc:chgData name="Sharma Computer Academy" userId="08476b32c11f4418" providerId="LiveId" clId="{368FB0A1-7BBA-4FEA-B410-C34920D1AD97}" dt="2025-03-30T19:42:58.746" v="2321" actId="47"/>
        <pc:sldMkLst>
          <pc:docMk/>
          <pc:sldMk cId="2024867576" sldId="2034"/>
        </pc:sldMkLst>
      </pc:sldChg>
      <pc:sldChg chg="del">
        <pc:chgData name="Sharma Computer Academy" userId="08476b32c11f4418" providerId="LiveId" clId="{368FB0A1-7BBA-4FEA-B410-C34920D1AD97}" dt="2025-03-30T19:42:58.746" v="2321" actId="47"/>
        <pc:sldMkLst>
          <pc:docMk/>
          <pc:sldMk cId="593833243" sldId="2035"/>
        </pc:sldMkLst>
      </pc:sldChg>
      <pc:sldChg chg="del">
        <pc:chgData name="Sharma Computer Academy" userId="08476b32c11f4418" providerId="LiveId" clId="{368FB0A1-7BBA-4FEA-B410-C34920D1AD97}" dt="2025-03-30T19:42:58.746" v="2321" actId="47"/>
        <pc:sldMkLst>
          <pc:docMk/>
          <pc:sldMk cId="2316391966" sldId="2036"/>
        </pc:sldMkLst>
      </pc:sldChg>
      <pc:sldChg chg="del">
        <pc:chgData name="Sharma Computer Academy" userId="08476b32c11f4418" providerId="LiveId" clId="{368FB0A1-7BBA-4FEA-B410-C34920D1AD97}" dt="2025-03-30T19:42:58.746" v="2321" actId="47"/>
        <pc:sldMkLst>
          <pc:docMk/>
          <pc:sldMk cId="1611058626" sldId="2037"/>
        </pc:sldMkLst>
      </pc:sldChg>
      <pc:sldChg chg="del">
        <pc:chgData name="Sharma Computer Academy" userId="08476b32c11f4418" providerId="LiveId" clId="{368FB0A1-7BBA-4FEA-B410-C34920D1AD97}" dt="2025-03-30T19:42:58.746" v="2321" actId="47"/>
        <pc:sldMkLst>
          <pc:docMk/>
          <pc:sldMk cId="3778688767" sldId="2038"/>
        </pc:sldMkLst>
      </pc:sldChg>
      <pc:sldChg chg="del">
        <pc:chgData name="Sharma Computer Academy" userId="08476b32c11f4418" providerId="LiveId" clId="{368FB0A1-7BBA-4FEA-B410-C34920D1AD97}" dt="2025-03-30T19:42:58.746" v="2321" actId="47"/>
        <pc:sldMkLst>
          <pc:docMk/>
          <pc:sldMk cId="3930840339" sldId="2039"/>
        </pc:sldMkLst>
      </pc:sldChg>
      <pc:sldChg chg="del">
        <pc:chgData name="Sharma Computer Academy" userId="08476b32c11f4418" providerId="LiveId" clId="{368FB0A1-7BBA-4FEA-B410-C34920D1AD97}" dt="2025-03-30T19:42:58.746" v="2321" actId="47"/>
        <pc:sldMkLst>
          <pc:docMk/>
          <pc:sldMk cId="4187425801" sldId="2040"/>
        </pc:sldMkLst>
      </pc:sldChg>
      <pc:sldChg chg="del">
        <pc:chgData name="Sharma Computer Academy" userId="08476b32c11f4418" providerId="LiveId" clId="{368FB0A1-7BBA-4FEA-B410-C34920D1AD97}" dt="2025-03-30T19:42:58.746" v="2321" actId="47"/>
        <pc:sldMkLst>
          <pc:docMk/>
          <pc:sldMk cId="2852156243" sldId="2041"/>
        </pc:sldMkLst>
      </pc:sldChg>
      <pc:sldChg chg="del">
        <pc:chgData name="Sharma Computer Academy" userId="08476b32c11f4418" providerId="LiveId" clId="{368FB0A1-7BBA-4FEA-B410-C34920D1AD97}" dt="2025-03-30T19:42:58.746" v="2321" actId="47"/>
        <pc:sldMkLst>
          <pc:docMk/>
          <pc:sldMk cId="2185322799" sldId="2042"/>
        </pc:sldMkLst>
      </pc:sldChg>
      <pc:sldChg chg="del">
        <pc:chgData name="Sharma Computer Academy" userId="08476b32c11f4418" providerId="LiveId" clId="{368FB0A1-7BBA-4FEA-B410-C34920D1AD97}" dt="2025-03-30T19:42:58.746" v="2321" actId="47"/>
        <pc:sldMkLst>
          <pc:docMk/>
          <pc:sldMk cId="499208816" sldId="2044"/>
        </pc:sldMkLst>
      </pc:sldChg>
      <pc:sldChg chg="del">
        <pc:chgData name="Sharma Computer Academy" userId="08476b32c11f4418" providerId="LiveId" clId="{368FB0A1-7BBA-4FEA-B410-C34920D1AD97}" dt="2025-03-30T19:42:58.746" v="2321" actId="47"/>
        <pc:sldMkLst>
          <pc:docMk/>
          <pc:sldMk cId="1828337776" sldId="2045"/>
        </pc:sldMkLst>
      </pc:sldChg>
      <pc:sldChg chg="del">
        <pc:chgData name="Sharma Computer Academy" userId="08476b32c11f4418" providerId="LiveId" clId="{368FB0A1-7BBA-4FEA-B410-C34920D1AD97}" dt="2025-03-30T19:42:58.746" v="2321" actId="47"/>
        <pc:sldMkLst>
          <pc:docMk/>
          <pc:sldMk cId="1975070650" sldId="2046"/>
        </pc:sldMkLst>
      </pc:sldChg>
      <pc:sldChg chg="del">
        <pc:chgData name="Sharma Computer Academy" userId="08476b32c11f4418" providerId="LiveId" clId="{368FB0A1-7BBA-4FEA-B410-C34920D1AD97}" dt="2025-03-30T19:42:58.746" v="2321" actId="47"/>
        <pc:sldMkLst>
          <pc:docMk/>
          <pc:sldMk cId="4117057707" sldId="2047"/>
        </pc:sldMkLst>
      </pc:sldChg>
      <pc:sldChg chg="del">
        <pc:chgData name="Sharma Computer Academy" userId="08476b32c11f4418" providerId="LiveId" clId="{368FB0A1-7BBA-4FEA-B410-C34920D1AD97}" dt="2025-03-30T19:42:58.746" v="2321" actId="47"/>
        <pc:sldMkLst>
          <pc:docMk/>
          <pc:sldMk cId="1492682526" sldId="2048"/>
        </pc:sldMkLst>
      </pc:sldChg>
      <pc:sldChg chg="del">
        <pc:chgData name="Sharma Computer Academy" userId="08476b32c11f4418" providerId="LiveId" clId="{368FB0A1-7BBA-4FEA-B410-C34920D1AD97}" dt="2025-03-30T19:42:58.746" v="2321" actId="47"/>
        <pc:sldMkLst>
          <pc:docMk/>
          <pc:sldMk cId="3007101908" sldId="2049"/>
        </pc:sldMkLst>
      </pc:sldChg>
      <pc:sldChg chg="del">
        <pc:chgData name="Sharma Computer Academy" userId="08476b32c11f4418" providerId="LiveId" clId="{368FB0A1-7BBA-4FEA-B410-C34920D1AD97}" dt="2025-03-30T19:42:58.746" v="2321" actId="47"/>
        <pc:sldMkLst>
          <pc:docMk/>
          <pc:sldMk cId="1192387853" sldId="2050"/>
        </pc:sldMkLst>
      </pc:sldChg>
      <pc:sldChg chg="del">
        <pc:chgData name="Sharma Computer Academy" userId="08476b32c11f4418" providerId="LiveId" clId="{368FB0A1-7BBA-4FEA-B410-C34920D1AD97}" dt="2025-03-30T19:42:58.746" v="2321" actId="47"/>
        <pc:sldMkLst>
          <pc:docMk/>
          <pc:sldMk cId="668939566" sldId="2051"/>
        </pc:sldMkLst>
      </pc:sldChg>
      <pc:sldChg chg="del">
        <pc:chgData name="Sharma Computer Academy" userId="08476b32c11f4418" providerId="LiveId" clId="{368FB0A1-7BBA-4FEA-B410-C34920D1AD97}" dt="2025-03-30T19:42:58.746" v="2321" actId="47"/>
        <pc:sldMkLst>
          <pc:docMk/>
          <pc:sldMk cId="3938542085" sldId="2053"/>
        </pc:sldMkLst>
      </pc:sldChg>
      <pc:sldChg chg="del">
        <pc:chgData name="Sharma Computer Academy" userId="08476b32c11f4418" providerId="LiveId" clId="{368FB0A1-7BBA-4FEA-B410-C34920D1AD97}" dt="2025-03-30T19:42:58.746" v="2321" actId="47"/>
        <pc:sldMkLst>
          <pc:docMk/>
          <pc:sldMk cId="2060721577" sldId="2055"/>
        </pc:sldMkLst>
      </pc:sldChg>
      <pc:sldChg chg="del">
        <pc:chgData name="Sharma Computer Academy" userId="08476b32c11f4418" providerId="LiveId" clId="{368FB0A1-7BBA-4FEA-B410-C34920D1AD97}" dt="2025-03-30T19:42:58.746" v="2321" actId="47"/>
        <pc:sldMkLst>
          <pc:docMk/>
          <pc:sldMk cId="2261804625" sldId="2056"/>
        </pc:sldMkLst>
      </pc:sldChg>
      <pc:sldChg chg="modSp add mod modAnim">
        <pc:chgData name="Sharma Computer Academy" userId="08476b32c11f4418" providerId="LiveId" clId="{368FB0A1-7BBA-4FEA-B410-C34920D1AD97}" dt="2025-03-30T20:17:32.046" v="2447" actId="113"/>
        <pc:sldMkLst>
          <pc:docMk/>
          <pc:sldMk cId="394584402" sldId="2057"/>
        </pc:sldMkLst>
        <pc:spChg chg="mod">
          <ac:chgData name="Sharma Computer Academy" userId="08476b32c11f4418" providerId="LiveId" clId="{368FB0A1-7BBA-4FEA-B410-C34920D1AD97}" dt="2025-03-30T17:19:07.671" v="523" actId="14100"/>
          <ac:spMkLst>
            <pc:docMk/>
            <pc:sldMk cId="394584402" sldId="2057"/>
            <ac:spMk id="2" creationId="{77C1F6EC-0037-678D-F992-D353DE0B9630}"/>
          </ac:spMkLst>
        </pc:spChg>
        <pc:spChg chg="mod">
          <ac:chgData name="Sharma Computer Academy" userId="08476b32c11f4418" providerId="LiveId" clId="{368FB0A1-7BBA-4FEA-B410-C34920D1AD97}" dt="2025-03-30T20:17:32.046" v="2447" actId="113"/>
          <ac:spMkLst>
            <pc:docMk/>
            <pc:sldMk cId="394584402" sldId="2057"/>
            <ac:spMk id="6" creationId="{32CAB6BB-B1E1-0D04-D15A-FCD1BB6CCE48}"/>
          </ac:spMkLst>
        </pc:spChg>
      </pc:sldChg>
      <pc:sldChg chg="modSp add mod ord modAnim">
        <pc:chgData name="Sharma Computer Academy" userId="08476b32c11f4418" providerId="LiveId" clId="{368FB0A1-7BBA-4FEA-B410-C34920D1AD97}" dt="2025-03-30T20:17:52.902" v="2448" actId="20577"/>
        <pc:sldMkLst>
          <pc:docMk/>
          <pc:sldMk cId="821967510" sldId="2058"/>
        </pc:sldMkLst>
        <pc:spChg chg="mod">
          <ac:chgData name="Sharma Computer Academy" userId="08476b32c11f4418" providerId="LiveId" clId="{368FB0A1-7BBA-4FEA-B410-C34920D1AD97}" dt="2025-03-30T17:33:45.252" v="1067" actId="20577"/>
          <ac:spMkLst>
            <pc:docMk/>
            <pc:sldMk cId="821967510" sldId="2058"/>
            <ac:spMk id="2" creationId="{102C204D-5465-08A1-AADB-A9A8625ED9BB}"/>
          </ac:spMkLst>
        </pc:spChg>
        <pc:spChg chg="mod">
          <ac:chgData name="Sharma Computer Academy" userId="08476b32c11f4418" providerId="LiveId" clId="{368FB0A1-7BBA-4FEA-B410-C34920D1AD97}" dt="2025-03-30T20:17:52.902" v="2448" actId="20577"/>
          <ac:spMkLst>
            <pc:docMk/>
            <pc:sldMk cId="821967510" sldId="2058"/>
            <ac:spMk id="6" creationId="{73BEFAB2-2F59-4AA2-425F-58D4BC9FE178}"/>
          </ac:spMkLst>
        </pc:spChg>
      </pc:sldChg>
      <pc:sldChg chg="modSp add mod modAnim">
        <pc:chgData name="Sharma Computer Academy" userId="08476b32c11f4418" providerId="LiveId" clId="{368FB0A1-7BBA-4FEA-B410-C34920D1AD97}" dt="2025-03-30T17:35:23.542" v="1110"/>
        <pc:sldMkLst>
          <pc:docMk/>
          <pc:sldMk cId="3541601188" sldId="2059"/>
        </pc:sldMkLst>
        <pc:spChg chg="mod">
          <ac:chgData name="Sharma Computer Academy" userId="08476b32c11f4418" providerId="LiveId" clId="{368FB0A1-7BBA-4FEA-B410-C34920D1AD97}" dt="2025-03-30T17:33:58.424" v="1096" actId="20577"/>
          <ac:spMkLst>
            <pc:docMk/>
            <pc:sldMk cId="3541601188" sldId="2059"/>
            <ac:spMk id="2" creationId="{2A3640C3-B3CB-FAF7-0DED-ED8771B4C372}"/>
          </ac:spMkLst>
        </pc:spChg>
        <pc:spChg chg="mod">
          <ac:chgData name="Sharma Computer Academy" userId="08476b32c11f4418" providerId="LiveId" clId="{368FB0A1-7BBA-4FEA-B410-C34920D1AD97}" dt="2025-03-30T17:35:07.926" v="1108" actId="113"/>
          <ac:spMkLst>
            <pc:docMk/>
            <pc:sldMk cId="3541601188" sldId="2059"/>
            <ac:spMk id="6" creationId="{75150998-F7E5-CCCA-52E6-B4877792253C}"/>
          </ac:spMkLst>
        </pc:spChg>
      </pc:sldChg>
      <pc:sldChg chg="modSp add del mod">
        <pc:chgData name="Sharma Computer Academy" userId="08476b32c11f4418" providerId="LiveId" clId="{368FB0A1-7BBA-4FEA-B410-C34920D1AD97}" dt="2025-03-30T17:33:20.592" v="1034" actId="47"/>
        <pc:sldMkLst>
          <pc:docMk/>
          <pc:sldMk cId="3759178082" sldId="2059"/>
        </pc:sldMkLst>
        <pc:spChg chg="mod">
          <ac:chgData name="Sharma Computer Academy" userId="08476b32c11f4418" providerId="LiveId" clId="{368FB0A1-7BBA-4FEA-B410-C34920D1AD97}" dt="2025-03-30T17:32:39.758" v="1033" actId="6549"/>
          <ac:spMkLst>
            <pc:docMk/>
            <pc:sldMk cId="3759178082" sldId="2059"/>
            <ac:spMk id="2" creationId="{2FDFEE97-8DD7-A1B2-EF32-2C76396C8244}"/>
          </ac:spMkLst>
        </pc:spChg>
      </pc:sldChg>
      <pc:sldChg chg="addSp delSp modSp mod delAnim modAnim">
        <pc:chgData name="Sharma Computer Academy" userId="08476b32c11f4418" providerId="LiveId" clId="{368FB0A1-7BBA-4FEA-B410-C34920D1AD97}" dt="2025-03-30T17:50:45.312" v="1527" actId="114"/>
        <pc:sldMkLst>
          <pc:docMk/>
          <pc:sldMk cId="3041308389" sldId="2060"/>
        </pc:sldMkLst>
        <pc:spChg chg="mod">
          <ac:chgData name="Sharma Computer Academy" userId="08476b32c11f4418" providerId="LiveId" clId="{368FB0A1-7BBA-4FEA-B410-C34920D1AD97}" dt="2025-03-30T17:36:11.494" v="1155" actId="404"/>
          <ac:spMkLst>
            <pc:docMk/>
            <pc:sldMk cId="3041308389" sldId="2060"/>
            <ac:spMk id="2" creationId="{5835E804-F53A-1CE3-0838-0A9F19E71445}"/>
          </ac:spMkLst>
        </pc:spChg>
        <pc:spChg chg="add">
          <ac:chgData name="Sharma Computer Academy" userId="08476b32c11f4418" providerId="LiveId" clId="{368FB0A1-7BBA-4FEA-B410-C34920D1AD97}" dt="2025-03-30T17:37:30.457" v="1261"/>
          <ac:spMkLst>
            <pc:docMk/>
            <pc:sldMk cId="3041308389" sldId="2060"/>
            <ac:spMk id="3" creationId="{BB7A3696-EB65-CE16-6BD5-845633EF895E}"/>
          </ac:spMkLst>
        </pc:spChg>
        <pc:spChg chg="mod">
          <ac:chgData name="Sharma Computer Academy" userId="08476b32c11f4418" providerId="LiveId" clId="{368FB0A1-7BBA-4FEA-B410-C34920D1AD97}" dt="2025-03-30T17:50:45.312" v="1527" actId="114"/>
          <ac:spMkLst>
            <pc:docMk/>
            <pc:sldMk cId="3041308389" sldId="2060"/>
            <ac:spMk id="6" creationId="{9B5B9EED-E465-F692-C57D-FBE0F8DA93D1}"/>
          </ac:spMkLst>
        </pc:spChg>
        <pc:picChg chg="add del mod">
          <ac:chgData name="Sharma Computer Academy" userId="08476b32c11f4418" providerId="LiveId" clId="{368FB0A1-7BBA-4FEA-B410-C34920D1AD97}" dt="2025-03-30T17:48:37.908" v="1420" actId="478"/>
          <ac:picMkLst>
            <pc:docMk/>
            <pc:sldMk cId="3041308389" sldId="2060"/>
            <ac:picMk id="5" creationId="{35A90671-A7D5-8BE3-EEE6-2F0A16A7A016}"/>
          </ac:picMkLst>
        </pc:picChg>
      </pc:sldChg>
      <pc:sldChg chg="addSp modSp add mod ord modAnim">
        <pc:chgData name="Sharma Computer Academy" userId="08476b32c11f4418" providerId="LiveId" clId="{368FB0A1-7BBA-4FEA-B410-C34920D1AD97}" dt="2025-03-30T19:43:18.115" v="2323" actId="14100"/>
        <pc:sldMkLst>
          <pc:docMk/>
          <pc:sldMk cId="3543765397" sldId="2061"/>
        </pc:sldMkLst>
        <pc:spChg chg="mod">
          <ac:chgData name="Sharma Computer Academy" userId="08476b32c11f4418" providerId="LiveId" clId="{368FB0A1-7BBA-4FEA-B410-C34920D1AD97}" dt="2025-03-30T19:43:18.115" v="2323" actId="14100"/>
          <ac:spMkLst>
            <pc:docMk/>
            <pc:sldMk cId="3543765397" sldId="2061"/>
            <ac:spMk id="2" creationId="{E2DCDDA4-0C1E-F590-A905-142351F69402}"/>
          </ac:spMkLst>
        </pc:spChg>
        <pc:spChg chg="mod">
          <ac:chgData name="Sharma Computer Academy" userId="08476b32c11f4418" providerId="LiveId" clId="{368FB0A1-7BBA-4FEA-B410-C34920D1AD97}" dt="2025-03-30T17:51:26.730" v="1579" actId="5793"/>
          <ac:spMkLst>
            <pc:docMk/>
            <pc:sldMk cId="3543765397" sldId="2061"/>
            <ac:spMk id="6" creationId="{72A33B1E-0EC2-9964-65E8-730A85CEE05D}"/>
          </ac:spMkLst>
        </pc:spChg>
        <pc:picChg chg="add mod">
          <ac:chgData name="Sharma Computer Academy" userId="08476b32c11f4418" providerId="LiveId" clId="{368FB0A1-7BBA-4FEA-B410-C34920D1AD97}" dt="2025-03-30T17:51:56.406" v="1584" actId="1076"/>
          <ac:picMkLst>
            <pc:docMk/>
            <pc:sldMk cId="3543765397" sldId="2061"/>
            <ac:picMk id="4" creationId="{4E90DC40-2DFC-73BC-413B-044BC41173D9}"/>
          </ac:picMkLst>
        </pc:picChg>
      </pc:sldChg>
      <pc:sldChg chg="addSp delSp modSp add mod delAnim">
        <pc:chgData name="Sharma Computer Academy" userId="08476b32c11f4418" providerId="LiveId" clId="{368FB0A1-7BBA-4FEA-B410-C34920D1AD97}" dt="2025-03-30T18:33:57.332" v="2098" actId="255"/>
        <pc:sldMkLst>
          <pc:docMk/>
          <pc:sldMk cId="3271112698" sldId="2062"/>
        </pc:sldMkLst>
        <pc:spChg chg="add mod">
          <ac:chgData name="Sharma Computer Academy" userId="08476b32c11f4418" providerId="LiveId" clId="{368FB0A1-7BBA-4FEA-B410-C34920D1AD97}" dt="2025-03-30T18:33:57.332" v="2098" actId="255"/>
          <ac:spMkLst>
            <pc:docMk/>
            <pc:sldMk cId="3271112698" sldId="2062"/>
            <ac:spMk id="4" creationId="{78C29E08-4559-DCB9-7F6E-17352B49D76D}"/>
          </ac:spMkLst>
        </pc:spChg>
        <pc:spChg chg="del">
          <ac:chgData name="Sharma Computer Academy" userId="08476b32c11f4418" providerId="LiveId" clId="{368FB0A1-7BBA-4FEA-B410-C34920D1AD97}" dt="2025-03-30T17:56:30.801" v="1588" actId="478"/>
          <ac:spMkLst>
            <pc:docMk/>
            <pc:sldMk cId="3271112698" sldId="2062"/>
            <ac:spMk id="6" creationId="{2512F7A4-3124-6659-8C2A-FE6CE5475DA2}"/>
          </ac:spMkLst>
        </pc:spChg>
      </pc:sldChg>
      <pc:sldChg chg="addSp modSp add mod ord modAnim">
        <pc:chgData name="Sharma Computer Academy" userId="08476b32c11f4418" providerId="LiveId" clId="{368FB0A1-7BBA-4FEA-B410-C34920D1AD97}" dt="2025-03-30T18:06:19.096" v="1750" actId="113"/>
        <pc:sldMkLst>
          <pc:docMk/>
          <pc:sldMk cId="3940398240" sldId="2063"/>
        </pc:sldMkLst>
        <pc:spChg chg="mod">
          <ac:chgData name="Sharma Computer Academy" userId="08476b32c11f4418" providerId="LiveId" clId="{368FB0A1-7BBA-4FEA-B410-C34920D1AD97}" dt="2025-03-30T17:59:57.328" v="1664" actId="20577"/>
          <ac:spMkLst>
            <pc:docMk/>
            <pc:sldMk cId="3940398240" sldId="2063"/>
            <ac:spMk id="2" creationId="{80FFB1E2-D1A9-03ED-2B9C-D34B72867329}"/>
          </ac:spMkLst>
        </pc:spChg>
        <pc:spChg chg="add">
          <ac:chgData name="Sharma Computer Academy" userId="08476b32c11f4418" providerId="LiveId" clId="{368FB0A1-7BBA-4FEA-B410-C34920D1AD97}" dt="2025-03-30T18:03:33.090" v="1665"/>
          <ac:spMkLst>
            <pc:docMk/>
            <pc:sldMk cId="3940398240" sldId="2063"/>
            <ac:spMk id="3" creationId="{C3F1730A-98C5-83AA-61DF-580CABCCD186}"/>
          </ac:spMkLst>
        </pc:spChg>
        <pc:spChg chg="mod">
          <ac:chgData name="Sharma Computer Academy" userId="08476b32c11f4418" providerId="LiveId" clId="{368FB0A1-7BBA-4FEA-B410-C34920D1AD97}" dt="2025-03-30T18:06:19.096" v="1750" actId="113"/>
          <ac:spMkLst>
            <pc:docMk/>
            <pc:sldMk cId="3940398240" sldId="2063"/>
            <ac:spMk id="6" creationId="{82F9CEDA-E09C-11D1-76D7-269A3D13B71D}"/>
          </ac:spMkLst>
        </pc:spChg>
      </pc:sldChg>
      <pc:sldChg chg="addSp delSp modSp add mod delAnim modAnim">
        <pc:chgData name="Sharma Computer Academy" userId="08476b32c11f4418" providerId="LiveId" clId="{368FB0A1-7BBA-4FEA-B410-C34920D1AD97}" dt="2025-03-30T18:10:01.268" v="1772" actId="20577"/>
        <pc:sldMkLst>
          <pc:docMk/>
          <pc:sldMk cId="3047105574" sldId="2064"/>
        </pc:sldMkLst>
        <pc:spChg chg="add mod">
          <ac:chgData name="Sharma Computer Academy" userId="08476b32c11f4418" providerId="LiveId" clId="{368FB0A1-7BBA-4FEA-B410-C34920D1AD97}" dt="2025-03-30T18:10:01.268" v="1772" actId="20577"/>
          <ac:spMkLst>
            <pc:docMk/>
            <pc:sldMk cId="3047105574" sldId="2064"/>
            <ac:spMk id="4" creationId="{95B8FEAF-57EA-56A1-BB39-1AE82360C808}"/>
          </ac:spMkLst>
        </pc:spChg>
        <pc:spChg chg="del mod">
          <ac:chgData name="Sharma Computer Academy" userId="08476b32c11f4418" providerId="LiveId" clId="{368FB0A1-7BBA-4FEA-B410-C34920D1AD97}" dt="2025-03-30T18:08:56.814" v="1756"/>
          <ac:spMkLst>
            <pc:docMk/>
            <pc:sldMk cId="3047105574" sldId="2064"/>
            <ac:spMk id="6" creationId="{014C03DF-6981-735F-C454-054CFB5D1F01}"/>
          </ac:spMkLst>
        </pc:spChg>
      </pc:sldChg>
      <pc:sldChg chg="modSp add mod">
        <pc:chgData name="Sharma Computer Academy" userId="08476b32c11f4418" providerId="LiveId" clId="{368FB0A1-7BBA-4FEA-B410-C34920D1AD97}" dt="2025-03-30T20:55:13.621" v="2457" actId="20577"/>
        <pc:sldMkLst>
          <pc:docMk/>
          <pc:sldMk cId="1357342253" sldId="2065"/>
        </pc:sldMkLst>
        <pc:spChg chg="mod">
          <ac:chgData name="Sharma Computer Academy" userId="08476b32c11f4418" providerId="LiveId" clId="{368FB0A1-7BBA-4FEA-B410-C34920D1AD97}" dt="2025-03-30T20:55:13.621" v="2457" actId="20577"/>
          <ac:spMkLst>
            <pc:docMk/>
            <pc:sldMk cId="1357342253" sldId="2065"/>
            <ac:spMk id="4" creationId="{A5C888CC-A551-4F35-3AC7-88AA22194484}"/>
          </ac:spMkLst>
        </pc:spChg>
      </pc:sldChg>
      <pc:sldChg chg="modSp add mod ord modAnim">
        <pc:chgData name="Sharma Computer Academy" userId="08476b32c11f4418" providerId="LiveId" clId="{368FB0A1-7BBA-4FEA-B410-C34920D1AD97}" dt="2025-03-30T18:18:57.336" v="2066" actId="113"/>
        <pc:sldMkLst>
          <pc:docMk/>
          <pc:sldMk cId="3503180841" sldId="2066"/>
        </pc:sldMkLst>
        <pc:spChg chg="mod">
          <ac:chgData name="Sharma Computer Academy" userId="08476b32c11f4418" providerId="LiveId" clId="{368FB0A1-7BBA-4FEA-B410-C34920D1AD97}" dt="2025-03-30T18:14:36.695" v="1838" actId="20577"/>
          <ac:spMkLst>
            <pc:docMk/>
            <pc:sldMk cId="3503180841" sldId="2066"/>
            <ac:spMk id="2" creationId="{AE6271E9-379C-865C-A5C0-69ECF1E73DDC}"/>
          </ac:spMkLst>
        </pc:spChg>
        <pc:spChg chg="mod">
          <ac:chgData name="Sharma Computer Academy" userId="08476b32c11f4418" providerId="LiveId" clId="{368FB0A1-7BBA-4FEA-B410-C34920D1AD97}" dt="2025-03-30T18:18:57.336" v="2066" actId="113"/>
          <ac:spMkLst>
            <pc:docMk/>
            <pc:sldMk cId="3503180841" sldId="2066"/>
            <ac:spMk id="6" creationId="{87326AE6-6252-D1E4-31F2-A21BC26FFC5E}"/>
          </ac:spMkLst>
        </pc:spChg>
      </pc:sldChg>
      <pc:sldChg chg="addSp delSp modSp add mod delAnim modAnim">
        <pc:chgData name="Sharma Computer Academy" userId="08476b32c11f4418" providerId="LiveId" clId="{368FB0A1-7BBA-4FEA-B410-C34920D1AD97}" dt="2025-03-30T18:39:13.152" v="2118" actId="113"/>
        <pc:sldMkLst>
          <pc:docMk/>
          <pc:sldMk cId="22973473" sldId="2067"/>
        </pc:sldMkLst>
        <pc:spChg chg="add mod">
          <ac:chgData name="Sharma Computer Academy" userId="08476b32c11f4418" providerId="LiveId" clId="{368FB0A1-7BBA-4FEA-B410-C34920D1AD97}" dt="2025-03-30T18:39:13.152" v="2118" actId="113"/>
          <ac:spMkLst>
            <pc:docMk/>
            <pc:sldMk cId="22973473" sldId="2067"/>
            <ac:spMk id="4" creationId="{95F686C7-CB64-3526-67A8-70DC32E860D3}"/>
          </ac:spMkLst>
        </pc:spChg>
        <pc:spChg chg="del mod">
          <ac:chgData name="Sharma Computer Academy" userId="08476b32c11f4418" providerId="LiveId" clId="{368FB0A1-7BBA-4FEA-B410-C34920D1AD97}" dt="2025-03-30T18:38:31.324" v="2104"/>
          <ac:spMkLst>
            <pc:docMk/>
            <pc:sldMk cId="22973473" sldId="2067"/>
            <ac:spMk id="6" creationId="{957ACE83-FEFC-C5EC-E1DB-F54C766DE1DC}"/>
          </ac:spMkLst>
        </pc:spChg>
      </pc:sldChg>
      <pc:sldChg chg="addSp delSp modSp mod">
        <pc:chgData name="Sharma Computer Academy" userId="08476b32c11f4418" providerId="LiveId" clId="{368FB0A1-7BBA-4FEA-B410-C34920D1AD97}" dt="2025-03-30T18:44:02.153" v="2154" actId="14100"/>
        <pc:sldMkLst>
          <pc:docMk/>
          <pc:sldMk cId="2058984024" sldId="2068"/>
        </pc:sldMkLst>
        <pc:spChg chg="mod">
          <ac:chgData name="Sharma Computer Academy" userId="08476b32c11f4418" providerId="LiveId" clId="{368FB0A1-7BBA-4FEA-B410-C34920D1AD97}" dt="2025-03-30T18:44:02.153" v="2154" actId="14100"/>
          <ac:spMkLst>
            <pc:docMk/>
            <pc:sldMk cId="2058984024" sldId="2068"/>
            <ac:spMk id="5" creationId="{478CC14F-97D8-DB6F-E206-B27972D0B9EA}"/>
          </ac:spMkLst>
        </pc:spChg>
        <pc:spChg chg="mod">
          <ac:chgData name="Sharma Computer Academy" userId="08476b32c11f4418" providerId="LiveId" clId="{368FB0A1-7BBA-4FEA-B410-C34920D1AD97}" dt="2025-03-30T18:42:00.124" v="2119" actId="20577"/>
          <ac:spMkLst>
            <pc:docMk/>
            <pc:sldMk cId="2058984024" sldId="2068"/>
            <ac:spMk id="61" creationId="{DFDB1C53-0AA1-AE65-033B-40E221E552FF}"/>
          </ac:spMkLst>
        </pc:spChg>
        <pc:picChg chg="add mod">
          <ac:chgData name="Sharma Computer Academy" userId="08476b32c11f4418" providerId="LiveId" clId="{368FB0A1-7BBA-4FEA-B410-C34920D1AD97}" dt="2025-03-30T18:43:42.961" v="2126" actId="1076"/>
          <ac:picMkLst>
            <pc:docMk/>
            <pc:sldMk cId="2058984024" sldId="2068"/>
            <ac:picMk id="3" creationId="{2A27F4DB-627B-EE17-BCDB-45E6B86DA26B}"/>
          </ac:picMkLst>
        </pc:picChg>
        <pc:picChg chg="del">
          <ac:chgData name="Sharma Computer Academy" userId="08476b32c11f4418" providerId="LiveId" clId="{368FB0A1-7BBA-4FEA-B410-C34920D1AD97}" dt="2025-03-30T18:43:25.021" v="2120" actId="478"/>
          <ac:picMkLst>
            <pc:docMk/>
            <pc:sldMk cId="2058984024" sldId="2068"/>
            <ac:picMk id="4" creationId="{A4CC7B11-0D1C-2233-DC68-10A55653C456}"/>
          </ac:picMkLst>
        </pc:picChg>
      </pc:sldChg>
      <pc:sldChg chg="addSp delSp modSp add mod">
        <pc:chgData name="Sharma Computer Academy" userId="08476b32c11f4418" providerId="LiveId" clId="{368FB0A1-7BBA-4FEA-B410-C34920D1AD97}" dt="2025-03-30T18:44:53.024" v="2173" actId="14100"/>
        <pc:sldMkLst>
          <pc:docMk/>
          <pc:sldMk cId="3351802845" sldId="2069"/>
        </pc:sldMkLst>
        <pc:spChg chg="mod">
          <ac:chgData name="Sharma Computer Academy" userId="08476b32c11f4418" providerId="LiveId" clId="{368FB0A1-7BBA-4FEA-B410-C34920D1AD97}" dt="2025-03-30T18:44:11.684" v="2167" actId="20577"/>
          <ac:spMkLst>
            <pc:docMk/>
            <pc:sldMk cId="3351802845" sldId="2069"/>
            <ac:spMk id="5" creationId="{75FE3B5C-1110-5512-4020-4BA6707B8C4D}"/>
          </ac:spMkLst>
        </pc:spChg>
        <pc:picChg chg="del">
          <ac:chgData name="Sharma Computer Academy" userId="08476b32c11f4418" providerId="LiveId" clId="{368FB0A1-7BBA-4FEA-B410-C34920D1AD97}" dt="2025-03-30T18:44:42.821" v="2168" actId="478"/>
          <ac:picMkLst>
            <pc:docMk/>
            <pc:sldMk cId="3351802845" sldId="2069"/>
            <ac:picMk id="3" creationId="{DD9FCC87-5987-0967-FE61-E701B6045E01}"/>
          </ac:picMkLst>
        </pc:picChg>
        <pc:picChg chg="add mod">
          <ac:chgData name="Sharma Computer Academy" userId="08476b32c11f4418" providerId="LiveId" clId="{368FB0A1-7BBA-4FEA-B410-C34920D1AD97}" dt="2025-03-30T18:44:53.024" v="2173" actId="14100"/>
          <ac:picMkLst>
            <pc:docMk/>
            <pc:sldMk cId="3351802845" sldId="2069"/>
            <ac:picMk id="4" creationId="{EAFA9BD8-BC78-A047-E7CD-A0E73DAB63E0}"/>
          </ac:picMkLst>
        </pc:picChg>
      </pc:sldChg>
      <pc:sldChg chg="addSp modSp mod modAnim">
        <pc:chgData name="Sharma Computer Academy" userId="08476b32c11f4418" providerId="LiveId" clId="{368FB0A1-7BBA-4FEA-B410-C34920D1AD97}" dt="2025-03-30T21:59:07.633" v="4042" actId="207"/>
        <pc:sldMkLst>
          <pc:docMk/>
          <pc:sldMk cId="309091568" sldId="2070"/>
        </pc:sldMkLst>
        <pc:spChg chg="mod">
          <ac:chgData name="Sharma Computer Academy" userId="08476b32c11f4418" providerId="LiveId" clId="{368FB0A1-7BBA-4FEA-B410-C34920D1AD97}" dt="2025-03-30T21:02:18.868" v="2859" actId="403"/>
          <ac:spMkLst>
            <pc:docMk/>
            <pc:sldMk cId="309091568" sldId="2070"/>
            <ac:spMk id="2" creationId="{7A81025B-168D-136B-1CC1-77F68666E303}"/>
          </ac:spMkLst>
        </pc:spChg>
        <pc:spChg chg="add">
          <ac:chgData name="Sharma Computer Academy" userId="08476b32c11f4418" providerId="LiveId" clId="{368FB0A1-7BBA-4FEA-B410-C34920D1AD97}" dt="2025-03-30T20:58:11.690" v="2733"/>
          <ac:spMkLst>
            <pc:docMk/>
            <pc:sldMk cId="309091568" sldId="2070"/>
            <ac:spMk id="3" creationId="{EBCF1155-A484-DDD7-DDB2-82B091D14FD8}"/>
          </ac:spMkLst>
        </pc:spChg>
        <pc:spChg chg="mod">
          <ac:chgData name="Sharma Computer Academy" userId="08476b32c11f4418" providerId="LiveId" clId="{368FB0A1-7BBA-4FEA-B410-C34920D1AD97}" dt="2025-03-30T21:59:07.633" v="4042" actId="207"/>
          <ac:spMkLst>
            <pc:docMk/>
            <pc:sldMk cId="309091568" sldId="2070"/>
            <ac:spMk id="6" creationId="{4184936D-E493-4D70-C21E-B7A68AB98C0C}"/>
          </ac:spMkLst>
        </pc:spChg>
      </pc:sldChg>
      <pc:sldChg chg="modSp del mod modAnim">
        <pc:chgData name="Sharma Computer Academy" userId="08476b32c11f4418" providerId="LiveId" clId="{368FB0A1-7BBA-4FEA-B410-C34920D1AD97}" dt="2025-03-30T19:42:48.359" v="2320" actId="47"/>
        <pc:sldMkLst>
          <pc:docMk/>
          <pc:sldMk cId="3556561581" sldId="2070"/>
        </pc:sldMkLst>
        <pc:spChg chg="mod">
          <ac:chgData name="Sharma Computer Academy" userId="08476b32c11f4418" providerId="LiveId" clId="{368FB0A1-7BBA-4FEA-B410-C34920D1AD97}" dt="2025-03-30T18:52:46.760" v="2201" actId="404"/>
          <ac:spMkLst>
            <pc:docMk/>
            <pc:sldMk cId="3556561581" sldId="2070"/>
            <ac:spMk id="2" creationId="{4FA849C5-6530-4E5C-5CE2-F61D64A33DDC}"/>
          </ac:spMkLst>
        </pc:spChg>
        <pc:spChg chg="mod">
          <ac:chgData name="Sharma Computer Academy" userId="08476b32c11f4418" providerId="LiveId" clId="{368FB0A1-7BBA-4FEA-B410-C34920D1AD97}" dt="2025-03-30T18:54:22.153" v="2231" actId="20577"/>
          <ac:spMkLst>
            <pc:docMk/>
            <pc:sldMk cId="3556561581" sldId="2070"/>
            <ac:spMk id="6" creationId="{1F4341AA-D613-DAB0-1CB8-524D76ACD5FC}"/>
          </ac:spMkLst>
        </pc:spChg>
      </pc:sldChg>
      <pc:sldChg chg="modSp add mod modAnim">
        <pc:chgData name="Sharma Computer Academy" userId="08476b32c11f4418" providerId="LiveId" clId="{368FB0A1-7BBA-4FEA-B410-C34920D1AD97}" dt="2025-03-30T21:58:38.661" v="4037" actId="20577"/>
        <pc:sldMkLst>
          <pc:docMk/>
          <pc:sldMk cId="790027911" sldId="2071"/>
        </pc:sldMkLst>
        <pc:spChg chg="mod">
          <ac:chgData name="Sharma Computer Academy" userId="08476b32c11f4418" providerId="LiveId" clId="{368FB0A1-7BBA-4FEA-B410-C34920D1AD97}" dt="2025-03-30T21:02:13.816" v="2858" actId="255"/>
          <ac:spMkLst>
            <pc:docMk/>
            <pc:sldMk cId="790027911" sldId="2071"/>
            <ac:spMk id="2" creationId="{EFB0CA82-C974-29E3-21C6-9FC2DCEB737E}"/>
          </ac:spMkLst>
        </pc:spChg>
        <pc:spChg chg="mod">
          <ac:chgData name="Sharma Computer Academy" userId="08476b32c11f4418" providerId="LiveId" clId="{368FB0A1-7BBA-4FEA-B410-C34920D1AD97}" dt="2025-03-30T21:58:38.661" v="4037" actId="20577"/>
          <ac:spMkLst>
            <pc:docMk/>
            <pc:sldMk cId="790027911" sldId="2071"/>
            <ac:spMk id="6" creationId="{F70678DB-1ADC-1C63-A3E4-E547C20041AB}"/>
          </ac:spMkLst>
        </pc:spChg>
      </pc:sldChg>
      <pc:sldChg chg="modSp add del modAnim">
        <pc:chgData name="Sharma Computer Academy" userId="08476b32c11f4418" providerId="LiveId" clId="{368FB0A1-7BBA-4FEA-B410-C34920D1AD97}" dt="2025-03-30T19:42:48.359" v="2320" actId="47"/>
        <pc:sldMkLst>
          <pc:docMk/>
          <pc:sldMk cId="3294394078" sldId="2071"/>
        </pc:sldMkLst>
        <pc:spChg chg="mod">
          <ac:chgData name="Sharma Computer Academy" userId="08476b32c11f4418" providerId="LiveId" clId="{368FB0A1-7BBA-4FEA-B410-C34920D1AD97}" dt="2025-03-30T18:56:12.229" v="2272" actId="20577"/>
          <ac:spMkLst>
            <pc:docMk/>
            <pc:sldMk cId="3294394078" sldId="2071"/>
            <ac:spMk id="6" creationId="{4C007952-DD95-76EE-7697-22FC8D2C596C}"/>
          </ac:spMkLst>
        </pc:spChg>
      </pc:sldChg>
      <pc:sldChg chg="modSp add del modAnim">
        <pc:chgData name="Sharma Computer Academy" userId="08476b32c11f4418" providerId="LiveId" clId="{368FB0A1-7BBA-4FEA-B410-C34920D1AD97}" dt="2025-03-30T19:42:48.359" v="2320" actId="47"/>
        <pc:sldMkLst>
          <pc:docMk/>
          <pc:sldMk cId="236453087" sldId="2072"/>
        </pc:sldMkLst>
        <pc:spChg chg="mod">
          <ac:chgData name="Sharma Computer Academy" userId="08476b32c11f4418" providerId="LiveId" clId="{368FB0A1-7BBA-4FEA-B410-C34920D1AD97}" dt="2025-03-30T18:58:09.903" v="2319" actId="207"/>
          <ac:spMkLst>
            <pc:docMk/>
            <pc:sldMk cId="236453087" sldId="2072"/>
            <ac:spMk id="6" creationId="{67D3B09C-E68D-66F5-CAB9-6E1DE735F17B}"/>
          </ac:spMkLst>
        </pc:spChg>
      </pc:sldChg>
      <pc:sldChg chg="modSp add mod modAnim">
        <pc:chgData name="Sharma Computer Academy" userId="08476b32c11f4418" providerId="LiveId" clId="{368FB0A1-7BBA-4FEA-B410-C34920D1AD97}" dt="2025-03-31T05:55:36.035" v="4751"/>
        <pc:sldMkLst>
          <pc:docMk/>
          <pc:sldMk cId="844500581" sldId="2072"/>
        </pc:sldMkLst>
        <pc:spChg chg="mod">
          <ac:chgData name="Sharma Computer Academy" userId="08476b32c11f4418" providerId="LiveId" clId="{368FB0A1-7BBA-4FEA-B410-C34920D1AD97}" dt="2025-03-30T21:02:04.414" v="2856" actId="403"/>
          <ac:spMkLst>
            <pc:docMk/>
            <pc:sldMk cId="844500581" sldId="2072"/>
            <ac:spMk id="2" creationId="{6474BCFB-0AD8-5D4B-0FC1-A644D5E34807}"/>
          </ac:spMkLst>
        </pc:spChg>
        <pc:spChg chg="mod">
          <ac:chgData name="Sharma Computer Academy" userId="08476b32c11f4418" providerId="LiveId" clId="{368FB0A1-7BBA-4FEA-B410-C34920D1AD97}" dt="2025-03-31T04:22:01.035" v="4097" actId="113"/>
          <ac:spMkLst>
            <pc:docMk/>
            <pc:sldMk cId="844500581" sldId="2072"/>
            <ac:spMk id="6" creationId="{8DC50EB5-02A3-C828-8CBB-67E092B83781}"/>
          </ac:spMkLst>
        </pc:spChg>
      </pc:sldChg>
      <pc:sldChg chg="modSp add mod ord modAnim">
        <pc:chgData name="Sharma Computer Academy" userId="08476b32c11f4418" providerId="LiveId" clId="{368FB0A1-7BBA-4FEA-B410-C34920D1AD97}" dt="2025-03-31T05:51:25.135" v="4726" actId="113"/>
        <pc:sldMkLst>
          <pc:docMk/>
          <pc:sldMk cId="3340418720" sldId="2073"/>
        </pc:sldMkLst>
        <pc:spChg chg="mod">
          <ac:chgData name="Sharma Computer Academy" userId="08476b32c11f4418" providerId="LiveId" clId="{368FB0A1-7BBA-4FEA-B410-C34920D1AD97}" dt="2025-03-30T21:18:51.725" v="2967" actId="1076"/>
          <ac:spMkLst>
            <pc:docMk/>
            <pc:sldMk cId="3340418720" sldId="2073"/>
            <ac:spMk id="2" creationId="{E8282CA1-AB68-8EA0-5BDE-1765B8195C15}"/>
          </ac:spMkLst>
        </pc:spChg>
        <pc:spChg chg="mod">
          <ac:chgData name="Sharma Computer Academy" userId="08476b32c11f4418" providerId="LiveId" clId="{368FB0A1-7BBA-4FEA-B410-C34920D1AD97}" dt="2025-03-31T05:51:25.135" v="4726" actId="113"/>
          <ac:spMkLst>
            <pc:docMk/>
            <pc:sldMk cId="3340418720" sldId="2073"/>
            <ac:spMk id="6" creationId="{947E9142-7545-ADB8-2AA3-DAAC2DDEDD6D}"/>
          </ac:spMkLst>
        </pc:spChg>
      </pc:sldChg>
      <pc:sldChg chg="addSp delSp modSp add mod delAnim">
        <pc:chgData name="Sharma Computer Academy" userId="08476b32c11f4418" providerId="LiveId" clId="{368FB0A1-7BBA-4FEA-B410-C34920D1AD97}" dt="2025-03-31T05:41:58.543" v="4491" actId="113"/>
        <pc:sldMkLst>
          <pc:docMk/>
          <pc:sldMk cId="2579545425" sldId="2074"/>
        </pc:sldMkLst>
        <pc:spChg chg="mod">
          <ac:chgData name="Sharma Computer Academy" userId="08476b32c11f4418" providerId="LiveId" clId="{368FB0A1-7BBA-4FEA-B410-C34920D1AD97}" dt="2025-03-30T21:27:45.226" v="3698" actId="20577"/>
          <ac:spMkLst>
            <pc:docMk/>
            <pc:sldMk cId="2579545425" sldId="2074"/>
            <ac:spMk id="2" creationId="{BFDB00E0-93BB-332D-27B0-5C7CD85960C3}"/>
          </ac:spMkLst>
        </pc:spChg>
        <pc:spChg chg="add mod">
          <ac:chgData name="Sharma Computer Academy" userId="08476b32c11f4418" providerId="LiveId" clId="{368FB0A1-7BBA-4FEA-B410-C34920D1AD97}" dt="2025-03-31T05:41:58.543" v="4491" actId="113"/>
          <ac:spMkLst>
            <pc:docMk/>
            <pc:sldMk cId="2579545425" sldId="2074"/>
            <ac:spMk id="4" creationId="{09EE75FE-C453-8837-4AB0-7942B9708F24}"/>
          </ac:spMkLst>
        </pc:spChg>
        <pc:spChg chg="del">
          <ac:chgData name="Sharma Computer Academy" userId="08476b32c11f4418" providerId="LiveId" clId="{368FB0A1-7BBA-4FEA-B410-C34920D1AD97}" dt="2025-03-30T21:27:58.043" v="3699" actId="478"/>
          <ac:spMkLst>
            <pc:docMk/>
            <pc:sldMk cId="2579545425" sldId="2074"/>
            <ac:spMk id="6" creationId="{B6EC377F-6C46-CA4C-ECBC-7A9D27558276}"/>
          </ac:spMkLst>
        </pc:spChg>
      </pc:sldChg>
      <pc:sldChg chg="addSp delSp modSp add mod">
        <pc:chgData name="Sharma Computer Academy" userId="08476b32c11f4418" providerId="LiveId" clId="{368FB0A1-7BBA-4FEA-B410-C34920D1AD97}" dt="2025-03-31T05:26:29.562" v="4462" actId="6549"/>
        <pc:sldMkLst>
          <pc:docMk/>
          <pc:sldMk cId="3274148885" sldId="2075"/>
        </pc:sldMkLst>
        <pc:spChg chg="mod">
          <ac:chgData name="Sharma Computer Academy" userId="08476b32c11f4418" providerId="LiveId" clId="{368FB0A1-7BBA-4FEA-B410-C34920D1AD97}" dt="2025-03-30T21:28:52.026" v="3738" actId="14100"/>
          <ac:spMkLst>
            <pc:docMk/>
            <pc:sldMk cId="3274148885" sldId="2075"/>
            <ac:spMk id="2" creationId="{E1161301-75C4-C1F5-E1CE-9AD3686D796C}"/>
          </ac:spMkLst>
        </pc:spChg>
        <pc:spChg chg="del mod">
          <ac:chgData name="Sharma Computer Academy" userId="08476b32c11f4418" providerId="LiveId" clId="{368FB0A1-7BBA-4FEA-B410-C34920D1AD97}" dt="2025-03-30T21:29:16.751" v="3741"/>
          <ac:spMkLst>
            <pc:docMk/>
            <pc:sldMk cId="3274148885" sldId="2075"/>
            <ac:spMk id="4" creationId="{678E78E3-A05C-F45F-D295-9DC0F4B9BE1B}"/>
          </ac:spMkLst>
        </pc:spChg>
        <pc:spChg chg="add mod">
          <ac:chgData name="Sharma Computer Academy" userId="08476b32c11f4418" providerId="LiveId" clId="{368FB0A1-7BBA-4FEA-B410-C34920D1AD97}" dt="2025-03-31T05:26:29.562" v="4462" actId="6549"/>
          <ac:spMkLst>
            <pc:docMk/>
            <pc:sldMk cId="3274148885" sldId="2075"/>
            <ac:spMk id="5" creationId="{155E5859-64C7-8BCC-342A-BC4B0A7264E0}"/>
          </ac:spMkLst>
        </pc:spChg>
      </pc:sldChg>
      <pc:sldChg chg="addSp delSp modSp add mod">
        <pc:chgData name="Sharma Computer Academy" userId="08476b32c11f4418" providerId="LiveId" clId="{368FB0A1-7BBA-4FEA-B410-C34920D1AD97}" dt="2025-03-31T04:47:42.555" v="4293" actId="113"/>
        <pc:sldMkLst>
          <pc:docMk/>
          <pc:sldMk cId="255153752" sldId="2076"/>
        </pc:sldMkLst>
        <pc:spChg chg="add mod">
          <ac:chgData name="Sharma Computer Academy" userId="08476b32c11f4418" providerId="LiveId" clId="{368FB0A1-7BBA-4FEA-B410-C34920D1AD97}" dt="2025-03-31T04:47:42.555" v="4293" actId="113"/>
          <ac:spMkLst>
            <pc:docMk/>
            <pc:sldMk cId="255153752" sldId="2076"/>
            <ac:spMk id="4" creationId="{8F20122D-D546-F939-CF01-08A62811517D}"/>
          </ac:spMkLst>
        </pc:spChg>
        <pc:spChg chg="del">
          <ac:chgData name="Sharma Computer Academy" userId="08476b32c11f4418" providerId="LiveId" clId="{368FB0A1-7BBA-4FEA-B410-C34920D1AD97}" dt="2025-03-30T21:30:37.756" v="3759" actId="478"/>
          <ac:spMkLst>
            <pc:docMk/>
            <pc:sldMk cId="255153752" sldId="2076"/>
            <ac:spMk id="5" creationId="{CCDC2D3F-D98A-B2CB-A259-B5345A8B4180}"/>
          </ac:spMkLst>
        </pc:spChg>
      </pc:sldChg>
      <pc:sldChg chg="modSp add mod ord">
        <pc:chgData name="Sharma Computer Academy" userId="08476b32c11f4418" providerId="LiveId" clId="{368FB0A1-7BBA-4FEA-B410-C34920D1AD97}" dt="2025-03-31T06:53:04.675" v="4782" actId="114"/>
        <pc:sldMkLst>
          <pc:docMk/>
          <pc:sldMk cId="2926623349" sldId="2077"/>
        </pc:sldMkLst>
        <pc:spChg chg="mod">
          <ac:chgData name="Sharma Computer Academy" userId="08476b32c11f4418" providerId="LiveId" clId="{368FB0A1-7BBA-4FEA-B410-C34920D1AD97}" dt="2025-03-30T21:36:48.979" v="3876" actId="20577"/>
          <ac:spMkLst>
            <pc:docMk/>
            <pc:sldMk cId="2926623349" sldId="2077"/>
            <ac:spMk id="2" creationId="{27EC6607-F4F9-4E47-ECF9-B830A1C61651}"/>
          </ac:spMkLst>
        </pc:spChg>
        <pc:spChg chg="mod">
          <ac:chgData name="Sharma Computer Academy" userId="08476b32c11f4418" providerId="LiveId" clId="{368FB0A1-7BBA-4FEA-B410-C34920D1AD97}" dt="2025-03-31T06:53:04.675" v="4782" actId="114"/>
          <ac:spMkLst>
            <pc:docMk/>
            <pc:sldMk cId="2926623349" sldId="2077"/>
            <ac:spMk id="4" creationId="{4E252DDB-D954-24B7-50E7-77940F75369B}"/>
          </ac:spMkLst>
        </pc:spChg>
      </pc:sldChg>
      <pc:sldChg chg="modSp add mod">
        <pc:chgData name="Sharma Computer Academy" userId="08476b32c11f4418" providerId="LiveId" clId="{368FB0A1-7BBA-4FEA-B410-C34920D1AD97}" dt="2025-03-31T05:27:24.350" v="4476" actId="20577"/>
        <pc:sldMkLst>
          <pc:docMk/>
          <pc:sldMk cId="2250834215" sldId="2078"/>
        </pc:sldMkLst>
        <pc:spChg chg="mod">
          <ac:chgData name="Sharma Computer Academy" userId="08476b32c11f4418" providerId="LiveId" clId="{368FB0A1-7BBA-4FEA-B410-C34920D1AD97}" dt="2025-03-31T04:26:59.769" v="4162" actId="14100"/>
          <ac:spMkLst>
            <pc:docMk/>
            <pc:sldMk cId="2250834215" sldId="2078"/>
            <ac:spMk id="2" creationId="{A421D477-6913-9E58-80A3-E193E40D893C}"/>
          </ac:spMkLst>
        </pc:spChg>
        <pc:spChg chg="mod">
          <ac:chgData name="Sharma Computer Academy" userId="08476b32c11f4418" providerId="LiveId" clId="{368FB0A1-7BBA-4FEA-B410-C34920D1AD97}" dt="2025-03-31T05:27:24.350" v="4476" actId="20577"/>
          <ac:spMkLst>
            <pc:docMk/>
            <pc:sldMk cId="2250834215" sldId="2078"/>
            <ac:spMk id="4" creationId="{6ACACF23-74BD-4BEB-6E9E-D0CE55FF221B}"/>
          </ac:spMkLst>
        </pc:spChg>
      </pc:sldChg>
      <pc:sldChg chg="addSp delSp modSp mod">
        <pc:chgData name="Sharma Computer Academy" userId="08476b32c11f4418" providerId="LiveId" clId="{368FB0A1-7BBA-4FEA-B410-C34920D1AD97}" dt="2025-03-31T04:51:06.731" v="4427" actId="1076"/>
        <pc:sldMkLst>
          <pc:docMk/>
          <pc:sldMk cId="2205164247" sldId="2079"/>
        </pc:sldMkLst>
        <pc:spChg chg="mod">
          <ac:chgData name="Sharma Computer Academy" userId="08476b32c11f4418" providerId="LiveId" clId="{368FB0A1-7BBA-4FEA-B410-C34920D1AD97}" dt="2025-03-31T04:50:58.925" v="4423" actId="20577"/>
          <ac:spMkLst>
            <pc:docMk/>
            <pc:sldMk cId="2205164247" sldId="2079"/>
            <ac:spMk id="5" creationId="{10B24435-6237-3473-1702-CB485F599AEF}"/>
          </ac:spMkLst>
        </pc:spChg>
        <pc:picChg chg="del">
          <ac:chgData name="Sharma Computer Academy" userId="08476b32c11f4418" providerId="LiveId" clId="{368FB0A1-7BBA-4FEA-B410-C34920D1AD97}" dt="2025-03-31T04:41:15.858" v="4221" actId="478"/>
          <ac:picMkLst>
            <pc:docMk/>
            <pc:sldMk cId="2205164247" sldId="2079"/>
            <ac:picMk id="3" creationId="{E89D1767-4D81-13CD-C474-9BB1F8117571}"/>
          </ac:picMkLst>
        </pc:picChg>
        <pc:picChg chg="add del mod">
          <ac:chgData name="Sharma Computer Academy" userId="08476b32c11f4418" providerId="LiveId" clId="{368FB0A1-7BBA-4FEA-B410-C34920D1AD97}" dt="2025-03-31T04:51:00.686" v="4424" actId="478"/>
          <ac:picMkLst>
            <pc:docMk/>
            <pc:sldMk cId="2205164247" sldId="2079"/>
            <ac:picMk id="4" creationId="{C40B6187-9013-358F-EDA4-E2DC708F0F98}"/>
          </ac:picMkLst>
        </pc:picChg>
        <pc:picChg chg="add mod">
          <ac:chgData name="Sharma Computer Academy" userId="08476b32c11f4418" providerId="LiveId" clId="{368FB0A1-7BBA-4FEA-B410-C34920D1AD97}" dt="2025-03-31T04:51:06.731" v="4427" actId="1076"/>
          <ac:picMkLst>
            <pc:docMk/>
            <pc:sldMk cId="2205164247" sldId="2079"/>
            <ac:picMk id="7" creationId="{59F61149-520F-8469-34D7-12DF67D3D111}"/>
          </ac:picMkLst>
        </pc:picChg>
      </pc:sldChg>
      <pc:sldChg chg="addSp delSp modSp add mod">
        <pc:chgData name="Sharma Computer Academy" userId="08476b32c11f4418" providerId="LiveId" clId="{368FB0A1-7BBA-4FEA-B410-C34920D1AD97}" dt="2025-03-31T04:42:40.132" v="4257" actId="1076"/>
        <pc:sldMkLst>
          <pc:docMk/>
          <pc:sldMk cId="845506312" sldId="2080"/>
        </pc:sldMkLst>
        <pc:spChg chg="mod">
          <ac:chgData name="Sharma Computer Academy" userId="08476b32c11f4418" providerId="LiveId" clId="{368FB0A1-7BBA-4FEA-B410-C34920D1AD97}" dt="2025-03-31T04:41:56.474" v="4251" actId="20577"/>
          <ac:spMkLst>
            <pc:docMk/>
            <pc:sldMk cId="845506312" sldId="2080"/>
            <ac:spMk id="5" creationId="{ECF7C1B5-7D83-6519-354B-AE9D0C8AD039}"/>
          </ac:spMkLst>
        </pc:spChg>
        <pc:picChg chg="add mod">
          <ac:chgData name="Sharma Computer Academy" userId="08476b32c11f4418" providerId="LiveId" clId="{368FB0A1-7BBA-4FEA-B410-C34920D1AD97}" dt="2025-03-31T04:42:40.132" v="4257" actId="1076"/>
          <ac:picMkLst>
            <pc:docMk/>
            <pc:sldMk cId="845506312" sldId="2080"/>
            <ac:picMk id="3" creationId="{C6B0D214-FC96-7D3D-738D-AC34C90C8A97}"/>
          </ac:picMkLst>
        </pc:picChg>
        <pc:picChg chg="del">
          <ac:chgData name="Sharma Computer Academy" userId="08476b32c11f4418" providerId="LiveId" clId="{368FB0A1-7BBA-4FEA-B410-C34920D1AD97}" dt="2025-03-31T04:42:24.430" v="4252" actId="478"/>
          <ac:picMkLst>
            <pc:docMk/>
            <pc:sldMk cId="845506312" sldId="2080"/>
            <ac:picMk id="4" creationId="{F3555FAD-DCCD-6371-B47A-D77B6C936972}"/>
          </ac:picMkLst>
        </pc:picChg>
      </pc:sldChg>
      <pc:sldChg chg="addSp delSp modSp add mod">
        <pc:chgData name="Sharma Computer Academy" userId="08476b32c11f4418" providerId="LiveId" clId="{368FB0A1-7BBA-4FEA-B410-C34920D1AD97}" dt="2025-03-31T04:51:41.212" v="4430" actId="1076"/>
        <pc:sldMkLst>
          <pc:docMk/>
          <pc:sldMk cId="2270871098" sldId="2081"/>
        </pc:sldMkLst>
        <pc:spChg chg="mod">
          <ac:chgData name="Sharma Computer Academy" userId="08476b32c11f4418" providerId="LiveId" clId="{368FB0A1-7BBA-4FEA-B410-C34920D1AD97}" dt="2025-03-31T04:42:51.438" v="4280" actId="20577"/>
          <ac:spMkLst>
            <pc:docMk/>
            <pc:sldMk cId="2270871098" sldId="2081"/>
            <ac:spMk id="5" creationId="{087F669B-FFDA-BD5A-9308-5D15C626313F}"/>
          </ac:spMkLst>
        </pc:spChg>
        <pc:picChg chg="del">
          <ac:chgData name="Sharma Computer Academy" userId="08476b32c11f4418" providerId="LiveId" clId="{368FB0A1-7BBA-4FEA-B410-C34920D1AD97}" dt="2025-03-31T04:49:23.328" v="4369" actId="478"/>
          <ac:picMkLst>
            <pc:docMk/>
            <pc:sldMk cId="2270871098" sldId="2081"/>
            <ac:picMk id="3" creationId="{91AE558E-A8FD-0B42-7382-0D075CBF2DAF}"/>
          </ac:picMkLst>
        </pc:picChg>
        <pc:picChg chg="add mod">
          <ac:chgData name="Sharma Computer Academy" userId="08476b32c11f4418" providerId="LiveId" clId="{368FB0A1-7BBA-4FEA-B410-C34920D1AD97}" dt="2025-03-31T04:51:41.212" v="4430" actId="1076"/>
          <ac:picMkLst>
            <pc:docMk/>
            <pc:sldMk cId="2270871098" sldId="2081"/>
            <ac:picMk id="4" creationId="{EE83CE64-DA22-9579-021E-8C34D487A595}"/>
          </ac:picMkLst>
        </pc:picChg>
      </pc:sldChg>
      <pc:sldChg chg="addSp delSp modSp add mod">
        <pc:chgData name="Sharma Computer Academy" userId="08476b32c11f4418" providerId="LiveId" clId="{368FB0A1-7BBA-4FEA-B410-C34920D1AD97}" dt="2025-03-31T04:52:27.527" v="4438" actId="1076"/>
        <pc:sldMkLst>
          <pc:docMk/>
          <pc:sldMk cId="3793237820" sldId="2082"/>
        </pc:sldMkLst>
        <pc:spChg chg="mod">
          <ac:chgData name="Sharma Computer Academy" userId="08476b32c11f4418" providerId="LiveId" clId="{368FB0A1-7BBA-4FEA-B410-C34920D1AD97}" dt="2025-03-31T04:49:49.857" v="4411" actId="20577"/>
          <ac:spMkLst>
            <pc:docMk/>
            <pc:sldMk cId="3793237820" sldId="2082"/>
            <ac:spMk id="5" creationId="{8996313C-57AE-B174-F15A-A1D313C992C8}"/>
          </ac:spMkLst>
        </pc:spChg>
        <pc:picChg chg="add mod">
          <ac:chgData name="Sharma Computer Academy" userId="08476b32c11f4418" providerId="LiveId" clId="{368FB0A1-7BBA-4FEA-B410-C34920D1AD97}" dt="2025-03-31T04:52:27.527" v="4438" actId="1076"/>
          <ac:picMkLst>
            <pc:docMk/>
            <pc:sldMk cId="3793237820" sldId="2082"/>
            <ac:picMk id="3" creationId="{DF560869-AD87-A94F-52EB-2E7D866A6C40}"/>
          </ac:picMkLst>
        </pc:picChg>
        <pc:picChg chg="del">
          <ac:chgData name="Sharma Computer Academy" userId="08476b32c11f4418" providerId="LiveId" clId="{368FB0A1-7BBA-4FEA-B410-C34920D1AD97}" dt="2025-03-31T04:52:14.652" v="4433" actId="478"/>
          <ac:picMkLst>
            <pc:docMk/>
            <pc:sldMk cId="3793237820" sldId="2082"/>
            <ac:picMk id="4" creationId="{A5526325-4F01-A614-E99D-246B6779B9CE}"/>
          </ac:picMkLst>
        </pc:picChg>
      </pc:sldChg>
      <pc:sldChg chg="modSp add mod">
        <pc:chgData name="Sharma Computer Academy" userId="08476b32c11f4418" providerId="LiveId" clId="{368FB0A1-7BBA-4FEA-B410-C34920D1AD97}" dt="2025-03-31T04:51:31.276" v="4429" actId="1076"/>
        <pc:sldMkLst>
          <pc:docMk/>
          <pc:sldMk cId="43583674" sldId="2083"/>
        </pc:sldMkLst>
        <pc:picChg chg="mod">
          <ac:chgData name="Sharma Computer Academy" userId="08476b32c11f4418" providerId="LiveId" clId="{368FB0A1-7BBA-4FEA-B410-C34920D1AD97}" dt="2025-03-31T04:51:31.276" v="4429" actId="1076"/>
          <ac:picMkLst>
            <pc:docMk/>
            <pc:sldMk cId="43583674" sldId="2083"/>
            <ac:picMk id="4" creationId="{2C3206B9-69BB-1DBB-7B38-B9EB5E3BA920}"/>
          </ac:picMkLst>
        </pc:picChg>
      </pc:sldChg>
      <pc:sldChg chg="addSp delSp modSp add mod">
        <pc:chgData name="Sharma Computer Academy" userId="08476b32c11f4418" providerId="LiveId" clId="{368FB0A1-7BBA-4FEA-B410-C34920D1AD97}" dt="2025-03-31T05:44:44.603" v="4520" actId="14100"/>
        <pc:sldMkLst>
          <pc:docMk/>
          <pc:sldMk cId="3868474595" sldId="2084"/>
        </pc:sldMkLst>
        <pc:spChg chg="mod">
          <ac:chgData name="Sharma Computer Academy" userId="08476b32c11f4418" providerId="LiveId" clId="{368FB0A1-7BBA-4FEA-B410-C34920D1AD97}" dt="2025-03-31T05:44:29.621" v="4515" actId="20577"/>
          <ac:spMkLst>
            <pc:docMk/>
            <pc:sldMk cId="3868474595" sldId="2084"/>
            <ac:spMk id="5" creationId="{D11612F1-825C-18AB-4088-90DC529637B0}"/>
          </ac:spMkLst>
        </pc:spChg>
        <pc:picChg chg="del">
          <ac:chgData name="Sharma Computer Academy" userId="08476b32c11f4418" providerId="LiveId" clId="{368FB0A1-7BBA-4FEA-B410-C34920D1AD97}" dt="2025-03-31T05:44:31.467" v="4516" actId="478"/>
          <ac:picMkLst>
            <pc:docMk/>
            <pc:sldMk cId="3868474595" sldId="2084"/>
            <ac:picMk id="3" creationId="{F5A7BFD8-7510-E1F7-C9D8-08027A82AEA4}"/>
          </ac:picMkLst>
        </pc:picChg>
        <pc:picChg chg="add mod">
          <ac:chgData name="Sharma Computer Academy" userId="08476b32c11f4418" providerId="LiveId" clId="{368FB0A1-7BBA-4FEA-B410-C34920D1AD97}" dt="2025-03-31T05:44:44.603" v="4520" actId="14100"/>
          <ac:picMkLst>
            <pc:docMk/>
            <pc:sldMk cId="3868474595" sldId="2084"/>
            <ac:picMk id="4" creationId="{49316EAC-76E0-6A11-CDAC-98D805CF0804}"/>
          </ac:picMkLst>
        </pc:picChg>
      </pc:sldChg>
      <pc:sldChg chg="add del">
        <pc:chgData name="Sharma Computer Academy" userId="08476b32c11f4418" providerId="LiveId" clId="{368FB0A1-7BBA-4FEA-B410-C34920D1AD97}" dt="2025-03-31T04:51:54.801" v="4432" actId="47"/>
        <pc:sldMkLst>
          <pc:docMk/>
          <pc:sldMk cId="3924739331" sldId="2084"/>
        </pc:sldMkLst>
      </pc:sldChg>
      <pc:sldChg chg="addSp delSp modSp add mod">
        <pc:chgData name="Sharma Computer Academy" userId="08476b32c11f4418" providerId="LiveId" clId="{368FB0A1-7BBA-4FEA-B410-C34920D1AD97}" dt="2025-03-31T06:53:54.090" v="4808" actId="1076"/>
        <pc:sldMkLst>
          <pc:docMk/>
          <pc:sldMk cId="1967509684" sldId="2085"/>
        </pc:sldMkLst>
        <pc:spChg chg="mod">
          <ac:chgData name="Sharma Computer Academy" userId="08476b32c11f4418" providerId="LiveId" clId="{368FB0A1-7BBA-4FEA-B410-C34920D1AD97}" dt="2025-03-31T06:53:46.179" v="4804" actId="20577"/>
          <ac:spMkLst>
            <pc:docMk/>
            <pc:sldMk cId="1967509684" sldId="2085"/>
            <ac:spMk id="5" creationId="{B1D88218-C10A-A078-6019-4D159A3B225C}"/>
          </ac:spMkLst>
        </pc:spChg>
        <pc:picChg chg="add mod">
          <ac:chgData name="Sharma Computer Academy" userId="08476b32c11f4418" providerId="LiveId" clId="{368FB0A1-7BBA-4FEA-B410-C34920D1AD97}" dt="2025-03-31T06:53:54.090" v="4808" actId="1076"/>
          <ac:picMkLst>
            <pc:docMk/>
            <pc:sldMk cId="1967509684" sldId="2085"/>
            <ac:picMk id="3" creationId="{137E3ADB-EE95-D103-607E-93EB4FA51DC5}"/>
          </ac:picMkLst>
        </pc:picChg>
        <pc:picChg chg="del">
          <ac:chgData name="Sharma Computer Academy" userId="08476b32c11f4418" providerId="LiveId" clId="{368FB0A1-7BBA-4FEA-B410-C34920D1AD97}" dt="2025-03-31T06:53:47.854" v="4805" actId="478"/>
          <ac:picMkLst>
            <pc:docMk/>
            <pc:sldMk cId="1967509684" sldId="2085"/>
            <ac:picMk id="4" creationId="{4457B68A-DB76-D3C0-4F84-2B6292E7B78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AA0DC-BD1A-4842-9050-FB93492D0E3A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77F52-E682-0A42-BA8C-E013BB139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22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072F6-1315-AA78-A86E-4E4D45607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7FDC4-E2F7-4000-9DAC-06EAF19CD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33FA5-1344-6F43-C4FA-5B4FEFFDC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80536-11B7-E815-0CCA-BECE698E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D6913-39C9-EE3A-5E6B-09846F8A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1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65DCD-BFEF-1A2F-B506-F2A91EE51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A4693-F629-129D-4F8F-247CB346F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845D5-F99F-A69A-F625-1F9B51FF9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74E38-B94E-EABB-B73E-4FA3D549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9485A-DDBF-A97F-945B-FECCEE0C6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2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B71097-DC6C-2BF8-11B9-4BEC36BF0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18FC8-32D9-B519-5761-5A315F786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88CF3-79BA-8158-94A8-78EA1B334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FC87D-6001-2510-F70B-13994399F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45647-2FDE-D874-DC64-69085A000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59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38820-279D-CFFF-ADDA-83EF7C64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E0446-D5C3-7780-7BDF-F4FC4E470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ECA0D-7A0F-9FC2-8375-2283F344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DBD8C-FFDE-596C-0D57-FA16839B6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9C5F1-7FB0-1396-1011-248D077C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28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5D4AC-F892-D220-0053-4F38D486E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79680-A4F9-C488-AB40-082B66B14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BADE1-1886-067A-875A-0A8AB53B0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34016-E65D-451A-881A-D874905F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7072F-75FD-D74D-930C-6BC58AB9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58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BE639-3014-3891-CCAD-9DD1A34FC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14ADD-E17B-0C05-914D-030AEA7B6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5DAF-4616-C48B-EB48-2876A3CE9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5BF7E-A87A-1953-330D-A8A97151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CF1BC-B6D7-7590-1E8E-946E051E2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AD88B-5318-65DB-2176-38AA82C5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4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F91F-9397-8E36-7FB6-A4036E8AC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AE5ED-82C4-6650-D938-4D25EB6F8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FA6E2-14B4-1620-E4A2-D9384FD30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E3F7D3-E0C2-5425-AA33-35109E84F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4EE30E-6A7C-AD14-3370-BD6AA4226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53258-D9CA-D91E-9F7C-3E959645E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7ACCF9-4120-FB56-7F32-13F4CFCBC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CCF964-4E8C-5CE9-AC8A-06502EA17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5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C73A2-DC82-F65E-87E5-40B5F019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69A30E-B07A-F3A1-6627-002D1EA1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BFFD9-F82A-C63A-A894-AD2E0BF7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B3F79-6930-DAC0-64F1-8FB32A1B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22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2AFABE-B094-C499-A67C-119E8E86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86E861-48F7-D673-1DB0-6A530849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404D1-0BEB-4AC5-D685-EEEA97BA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9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A5B6-E351-6960-8CD9-A963F152C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008E3-CEA1-3DA8-4BCF-CCF515015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7B9D1-F18C-1F60-9C8E-2FA9DA753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3F821-5207-8113-A346-659F9D923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DFCBC-32FB-7150-BDD8-DBA9BB17F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359F0-2BD8-E0C1-BBEC-8174777A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AE38-50F2-E46E-F405-2FB925C62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DEB26E-8B04-0488-1C41-D54B943EB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F4641-4F54-1507-A4A6-025553887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9182F-50EF-406D-3F2E-370D82716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6B096-3355-BE08-B94B-4B192DBBE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8D102-7161-29F3-DA68-B4869566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89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254710-99B0-1651-12AB-04BF6CEA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E9B4D-1676-F6C6-CE4C-A0FBB9D46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821CD-DD6E-C29F-68D4-21A3B18E4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59D2FF-66AC-D94A-8E45-568E4B3B110E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DA750-DAF2-2F3D-A2D1-D45887AFF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91039-B599-F9C5-1288-2DFF203BB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6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9587483" y="5049786"/>
            <a:ext cx="4943599" cy="2376730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02"/>
                </a:lnSpc>
              </a:pPr>
              <a:endParaRPr sz="1200"/>
            </a:p>
          </p:txBody>
        </p:sp>
      </p:grpSp>
      <p:sp>
        <p:nvSpPr>
          <p:cNvPr id="5" name="AutoShape 5"/>
          <p:cNvSpPr/>
          <p:nvPr/>
        </p:nvSpPr>
        <p:spPr>
          <a:xfrm>
            <a:off x="9279073" y="5596153"/>
            <a:ext cx="3456811" cy="342180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6" name="AutoShape 6"/>
          <p:cNvSpPr/>
          <p:nvPr/>
        </p:nvSpPr>
        <p:spPr>
          <a:xfrm>
            <a:off x="9136443" y="5804604"/>
            <a:ext cx="3359235" cy="335923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7" name="AutoShape 7"/>
          <p:cNvSpPr/>
          <p:nvPr/>
        </p:nvSpPr>
        <p:spPr>
          <a:xfrm>
            <a:off x="9016708" y="6043584"/>
            <a:ext cx="3244761" cy="324476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8" name="AutoShape 8"/>
          <p:cNvSpPr/>
          <p:nvPr/>
        </p:nvSpPr>
        <p:spPr>
          <a:xfrm>
            <a:off x="8932272" y="6301096"/>
            <a:ext cx="3127010" cy="3127010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9" name="AutoShape 9"/>
          <p:cNvSpPr/>
          <p:nvPr/>
        </p:nvSpPr>
        <p:spPr>
          <a:xfrm>
            <a:off x="8836369" y="6594214"/>
            <a:ext cx="2898449" cy="289844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10" name="TextBox 10"/>
          <p:cNvSpPr txBox="1"/>
          <p:nvPr/>
        </p:nvSpPr>
        <p:spPr>
          <a:xfrm>
            <a:off x="536760" y="2129367"/>
            <a:ext cx="10791641" cy="25884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666"/>
              </a:lnSpc>
            </a:pPr>
            <a:r>
              <a:rPr lang="en-US" sz="6666" dirty="0">
                <a:solidFill>
                  <a:srgbClr val="227C9D"/>
                </a:solidFill>
                <a:latin typeface="Kollektif Bold"/>
              </a:rPr>
              <a:t>SPRING BOOT PROJECT</a:t>
            </a:r>
          </a:p>
          <a:p>
            <a:pPr algn="ctr">
              <a:lnSpc>
                <a:spcPts val="6666"/>
              </a:lnSpc>
            </a:pPr>
            <a:endParaRPr lang="en-US" sz="6666" dirty="0">
              <a:solidFill>
                <a:srgbClr val="227C9D"/>
              </a:solidFill>
              <a:latin typeface="Kollektif Bold"/>
            </a:endParaRPr>
          </a:p>
          <a:p>
            <a:pPr algn="ctr">
              <a:lnSpc>
                <a:spcPts val="6666"/>
              </a:lnSpc>
            </a:pPr>
            <a:r>
              <a:rPr lang="en-US" sz="6666" dirty="0">
                <a:solidFill>
                  <a:srgbClr val="227C9D"/>
                </a:solidFill>
                <a:latin typeface="Kollektif Bold"/>
              </a:rPr>
              <a:t>LECTURE - 3</a:t>
            </a:r>
          </a:p>
        </p:txBody>
      </p:sp>
      <p:grpSp>
        <p:nvGrpSpPr>
          <p:cNvPr id="12" name="Group 12"/>
          <p:cNvGrpSpPr/>
          <p:nvPr/>
        </p:nvGrpSpPr>
        <p:grpSpPr>
          <a:xfrm rot="2700000">
            <a:off x="-917594" y="-2062214"/>
            <a:ext cx="4943599" cy="2376730"/>
            <a:chOff x="0" y="0"/>
            <a:chExt cx="660400" cy="3175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02"/>
                </a:lnSpc>
              </a:pPr>
              <a:endParaRPr sz="1200"/>
            </a:p>
          </p:txBody>
        </p:sp>
      </p:grpSp>
      <p:sp>
        <p:nvSpPr>
          <p:cNvPr id="15" name="AutoShape 15"/>
          <p:cNvSpPr/>
          <p:nvPr/>
        </p:nvSpPr>
        <p:spPr>
          <a:xfrm>
            <a:off x="-1226003" y="-1515847"/>
            <a:ext cx="3456811" cy="342180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16" name="AutoShape 16"/>
          <p:cNvSpPr/>
          <p:nvPr/>
        </p:nvSpPr>
        <p:spPr>
          <a:xfrm>
            <a:off x="-1368633" y="-1307396"/>
            <a:ext cx="3359235" cy="335923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17" name="AutoShape 17"/>
          <p:cNvSpPr/>
          <p:nvPr/>
        </p:nvSpPr>
        <p:spPr>
          <a:xfrm>
            <a:off x="-1488368" y="-1068417"/>
            <a:ext cx="3244761" cy="324476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18" name="AutoShape 18"/>
          <p:cNvSpPr/>
          <p:nvPr/>
        </p:nvSpPr>
        <p:spPr>
          <a:xfrm>
            <a:off x="-1572805" y="-810904"/>
            <a:ext cx="3127010" cy="3127010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19" name="AutoShape 19"/>
          <p:cNvSpPr/>
          <p:nvPr/>
        </p:nvSpPr>
        <p:spPr>
          <a:xfrm>
            <a:off x="-1668708" y="-517786"/>
            <a:ext cx="2898449" cy="289844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20" name="AutoShape 20"/>
          <p:cNvSpPr/>
          <p:nvPr/>
        </p:nvSpPr>
        <p:spPr>
          <a:xfrm>
            <a:off x="-1749253" y="-221971"/>
            <a:ext cx="2642399" cy="265706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21" name="AutoShape 21"/>
          <p:cNvSpPr/>
          <p:nvPr/>
        </p:nvSpPr>
        <p:spPr>
          <a:xfrm>
            <a:off x="-1732076" y="152451"/>
            <a:ext cx="2251657" cy="224003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22" name="AutoShape 22"/>
          <p:cNvSpPr/>
          <p:nvPr/>
        </p:nvSpPr>
        <p:spPr>
          <a:xfrm>
            <a:off x="-1673198" y="603840"/>
            <a:ext cx="1752399" cy="178131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23" name="Freeform 23"/>
          <p:cNvSpPr/>
          <p:nvPr/>
        </p:nvSpPr>
        <p:spPr>
          <a:xfrm>
            <a:off x="11469461" y="-36739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4" name="Freeform 24"/>
          <p:cNvSpPr/>
          <p:nvPr/>
        </p:nvSpPr>
        <p:spPr>
          <a:xfrm>
            <a:off x="11469461" y="6858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5" name="Freeform 25"/>
          <p:cNvSpPr/>
          <p:nvPr/>
        </p:nvSpPr>
        <p:spPr>
          <a:xfrm rot="5400000" flipH="1" flipV="1">
            <a:off x="11469461" y="14083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6" name="Freeform 26"/>
          <p:cNvSpPr/>
          <p:nvPr/>
        </p:nvSpPr>
        <p:spPr>
          <a:xfrm>
            <a:off x="10746922" y="-36739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7" name="Freeform 27"/>
          <p:cNvSpPr/>
          <p:nvPr/>
        </p:nvSpPr>
        <p:spPr>
          <a:xfrm rot="5400000">
            <a:off x="10024383" y="6858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8" name="Freeform 28"/>
          <p:cNvSpPr/>
          <p:nvPr/>
        </p:nvSpPr>
        <p:spPr>
          <a:xfrm rot="-10800000">
            <a:off x="10746922" y="14083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9" name="Freeform 29"/>
          <p:cNvSpPr/>
          <p:nvPr/>
        </p:nvSpPr>
        <p:spPr>
          <a:xfrm rot="-10800000" flipH="1" flipV="1">
            <a:off x="10024383" y="14083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0" name="Freeform 30"/>
          <p:cNvSpPr/>
          <p:nvPr/>
        </p:nvSpPr>
        <p:spPr>
          <a:xfrm rot="5400000" flipH="1" flipV="1">
            <a:off x="8513804" y="-36739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1" name="Freeform 31"/>
          <p:cNvSpPr/>
          <p:nvPr/>
        </p:nvSpPr>
        <p:spPr>
          <a:xfrm rot="-10800000" flipH="1" flipV="1">
            <a:off x="8513804" y="6858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2" name="Freeform 32"/>
          <p:cNvSpPr/>
          <p:nvPr/>
        </p:nvSpPr>
        <p:spPr>
          <a:xfrm rot="-10800000">
            <a:off x="6351" y="4696104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3" name="Freeform 33"/>
          <p:cNvSpPr/>
          <p:nvPr/>
        </p:nvSpPr>
        <p:spPr>
          <a:xfrm>
            <a:off x="722540" y="4715154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4" name="Freeform 34"/>
          <p:cNvSpPr/>
          <p:nvPr/>
        </p:nvSpPr>
        <p:spPr>
          <a:xfrm>
            <a:off x="1" y="543769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5" name="Freeform 35"/>
          <p:cNvSpPr/>
          <p:nvPr/>
        </p:nvSpPr>
        <p:spPr>
          <a:xfrm rot="-10800000">
            <a:off x="1" y="616023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6" name="Freeform 36"/>
          <p:cNvSpPr/>
          <p:nvPr/>
        </p:nvSpPr>
        <p:spPr>
          <a:xfrm rot="-5400000">
            <a:off x="722540" y="616023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7" name="Freeform 37"/>
          <p:cNvSpPr/>
          <p:nvPr/>
        </p:nvSpPr>
        <p:spPr>
          <a:xfrm rot="-10800000">
            <a:off x="2214501" y="617928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8" name="Freeform 38"/>
          <p:cNvSpPr/>
          <p:nvPr/>
        </p:nvSpPr>
        <p:spPr>
          <a:xfrm>
            <a:off x="2214501" y="545674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9" name="Freeform 39"/>
          <p:cNvSpPr/>
          <p:nvPr/>
        </p:nvSpPr>
        <p:spPr>
          <a:xfrm rot="5400000">
            <a:off x="2937040" y="617928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pic>
        <p:nvPicPr>
          <p:cNvPr id="41" name="Picture 40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CC435327-B2AD-AB7C-BF9C-664B7EAC89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060" y="28863"/>
            <a:ext cx="3395704" cy="107304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F66AF-0813-ADE7-47E1-B7DD03977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5ADB9E1C-AFE8-0E72-88A6-02E0CD198B1F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2D928C16-3C18-B858-8079-81D5C79340F1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3869EE4-8C34-265A-3969-EAD7627EEE11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F38FB934-BBBF-7C22-8DED-B1605451457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FFB1E2-D1A9-03ED-2B9C-D34B72867329}"/>
              </a:ext>
            </a:extLst>
          </p:cNvPr>
          <p:cNvSpPr txBox="1"/>
          <p:nvPr/>
        </p:nvSpPr>
        <p:spPr>
          <a:xfrm>
            <a:off x="576355" y="260657"/>
            <a:ext cx="10566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Step 3: Enable Validation In REST Controller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F9CEDA-E09C-11D1-76D7-269A3D13B71D}"/>
              </a:ext>
            </a:extLst>
          </p:cNvPr>
          <p:cNvSpPr txBox="1"/>
          <p:nvPr/>
        </p:nvSpPr>
        <p:spPr>
          <a:xfrm>
            <a:off x="576355" y="1365038"/>
            <a:ext cx="11410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order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use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constraints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defined for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validation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Entity/Bean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</a:t>
            </a:r>
            <a: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need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8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annotate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800" b="1" dirty="0" err="1">
                <a:solidFill>
                  <a:srgbClr val="92D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RequestBody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 Controller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the </a:t>
            </a:r>
            <a:r>
              <a:rPr lang="en-US" sz="28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@Valid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annotation 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800" b="1" dirty="0">
                <a:solidFill>
                  <a:srgbClr val="FF00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validation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fails then </a:t>
            </a:r>
            <a:r>
              <a:rPr lang="en-US" sz="2800" b="1" u="sng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MethodArgumentNotValidException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thrown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by default </a:t>
            </a:r>
            <a:r>
              <a:rPr lang="en-US" sz="2800" b="1" dirty="0">
                <a:solidFill>
                  <a:srgbClr val="FF33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translates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this 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exception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 400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039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5CA34-3BD0-CDAC-CF5B-6E7B5ADED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DD8B2C50-2EEF-5F27-CC3B-C940C5EF6B14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34174D5D-8840-63DD-4AC4-98640CFAC5C6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FFB17B2-27D3-0710-48CA-117AB10E9592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A28D5855-0A95-9E66-F6D8-AC257F7C708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0FB17E-6F59-CF50-3D21-DCBA9093B697}"/>
              </a:ext>
            </a:extLst>
          </p:cNvPr>
          <p:cNvSpPr txBox="1"/>
          <p:nvPr/>
        </p:nvSpPr>
        <p:spPr>
          <a:xfrm>
            <a:off x="576355" y="260657"/>
            <a:ext cx="10566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Step 3: Enable Validation In REST Controller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8FEAF-57EA-56A1-BB39-1AE82360C808}"/>
              </a:ext>
            </a:extLst>
          </p:cNvPr>
          <p:cNvSpPr txBox="1"/>
          <p:nvPr/>
        </p:nvSpPr>
        <p:spPr>
          <a:xfrm>
            <a:off x="576355" y="1312770"/>
            <a:ext cx="914175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in.scalive.controller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org.springframework.web.bind.annotation.GetMapping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org.springframework.web.bind.annotation.PathVariable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org.springframework.web.bind.annotation.PostMapping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org.springframework.web.bind.annotation.PutMapping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org.springframework.web.bind.annotation.RequestBody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org.springframework.web.bind.annotation.RequestMapping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org.springframework.web.bind.annotation.RestController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in.scalive.entity.Emp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in.scalive.service.EmpService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jakarta.validation.Valid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41C46A"/>
                </a:solidFill>
                <a:effectLst/>
                <a:latin typeface="Consolas" panose="020B0609020204030204" pitchFamily="49" charset="0"/>
              </a:rPr>
              <a:t>@RestController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41C46A"/>
                </a:solidFill>
                <a:effectLst/>
                <a:latin typeface="Consolas" panose="020B0609020204030204" pitchFamily="49" charset="0"/>
              </a:rPr>
              <a:t>@RequestMapping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"/api/emp"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EmpController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IN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EmpService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IN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EmpController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EmpService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IN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marL="0" marR="0"/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105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CA810-619E-817D-0A13-BEC78B3ED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0AF9A436-9F38-0F01-9603-5FBCAA658514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380A0BBA-8280-77E0-E4AC-3AD24A529075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23120B1-16A8-6FDB-B592-4BF259F32E85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6A70CD34-0621-915F-FEA0-687B4CE9D60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7A83D4D-B2DD-8112-6494-5EBA36E50DAA}"/>
              </a:ext>
            </a:extLst>
          </p:cNvPr>
          <p:cNvSpPr txBox="1"/>
          <p:nvPr/>
        </p:nvSpPr>
        <p:spPr>
          <a:xfrm>
            <a:off x="576355" y="260657"/>
            <a:ext cx="10566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Step 3: Enable Validation In REST Controller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C888CC-A551-4F35-3AC7-88AA22194484}"/>
              </a:ext>
            </a:extLst>
          </p:cNvPr>
          <p:cNvSpPr txBox="1"/>
          <p:nvPr/>
        </p:nvSpPr>
        <p:spPr>
          <a:xfrm>
            <a:off x="576355" y="1312770"/>
            <a:ext cx="1147221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IN" b="1" dirty="0">
                <a:solidFill>
                  <a:srgbClr val="41C46A"/>
                </a:solidFill>
                <a:effectLst/>
                <a:latin typeface="Consolas" panose="020B0609020204030204" pitchFamily="49" charset="0"/>
              </a:rPr>
              <a:t>@PostMapping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"/add"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IN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IN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addEmp</a:t>
            </a:r>
            <a:r>
              <a:rPr lang="en-IN" b="1" dirty="0">
                <a:solidFill>
                  <a:srgbClr val="41C46A"/>
                </a:solidFill>
                <a:effectLst/>
                <a:latin typeface="Consolas" panose="020B0609020204030204" pitchFamily="49" charset="0"/>
              </a:rPr>
              <a:t>(@RequestBody </a:t>
            </a:r>
            <a:r>
              <a:rPr lang="en-IN" b="1" dirty="0">
                <a:solidFill>
                  <a:srgbClr val="FF33CC"/>
                </a:solidFill>
                <a:effectLst/>
                <a:latin typeface="Consolas" panose="020B0609020204030204" pitchFamily="49" charset="0"/>
              </a:rPr>
              <a:t>@Valid 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 </a:t>
            </a:r>
            <a:r>
              <a:rPr lang="en-IN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empToAdd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return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.addEmp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empToAdd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lvl="1"/>
            <a:r>
              <a:rPr lang="en-IN" b="1" dirty="0">
                <a:solidFill>
                  <a:srgbClr val="41C46A"/>
                </a:solidFill>
                <a:effectLst/>
                <a:latin typeface="Consolas" panose="020B0609020204030204" pitchFamily="49" charset="0"/>
              </a:rPr>
              <a:t>@GetMapping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"/{empId}"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IN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 </a:t>
            </a:r>
            <a:r>
              <a:rPr lang="en-IN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getEmp</a:t>
            </a:r>
            <a:r>
              <a:rPr lang="en-IN" b="1" dirty="0">
                <a:solidFill>
                  <a:srgbClr val="41C46A"/>
                </a:solidFill>
                <a:effectLst/>
                <a:latin typeface="Consolas" panose="020B0609020204030204" pitchFamily="49" charset="0"/>
              </a:rPr>
              <a:t>(@PathVariable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"empId"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)Integer </a:t>
            </a:r>
            <a:r>
              <a:rPr lang="en-IN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empId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return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.getEmp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empId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41C46A"/>
                </a:solidFill>
                <a:effectLst/>
                <a:latin typeface="Consolas" panose="020B0609020204030204" pitchFamily="49" charset="0"/>
              </a:rPr>
              <a:t>@PutMapping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"/update/{empId}"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updateEmp</a:t>
            </a:r>
            <a:r>
              <a:rPr lang="en-IN" sz="1800" b="1" dirty="0">
                <a:solidFill>
                  <a:srgbClr val="41C46A"/>
                </a:solidFill>
                <a:effectLst/>
                <a:latin typeface="Consolas" panose="020B0609020204030204" pitchFamily="49" charset="0"/>
              </a:rPr>
              <a:t>(@RequestBody 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 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updatedEmp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800" b="1" dirty="0">
                <a:solidFill>
                  <a:srgbClr val="41C46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IN" sz="1800" b="1" dirty="0" err="1">
                <a:solidFill>
                  <a:srgbClr val="41C46A"/>
                </a:solidFill>
                <a:effectLst/>
                <a:latin typeface="Consolas" panose="020B0609020204030204" pitchFamily="49" charset="0"/>
              </a:rPr>
              <a:t>PathVariable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empId</a:t>
            </a:r>
            <a:r>
              <a:rPr lang="en-IN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)Integer 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empId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.updateEmp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updatedEmp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empId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marL="0" marR="0"/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7342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1B0CA-8DE2-C563-29A3-BBF3C5CC1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A487A498-A5DB-1B86-ECE2-21030FCF7886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D4410ED2-75BE-C742-AE4D-085CC040EEB3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5842E28-0058-CC15-17BB-5996D2DB722E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848306C5-AAFA-41F5-449A-33EA5E007A9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6271E9-379C-865C-A5C0-69ECF1E73DDC}"/>
              </a:ext>
            </a:extLst>
          </p:cNvPr>
          <p:cNvSpPr txBox="1"/>
          <p:nvPr/>
        </p:nvSpPr>
        <p:spPr>
          <a:xfrm>
            <a:off x="576355" y="260657"/>
            <a:ext cx="10566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Step 4: Handle Validation Error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26AE6-6252-D1E4-31F2-A21BC26FFC5E}"/>
              </a:ext>
            </a:extLst>
          </p:cNvPr>
          <p:cNvSpPr txBox="1"/>
          <p:nvPr/>
        </p:nvSpPr>
        <p:spPr>
          <a:xfrm>
            <a:off x="576355" y="1365038"/>
            <a:ext cx="1141034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US" sz="2800" b="1" dirty="0">
                <a:solidFill>
                  <a:srgbClr val="41C46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Boot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finds a 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 argument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is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annotated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sz="2800" b="1" dirty="0">
                <a:solidFill>
                  <a:srgbClr val="FF33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@Valid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it </a:t>
            </a:r>
            <a: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automatically validates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argument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the </a:t>
            </a:r>
            <a:r>
              <a:rPr lang="en-US" sz="2800" b="1" i="1" u="sng" dirty="0">
                <a:solidFill>
                  <a:srgbClr val="FF00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 method argument fails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800" b="1" dirty="0">
                <a:solidFill>
                  <a:srgbClr val="92D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8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validation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then </a:t>
            </a:r>
            <a:r>
              <a:rPr lang="en-US" sz="2800" b="1" dirty="0">
                <a:solidFill>
                  <a:srgbClr val="41C46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Boot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throws a </a:t>
            </a:r>
            <a:r>
              <a:rPr lang="en-US" sz="28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MethodArgumentNotValidException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exception.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should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handle the </a:t>
            </a:r>
            <a:r>
              <a:rPr lang="en-US" sz="2800" b="1" u="sng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MethodArgumentNotValidException</a:t>
            </a:r>
            <a:r>
              <a:rPr lang="en-US" sz="28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inside our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Exception handler class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otherwise </a:t>
            </a:r>
            <a:r>
              <a:rPr lang="en-US" sz="2800" b="1" dirty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Boot’s default error handler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 </a:t>
            </a:r>
            <a:r>
              <a:rPr lang="en-US" sz="28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b="1" dirty="0">
                <a:solidFill>
                  <a:srgbClr val="FF33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detailed error response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318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A5D19-2CC6-F8E4-AB9E-951E224BD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B434D7F8-217B-E482-88D8-51651C267E1A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F0E0BBE4-4C3C-7462-1E92-CA7CBBE4A3D2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601237A-2836-2A17-F6BA-0E746E58357D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6226D1D4-138C-3966-5D96-A15D7E481D9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D8DB0B-793E-314D-C5BC-726D621129F7}"/>
              </a:ext>
            </a:extLst>
          </p:cNvPr>
          <p:cNvSpPr txBox="1"/>
          <p:nvPr/>
        </p:nvSpPr>
        <p:spPr>
          <a:xfrm>
            <a:off x="576355" y="260657"/>
            <a:ext cx="10566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Step 4: Handle Validation Error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F686C7-CB64-3526-67A8-70DC32E860D3}"/>
              </a:ext>
            </a:extLst>
          </p:cNvPr>
          <p:cNvSpPr txBox="1"/>
          <p:nvPr/>
        </p:nvSpPr>
        <p:spPr>
          <a:xfrm>
            <a:off x="576355" y="1394451"/>
            <a:ext cx="1001992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buNone/>
            </a:pPr>
            <a:r>
              <a:rPr lang="en-IN" sz="1800" b="1" dirty="0">
                <a:solidFill>
                  <a:srgbClr val="41C46A"/>
                </a:solidFill>
                <a:effectLst/>
                <a:latin typeface="Consolas" panose="020B0609020204030204" pitchFamily="49" charset="0"/>
              </a:rPr>
              <a:t>@ExceptionHandler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(MethodArgumentNotValidException.</a:t>
            </a: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&lt;Map&lt;String, String&gt;&gt;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handleValidationErrors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MethodArgumentNotValidException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>
              <a:buNone/>
            </a:pP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Map&lt;String, String&gt; </a:t>
            </a:r>
            <a:r>
              <a:rPr lang="en-IN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errors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HashMap&lt;&gt;();</a:t>
            </a:r>
          </a:p>
          <a:p>
            <a:pPr marL="0" marR="0">
              <a:buNone/>
            </a:pP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BindingResult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bResult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.getBindingResult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>
              <a:buNone/>
            </a:pP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List&lt;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FieldError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errorList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bResult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.getFieldErrors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>
              <a:buNone/>
            </a:pPr>
            <a:endParaRPr lang="en-IN" sz="1800" b="1" dirty="0">
              <a:solidFill>
                <a:srgbClr val="7F0055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FieldError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errorList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>
              <a:buNone/>
            </a:pPr>
            <a:r>
              <a:rPr lang="en-IN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errors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.put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.getField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.getDefaultMessage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marL="0" marR="0">
              <a:buNone/>
            </a:pPr>
            <a:endParaRPr lang="en-IN" sz="1800" b="1" dirty="0">
              <a:solidFill>
                <a:srgbClr val="7F0055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</a:t>
            </a:r>
            <a:r>
              <a:rPr lang="en-IN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errors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HttpStatus.</a:t>
            </a:r>
            <a:r>
              <a:rPr lang="en-IN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BAD_REQUEST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/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73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D7B89-1DCB-DEDD-F588-E2DECBD00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DFDB1C53-0AA1-AE65-033B-40E221E552FF}"/>
              </a:ext>
            </a:extLst>
          </p:cNvPr>
          <p:cNvSpPr txBox="1"/>
          <p:nvPr/>
        </p:nvSpPr>
        <p:spPr>
          <a:xfrm>
            <a:off x="1216212" y="305602"/>
            <a:ext cx="10775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Testing Using Postman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123DEF1-6301-1C9F-7081-1F7183434E0C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7C38FC68-F4C4-27E3-BA3D-96EBF20A5D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8CC14F-97D8-DB6F-E206-B27972D0B9EA}"/>
              </a:ext>
            </a:extLst>
          </p:cNvPr>
          <p:cNvSpPr txBox="1"/>
          <p:nvPr/>
        </p:nvSpPr>
        <p:spPr>
          <a:xfrm>
            <a:off x="1216211" y="1634243"/>
            <a:ext cx="475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Adding A New Emp With Missing Fields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27F4DB-627B-EE17-BCDB-45E6B86DA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047" y="2244820"/>
            <a:ext cx="9421906" cy="430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84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E9F35-F12C-700D-337D-DC1190F07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9BD3076E-C898-CF37-95E6-216F3DEFFFE4}"/>
              </a:ext>
            </a:extLst>
          </p:cNvPr>
          <p:cNvSpPr txBox="1"/>
          <p:nvPr/>
        </p:nvSpPr>
        <p:spPr>
          <a:xfrm>
            <a:off x="1216212" y="305602"/>
            <a:ext cx="10775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Testing Using Postman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8B7987B-092E-6FD4-4D49-8611E9FBB296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60EFAB1F-1C84-EA8B-5ED5-B633752C20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FE3B5C-1110-5512-4020-4BA6707B8C4D}"/>
              </a:ext>
            </a:extLst>
          </p:cNvPr>
          <p:cNvSpPr txBox="1"/>
          <p:nvPr/>
        </p:nvSpPr>
        <p:spPr>
          <a:xfrm>
            <a:off x="1216211" y="1634243"/>
            <a:ext cx="475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Adding A New Emp With Invalid Data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FA9BD8-BC78-A047-E7CD-A0E73DAB6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964" y="2165756"/>
            <a:ext cx="9861109" cy="403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02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12F7C-9067-1B8A-E0E1-9655C18C9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26600006-9114-8857-8250-EC7F8B4465A5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41422B61-45A5-A8D6-1FD6-D99A1C93E40B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2ED7EAA-CC49-8D80-4E89-3310B3A81A6E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A146AB6B-5A4F-9361-8F16-44E54A20454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81025B-168D-136B-1CC1-77F68666E303}"/>
              </a:ext>
            </a:extLst>
          </p:cNvPr>
          <p:cNvSpPr txBox="1"/>
          <p:nvPr/>
        </p:nvSpPr>
        <p:spPr>
          <a:xfrm>
            <a:off x="2459388" y="280860"/>
            <a:ext cx="7644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 Problem With Our Code 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84936D-E493-4D70-C21E-B7A68AB98C0C}"/>
              </a:ext>
            </a:extLst>
          </p:cNvPr>
          <p:cNvSpPr txBox="1"/>
          <p:nvPr/>
        </p:nvSpPr>
        <p:spPr>
          <a:xfrm>
            <a:off x="576355" y="1365038"/>
            <a:ext cx="114103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Although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our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will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properly handle validation errors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Emp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when we 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 an employee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passing partial data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 like we </a:t>
            </a:r>
            <a: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 want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update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salary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then it will throw 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exception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i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you guess why 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9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E4B2D-46F3-B868-C1AE-D1D1E78C7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424FF066-F395-A4E6-1CB4-26AD5D03EE96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C2C8A21B-DF2C-7021-8FE3-6ABA8407BA38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73B3F74-68BB-1CA7-3986-63516B7C8310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1B80E639-EE8A-5DED-3D46-7A3B87F7AAB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B0CA82-C974-29E3-21C6-9FC2DCEB737E}"/>
              </a:ext>
            </a:extLst>
          </p:cNvPr>
          <p:cNvSpPr txBox="1"/>
          <p:nvPr/>
        </p:nvSpPr>
        <p:spPr>
          <a:xfrm>
            <a:off x="2459388" y="280860"/>
            <a:ext cx="7644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 Problem With Our Code !</a:t>
            </a:r>
            <a:endParaRPr lang="en-US" sz="36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0678DB-1ADC-1C63-A3E4-E547C20041AB}"/>
              </a:ext>
            </a:extLst>
          </p:cNvPr>
          <p:cNvSpPr txBox="1"/>
          <p:nvPr/>
        </p:nvSpPr>
        <p:spPr>
          <a:xfrm>
            <a:off x="576355" y="1365038"/>
            <a:ext cx="1141034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That’s happening because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we </a:t>
            </a:r>
            <a:r>
              <a:rPr lang="en-US" sz="28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en-US" sz="2800" b="1" dirty="0">
                <a:solidFill>
                  <a:srgbClr val="FF00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by </a:t>
            </a:r>
            <a:r>
              <a:rPr lang="en-US" sz="28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passing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only the </a:t>
            </a:r>
            <a:r>
              <a:rPr lang="en-US" sz="2800" b="1" dirty="0" err="1">
                <a:solidFill>
                  <a:srgbClr val="004B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(salary) field in the </a:t>
            </a:r>
            <a:r>
              <a:rPr lang="en-US" sz="2800" b="1" dirty="0">
                <a:solidFill>
                  <a:srgbClr val="FF00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 body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 </a:t>
            </a:r>
            <a:r>
              <a:rPr lang="en-US" sz="28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ename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field is </a:t>
            </a:r>
            <a:r>
              <a:rPr lang="en-US" sz="2800" b="1" dirty="0">
                <a:solidFill>
                  <a:srgbClr val="6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Since </a:t>
            </a:r>
            <a:r>
              <a:rPr lang="en-US" sz="2800" b="1" dirty="0" err="1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ename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has the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@NotBlank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validation </a:t>
            </a:r>
            <a:r>
              <a:rPr lang="en-US" sz="2800" b="1" dirty="0">
                <a:solidFill>
                  <a:srgbClr val="A564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constraint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  </a:t>
            </a:r>
            <a:r>
              <a:rPr lang="en-US" sz="2800" b="1" dirty="0">
                <a:solidFill>
                  <a:srgbClr val="41C46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Hibernate Validator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will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reject the update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002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3DBE03-31BE-6DE4-0D4F-1BDEF0CD3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363CEC9D-39A4-71E9-BEA3-348DCC4B3A76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C8FA6766-5AFE-CA24-21D2-98FA0774239F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8194C12-4233-C684-B7C6-6A2F3059F70E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65B4AB49-6349-2898-47CA-1016A4AE67F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74BCFB-0AD8-5D4B-0FC1-A644D5E34807}"/>
              </a:ext>
            </a:extLst>
          </p:cNvPr>
          <p:cNvSpPr txBox="1"/>
          <p:nvPr/>
        </p:nvSpPr>
        <p:spPr>
          <a:xfrm>
            <a:off x="2459388" y="280860"/>
            <a:ext cx="7644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 What’s The Solution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C50EB5-02A3-C828-8CBB-67E092B83781}"/>
              </a:ext>
            </a:extLst>
          </p:cNvPr>
          <p:cNvSpPr txBox="1"/>
          <p:nvPr/>
        </p:nvSpPr>
        <p:spPr>
          <a:xfrm>
            <a:off x="576355" y="1365038"/>
            <a:ext cx="1141034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Instead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sending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full </a:t>
            </a:r>
            <a:r>
              <a:rPr lang="en-US" sz="2800" b="1" u="sng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entity, use a </a:t>
            </a:r>
            <a:r>
              <a:rPr lang="en-US" sz="2800" b="1" u="sng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DTO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for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avoids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sending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unnecessary fields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8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41C46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Allows safe updates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validation errors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450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 rot="-10800000">
            <a:off x="6351" y="549544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9" name="Freeform 9"/>
          <p:cNvSpPr/>
          <p:nvPr/>
        </p:nvSpPr>
        <p:spPr>
          <a:xfrm>
            <a:off x="722540" y="551449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0" name="Freeform 10"/>
          <p:cNvSpPr/>
          <p:nvPr/>
        </p:nvSpPr>
        <p:spPr>
          <a:xfrm>
            <a:off x="1" y="623703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1" name="Freeform 11"/>
          <p:cNvSpPr/>
          <p:nvPr/>
        </p:nvSpPr>
        <p:spPr>
          <a:xfrm>
            <a:off x="2214501" y="625608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2" name="Freeform 12"/>
          <p:cNvSpPr/>
          <p:nvPr/>
        </p:nvSpPr>
        <p:spPr>
          <a:xfrm>
            <a:off x="11469461" y="542499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3" name="Freeform 13"/>
          <p:cNvSpPr/>
          <p:nvPr/>
        </p:nvSpPr>
        <p:spPr>
          <a:xfrm>
            <a:off x="11469461" y="614753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4" name="Freeform 14"/>
          <p:cNvSpPr/>
          <p:nvPr/>
        </p:nvSpPr>
        <p:spPr>
          <a:xfrm>
            <a:off x="10746922" y="4702454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5" name="Freeform 15"/>
          <p:cNvSpPr/>
          <p:nvPr/>
        </p:nvSpPr>
        <p:spPr>
          <a:xfrm>
            <a:off x="10746922" y="542499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6" name="Freeform 16"/>
          <p:cNvSpPr/>
          <p:nvPr/>
        </p:nvSpPr>
        <p:spPr>
          <a:xfrm rot="5400000">
            <a:off x="10024383" y="614753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7" name="Freeform 17"/>
          <p:cNvSpPr/>
          <p:nvPr/>
        </p:nvSpPr>
        <p:spPr>
          <a:xfrm rot="5400000" flipH="1" flipV="1">
            <a:off x="8513804" y="542499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8" name="Freeform 18"/>
          <p:cNvSpPr/>
          <p:nvPr/>
        </p:nvSpPr>
        <p:spPr>
          <a:xfrm rot="-10800000" flipH="1" flipV="1">
            <a:off x="8513804" y="614753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601A063-7C82-D153-D8DC-AE1A165FDC58}"/>
              </a:ext>
            </a:extLst>
          </p:cNvPr>
          <p:cNvCxnSpPr>
            <a:cxnSpLocks/>
          </p:cNvCxnSpPr>
          <p:nvPr/>
        </p:nvCxnSpPr>
        <p:spPr>
          <a:xfrm>
            <a:off x="4521200" y="939800"/>
            <a:ext cx="1189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F118D37-B426-0FC3-5A37-DFAE4C3AFDCF}"/>
              </a:ext>
            </a:extLst>
          </p:cNvPr>
          <p:cNvSpPr txBox="1"/>
          <p:nvPr/>
        </p:nvSpPr>
        <p:spPr>
          <a:xfrm>
            <a:off x="3472651" y="127000"/>
            <a:ext cx="5041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Today’s Agenda</a:t>
            </a:r>
          </a:p>
        </p:txBody>
      </p:sp>
      <p:pic>
        <p:nvPicPr>
          <p:cNvPr id="44" name="Picture 43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6AACE809-500E-9518-687B-1492528CC66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804" y="65884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0095FF-1826-FDCD-3380-B3970D421C88}"/>
              </a:ext>
            </a:extLst>
          </p:cNvPr>
          <p:cNvSpPr txBox="1"/>
          <p:nvPr/>
        </p:nvSpPr>
        <p:spPr>
          <a:xfrm rot="10800000" flipV="1">
            <a:off x="2658588" y="4414672"/>
            <a:ext cx="8876927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b="1" dirty="0">
                <a:solidFill>
                  <a:srgbClr val="FFC000"/>
                </a:solidFill>
              </a:rPr>
              <a:t>Example</a:t>
            </a:r>
          </a:p>
        </p:txBody>
      </p:sp>
      <p:sp>
        <p:nvSpPr>
          <p:cNvPr id="3" name="Triangle 34">
            <a:extLst>
              <a:ext uri="{FF2B5EF4-FFF2-40B4-BE49-F238E27FC236}">
                <a16:creationId xmlns:a16="http://schemas.microsoft.com/office/drawing/2014/main" id="{4E24418B-A963-FC93-22A4-1959313AD0CD}"/>
              </a:ext>
            </a:extLst>
          </p:cNvPr>
          <p:cNvSpPr/>
          <p:nvPr/>
        </p:nvSpPr>
        <p:spPr>
          <a:xfrm rot="5400000">
            <a:off x="2214099" y="4505876"/>
            <a:ext cx="362070" cy="36126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92DFB6-7683-75F2-E711-1697D27F4F93}"/>
              </a:ext>
            </a:extLst>
          </p:cNvPr>
          <p:cNvSpPr txBox="1"/>
          <p:nvPr/>
        </p:nvSpPr>
        <p:spPr>
          <a:xfrm rot="10800000" flipV="1">
            <a:off x="2658588" y="3455908"/>
            <a:ext cx="8331599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b="1" dirty="0">
                <a:solidFill>
                  <a:srgbClr val="00B050"/>
                </a:solidFill>
              </a:rPr>
              <a:t>Steps Needed For Adding Validation</a:t>
            </a:r>
          </a:p>
        </p:txBody>
      </p:sp>
      <p:sp>
        <p:nvSpPr>
          <p:cNvPr id="5" name="Triangle 34">
            <a:extLst>
              <a:ext uri="{FF2B5EF4-FFF2-40B4-BE49-F238E27FC236}">
                <a16:creationId xmlns:a16="http://schemas.microsoft.com/office/drawing/2014/main" id="{6B615682-E630-35D2-73EA-FDA4E9C7EF7D}"/>
              </a:ext>
            </a:extLst>
          </p:cNvPr>
          <p:cNvSpPr/>
          <p:nvPr/>
        </p:nvSpPr>
        <p:spPr>
          <a:xfrm rot="5400000">
            <a:off x="2214100" y="3534846"/>
            <a:ext cx="362070" cy="36126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966154-5EB0-ADB9-8927-3C2AF4A207AA}"/>
              </a:ext>
            </a:extLst>
          </p:cNvPr>
          <p:cNvSpPr txBox="1"/>
          <p:nvPr/>
        </p:nvSpPr>
        <p:spPr>
          <a:xfrm rot="10800000" flipV="1">
            <a:off x="2658588" y="2445587"/>
            <a:ext cx="7329860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b="1" dirty="0">
                <a:solidFill>
                  <a:srgbClr val="FF0066"/>
                </a:solidFill>
              </a:rPr>
              <a:t>How Spring Boot Supports Validation ?</a:t>
            </a:r>
          </a:p>
        </p:txBody>
      </p:sp>
      <p:sp>
        <p:nvSpPr>
          <p:cNvPr id="21" name="Triangle 34">
            <a:extLst>
              <a:ext uri="{FF2B5EF4-FFF2-40B4-BE49-F238E27FC236}">
                <a16:creationId xmlns:a16="http://schemas.microsoft.com/office/drawing/2014/main" id="{9A902ACE-F8E7-ED8A-3677-6551061F26E7}"/>
              </a:ext>
            </a:extLst>
          </p:cNvPr>
          <p:cNvSpPr/>
          <p:nvPr/>
        </p:nvSpPr>
        <p:spPr>
          <a:xfrm rot="5400000">
            <a:off x="2214100" y="2445988"/>
            <a:ext cx="362070" cy="36126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97847E-EEC3-99F0-4F5C-CF0B05C27CF0}"/>
              </a:ext>
            </a:extLst>
          </p:cNvPr>
          <p:cNvSpPr txBox="1"/>
          <p:nvPr/>
        </p:nvSpPr>
        <p:spPr>
          <a:xfrm rot="10800000" flipV="1">
            <a:off x="2658588" y="1374087"/>
            <a:ext cx="7329860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b="1" dirty="0">
                <a:solidFill>
                  <a:schemeClr val="accent2">
                    <a:lumMod val="75000"/>
                  </a:schemeClr>
                </a:solidFill>
              </a:rPr>
              <a:t>What Is Validation ?</a:t>
            </a:r>
          </a:p>
        </p:txBody>
      </p:sp>
      <p:sp>
        <p:nvSpPr>
          <p:cNvPr id="22" name="Triangle 34">
            <a:extLst>
              <a:ext uri="{FF2B5EF4-FFF2-40B4-BE49-F238E27FC236}">
                <a16:creationId xmlns:a16="http://schemas.microsoft.com/office/drawing/2014/main" id="{78A333D4-65A5-6A18-CCD3-7281EF7779C1}"/>
              </a:ext>
            </a:extLst>
          </p:cNvPr>
          <p:cNvSpPr/>
          <p:nvPr/>
        </p:nvSpPr>
        <p:spPr>
          <a:xfrm rot="5400000">
            <a:off x="2214100" y="1374488"/>
            <a:ext cx="362070" cy="36126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87C75B-0BC4-D1E9-39E0-0F941FE39AAE}"/>
              </a:ext>
            </a:extLst>
          </p:cNvPr>
          <p:cNvSpPr txBox="1"/>
          <p:nvPr/>
        </p:nvSpPr>
        <p:spPr>
          <a:xfrm rot="10800000" flipV="1">
            <a:off x="2658588" y="5292608"/>
            <a:ext cx="8876927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b="1" dirty="0">
                <a:solidFill>
                  <a:srgbClr val="0070C0"/>
                </a:solidFill>
              </a:rPr>
              <a:t>Handling Updates</a:t>
            </a:r>
          </a:p>
        </p:txBody>
      </p:sp>
      <p:sp>
        <p:nvSpPr>
          <p:cNvPr id="7" name="Triangle 34">
            <a:extLst>
              <a:ext uri="{FF2B5EF4-FFF2-40B4-BE49-F238E27FC236}">
                <a16:creationId xmlns:a16="http://schemas.microsoft.com/office/drawing/2014/main" id="{E660A30C-40FD-40CA-AC52-00757AB8E805}"/>
              </a:ext>
            </a:extLst>
          </p:cNvPr>
          <p:cNvSpPr/>
          <p:nvPr/>
        </p:nvSpPr>
        <p:spPr>
          <a:xfrm rot="5400000">
            <a:off x="2214099" y="5383812"/>
            <a:ext cx="362070" cy="36126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 animBg="1"/>
      <p:bldP spid="20" grpId="0"/>
      <p:bldP spid="21" grpId="0" animBg="1"/>
      <p:bldP spid="19" grpId="0"/>
      <p:bldP spid="22" grpId="0" animBg="1"/>
      <p:bldP spid="6" grpId="0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DF77E-1773-59E4-B7C3-488694F8C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49BE679A-6E05-A085-58F6-DF71A2C9297E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8DB59419-7F15-5F96-184F-0543E1EC7257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C61B52B-4CAE-0737-2607-8521C236BC9E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65051805-9074-3813-006D-E799BB29567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282CA1-AB68-8EA0-5BDE-1765B8195C15}"/>
              </a:ext>
            </a:extLst>
          </p:cNvPr>
          <p:cNvSpPr txBox="1"/>
          <p:nvPr/>
        </p:nvSpPr>
        <p:spPr>
          <a:xfrm>
            <a:off x="3844657" y="268600"/>
            <a:ext cx="4873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Steps Needed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7E9142-7545-ADB8-2AA3-DAAC2DDEDD6D}"/>
              </a:ext>
            </a:extLst>
          </p:cNvPr>
          <p:cNvSpPr txBox="1"/>
          <p:nvPr/>
        </p:nvSpPr>
        <p:spPr>
          <a:xfrm>
            <a:off x="576355" y="1221598"/>
            <a:ext cx="114103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0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DTO class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the </a:t>
            </a:r>
            <a:r>
              <a:rPr lang="en-US" sz="20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ename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members.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</a:t>
            </a:r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@Size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en-US" sz="20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ename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apply </a:t>
            </a:r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@Min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en-US" sz="20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will </a:t>
            </a:r>
            <a:r>
              <a:rPr lang="en-US" sz="20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that we can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any of the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fields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but we </a:t>
            </a:r>
            <a:r>
              <a:rPr lang="en-US" sz="2000" b="1" dirty="0">
                <a:solidFill>
                  <a:srgbClr val="FF33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must provide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minimum required value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A564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Modify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Service class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that it </a:t>
            </a:r>
            <a:r>
              <a:rPr lang="en-US" sz="2000" b="1" i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updates non-null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fields.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lang="en-US" sz="2000" b="1" dirty="0">
                <a:solidFill>
                  <a:srgbClr val="41C46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 Controller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use </a:t>
            </a:r>
            <a:r>
              <a:rPr lang="en-US" sz="2000" b="1" dirty="0">
                <a:solidFill>
                  <a:srgbClr val="FF33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@Valid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</a:t>
            </a: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 parameter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where </a:t>
            </a:r>
            <a:r>
              <a:rPr lang="en-US" sz="20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DTO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received.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Finally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if the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validation fails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</a:t>
            </a:r>
            <a:r>
              <a:rPr lang="en-US" sz="2000" b="1" dirty="0">
                <a:solidFill>
                  <a:srgbClr val="41C46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will throw a </a:t>
            </a:r>
            <a:r>
              <a:rPr lang="en-US" sz="2000" b="1" u="sng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MethodArgumentNotValidException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 so we </a:t>
            </a:r>
            <a:r>
              <a:rPr lang="en-US" sz="2000" b="1" dirty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must handle it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our </a:t>
            </a:r>
            <a:r>
              <a:rPr lang="en-US" sz="2000" b="1" dirty="0">
                <a:solidFill>
                  <a:srgbClr val="FF33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Global exception handler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class. </a:t>
            </a:r>
          </a:p>
        </p:txBody>
      </p:sp>
    </p:spTree>
    <p:extLst>
      <p:ext uri="{BB962C8B-B14F-4D97-AF65-F5344CB8AC3E}">
        <p14:creationId xmlns:p14="http://schemas.microsoft.com/office/powerpoint/2010/main" val="334041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629FB-0D0B-2435-67F3-72316ACF3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E0BEF7EA-7DE5-314E-CF2D-2E51B074AD4A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5B4FA7A9-70C4-A1CA-DB05-C6CE9CEF3C9E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C8A2DBA-77B3-AC1F-B18A-77E47E0EC7BF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0F60FC9D-FAFD-CCCA-407A-41B6792AA93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DB00E0-93BB-332D-27B0-5C7CD85960C3}"/>
              </a:ext>
            </a:extLst>
          </p:cNvPr>
          <p:cNvSpPr txBox="1"/>
          <p:nvPr/>
        </p:nvSpPr>
        <p:spPr>
          <a:xfrm>
            <a:off x="3844657" y="268600"/>
            <a:ext cx="4873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DTO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EE75FE-C453-8837-4AB0-7942B9708F24}"/>
              </a:ext>
            </a:extLst>
          </p:cNvPr>
          <p:cNvSpPr txBox="1"/>
          <p:nvPr/>
        </p:nvSpPr>
        <p:spPr>
          <a:xfrm>
            <a:off x="794416" y="1462678"/>
            <a:ext cx="1012459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in.scalive.dto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jakarta.validation.constraints.Min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jakarta.validation.constraints.Size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lombok.Getter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lombok.Setter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41C46A"/>
                </a:solidFill>
                <a:effectLst/>
                <a:latin typeface="Consolas" panose="020B0609020204030204" pitchFamily="49" charset="0"/>
              </a:rPr>
              <a:t>@Getter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41C46A"/>
                </a:solidFill>
                <a:effectLst/>
                <a:latin typeface="Consolas" panose="020B0609020204030204" pitchFamily="49" charset="0"/>
              </a:rPr>
              <a:t>@Setter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EmpUpdateDTO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IN" sz="1800" b="1" dirty="0">
                <a:solidFill>
                  <a:srgbClr val="FF33CC"/>
                </a:solidFill>
                <a:effectLst/>
                <a:latin typeface="Consolas" panose="020B0609020204030204" pitchFamily="49" charset="0"/>
              </a:rPr>
              <a:t>@Size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(min = 1, message = </a:t>
            </a:r>
            <a:r>
              <a:rPr lang="en-IN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Ename</a:t>
            </a:r>
            <a:r>
              <a:rPr lang="en-IN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cannot be empty"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IN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ename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IN" sz="1800" b="1" dirty="0">
                <a:solidFill>
                  <a:srgbClr val="FF33CC"/>
                </a:solidFill>
                <a:effectLst/>
                <a:latin typeface="Consolas" panose="020B0609020204030204" pitchFamily="49" charset="0"/>
              </a:rPr>
              <a:t>@Min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= 10000, message = </a:t>
            </a:r>
            <a:r>
              <a:rPr lang="en-IN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"Salary must be at least 10000"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Double </a:t>
            </a:r>
            <a:r>
              <a:rPr lang="en-IN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sal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/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9545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352B3-E639-CE35-19CE-B1C7F6272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7D87BE43-2FEE-AC8D-3733-35E0FA3300FD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38FF0616-5AC8-709C-B687-B25537676DCA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0838213-6DE0-1BB8-89B6-950D02C91041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76D9700B-228E-4173-523F-64F56DDB17D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EC6607-F4F9-4E47-ECF9-B830A1C61651}"/>
              </a:ext>
            </a:extLst>
          </p:cNvPr>
          <p:cNvSpPr txBox="1"/>
          <p:nvPr/>
        </p:nvSpPr>
        <p:spPr>
          <a:xfrm>
            <a:off x="3844657" y="268600"/>
            <a:ext cx="4873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Service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252DDB-D954-24B7-50E7-77940F75369B}"/>
              </a:ext>
            </a:extLst>
          </p:cNvPr>
          <p:cNvSpPr txBox="1"/>
          <p:nvPr/>
        </p:nvSpPr>
        <p:spPr>
          <a:xfrm>
            <a:off x="794416" y="1462678"/>
            <a:ext cx="11397584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updateEmp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EmpUpdateDTO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empDTO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,Integer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empId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>
              <a:buNone/>
            </a:pP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Emp </a:t>
            </a:r>
            <a:r>
              <a:rPr lang="en-IN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existingEmp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repo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.findById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empId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orElse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if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existingEmp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throw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NoSuchEmpExistsException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 with id:"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empId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6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 does not exists"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buNone/>
            </a:pP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marL="0" marR="0"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IN" sz="1600" b="1" i="1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if(</a:t>
            </a:r>
            <a:r>
              <a:rPr lang="en-IN" sz="1600" b="1" i="1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empDTO.getEname</a:t>
            </a:r>
            <a:r>
              <a:rPr lang="en-IN" sz="1600" b="1" i="1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()==null &amp;&amp; </a:t>
            </a:r>
            <a:r>
              <a:rPr lang="en-IN" sz="1600" b="1" i="1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empDTO.getSal</a:t>
            </a:r>
            <a:r>
              <a:rPr lang="en-IN" sz="1600" b="1" i="1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()==null) {</a:t>
            </a:r>
          </a:p>
          <a:p>
            <a:pPr marL="0" marR="0">
              <a:buNone/>
            </a:pPr>
            <a:r>
              <a:rPr lang="en-IN" sz="1600" b="1" i="1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	throw new </a:t>
            </a:r>
            <a:r>
              <a:rPr lang="en-IN" sz="1600" b="1" i="1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RuntimeException</a:t>
            </a:r>
            <a:r>
              <a:rPr lang="en-IN" sz="1600" b="1" i="1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("Empty object not allowed!");</a:t>
            </a:r>
          </a:p>
          <a:p>
            <a:pPr marL="0" marR="0">
              <a:buNone/>
            </a:pPr>
            <a:r>
              <a:rPr lang="en-IN" sz="1600" b="1" i="1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marL="0" marR="0">
              <a:buNone/>
            </a:pPr>
            <a:r>
              <a:rPr lang="en-IN" sz="1600" b="1" i="1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if (</a:t>
            </a:r>
            <a:r>
              <a:rPr lang="en-IN" sz="1600" b="1" i="1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empDTO.getEname</a:t>
            </a:r>
            <a:r>
              <a:rPr lang="en-IN" sz="1600" b="1" i="1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() != null &amp;&amp; </a:t>
            </a:r>
            <a:r>
              <a:rPr lang="en-IN" sz="1600" b="1" i="1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empDTO.getEname</a:t>
            </a:r>
            <a:r>
              <a:rPr lang="en-IN" sz="1600" b="1" i="1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N" sz="1600" b="1" i="1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isBlank</a:t>
            </a:r>
            <a:r>
              <a:rPr lang="en-IN" sz="1600" b="1" i="1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pPr marL="0" marR="0">
              <a:buNone/>
            </a:pPr>
            <a:r>
              <a:rPr lang="en-IN" sz="1600" b="1" i="1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	throw new </a:t>
            </a:r>
            <a:r>
              <a:rPr lang="en-IN" sz="1600" b="1" i="1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RuntimeException</a:t>
            </a:r>
            <a:r>
              <a:rPr lang="en-IN" sz="1600" b="1" i="1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N" sz="1600" b="1" i="1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Ename</a:t>
            </a:r>
            <a:r>
              <a:rPr lang="en-IN" sz="1600" b="1" i="1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cannot be just spaces");</a:t>
            </a:r>
          </a:p>
          <a:p>
            <a:pPr marL="0" marR="0">
              <a:buNone/>
            </a:pPr>
            <a:r>
              <a:rPr lang="en-IN" sz="1600" b="1" i="1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marL="0" marR="0">
              <a:buNone/>
            </a:pPr>
            <a:r>
              <a:rPr lang="en-IN" sz="1600" b="1" i="1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if (</a:t>
            </a:r>
            <a:r>
              <a:rPr lang="en-IN" sz="1600" b="1" i="1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empDTO.getEname</a:t>
            </a:r>
            <a:r>
              <a:rPr lang="en-IN" sz="1600" b="1" i="1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() != null) {</a:t>
            </a:r>
          </a:p>
          <a:p>
            <a:pPr marL="0" marR="0">
              <a:buNone/>
            </a:pPr>
            <a:r>
              <a:rPr lang="en-IN" sz="1600" b="1" i="1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IN" sz="1600" b="1" i="1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existingEmp.setEname</a:t>
            </a:r>
            <a:r>
              <a:rPr lang="en-IN" sz="1600" b="1" i="1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1" i="1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empDTO.getEname</a:t>
            </a:r>
            <a:r>
              <a:rPr lang="en-IN" sz="1600" b="1" i="1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>
              <a:buNone/>
            </a:pPr>
            <a:r>
              <a:rPr lang="en-IN" sz="1600" b="1" i="1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marL="0" marR="0">
              <a:buNone/>
            </a:pPr>
            <a:r>
              <a:rPr lang="en-IN" sz="1600" b="1" i="1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if (</a:t>
            </a:r>
            <a:r>
              <a:rPr lang="en-IN" sz="1600" b="1" i="1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empDTO.getSal</a:t>
            </a:r>
            <a:r>
              <a:rPr lang="en-IN" sz="1600" b="1" i="1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() != null) {</a:t>
            </a:r>
          </a:p>
          <a:p>
            <a:pPr marL="0" marR="0">
              <a:buNone/>
            </a:pPr>
            <a:r>
              <a:rPr lang="en-IN" sz="1600" b="1" i="1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IN" sz="1600" b="1" i="1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existingEmp.setSal</a:t>
            </a:r>
            <a:r>
              <a:rPr lang="en-IN" sz="1600" b="1" i="1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1" i="1" dirty="0" err="1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empDTO.getSal</a:t>
            </a:r>
            <a:r>
              <a:rPr lang="en-IN" sz="1600" b="1" i="1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>
              <a:buNone/>
            </a:pPr>
            <a:r>
              <a:rPr lang="en-IN" sz="1600" b="1" i="1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marL="0" marR="0">
              <a:buNone/>
            </a:pPr>
            <a:r>
              <a:rPr lang="en-IN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IN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repo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.save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existingEmp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 updated successfully!"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/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>
              <a:buNone/>
            </a:pP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623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16CB0-4F06-2FCB-916D-6B06E7672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2432A8E7-F51E-628F-4FD4-9B582ACEF9F4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26E4CC7B-848A-4492-D6E9-B5CFFE8D2CA4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49AB1A3-067F-9D9F-8A3F-A479F549E1A4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3643AA17-91E9-4902-6F9D-7FEAF8767E8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161301-75C4-C1F5-E1CE-9AD3686D796C}"/>
              </a:ext>
            </a:extLst>
          </p:cNvPr>
          <p:cNvSpPr txBox="1"/>
          <p:nvPr/>
        </p:nvSpPr>
        <p:spPr>
          <a:xfrm>
            <a:off x="2223247" y="268600"/>
            <a:ext cx="6495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Rest Controller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5E5859-64C7-8BCC-342A-BC4B0A7264E0}"/>
              </a:ext>
            </a:extLst>
          </p:cNvPr>
          <p:cNvSpPr txBox="1"/>
          <p:nvPr/>
        </p:nvSpPr>
        <p:spPr>
          <a:xfrm>
            <a:off x="450475" y="1141755"/>
            <a:ext cx="914175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in.scalive.controller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org.springframework.validation.annotation.Validated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org.springframework.web.bind.annotation.GetMapping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org.springframework.web.bind.annotation.PathVariable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org.springframework.web.bind.annotation.PostMapping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org.springframework.web.bind.annotation.PutMapping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org.springframework.web.bind.annotation.RequestBody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org.springframework.web.bind.annotation.RequestMapping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org.springframework.web.bind.annotation.RestController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in.scalive.dto.EmpUpdateDTO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in.scalive.entity.Emp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in.scalive.service.EmpService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jakarta.validation.Valid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600" b="1" dirty="0">
                <a:solidFill>
                  <a:srgbClr val="41C46A"/>
                </a:solidFill>
                <a:effectLst/>
                <a:latin typeface="Consolas" panose="020B0609020204030204" pitchFamily="49" charset="0"/>
              </a:rPr>
              <a:t>@RestController</a:t>
            </a:r>
          </a:p>
          <a:p>
            <a:pPr marL="0" marR="0">
              <a:buNone/>
            </a:pPr>
            <a:r>
              <a:rPr lang="en-IN" sz="1600" b="1" dirty="0">
                <a:solidFill>
                  <a:srgbClr val="41C46A"/>
                </a:solidFill>
                <a:effectLst/>
                <a:latin typeface="Consolas" panose="020B0609020204030204" pitchFamily="49" charset="0"/>
              </a:rPr>
              <a:t>@RequestMapping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"/api/emp"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EmpController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EmpService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EmpController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EmpService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>
              <a:buNone/>
            </a:pPr>
            <a:r>
              <a:rPr lang="en-IN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4148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CE500-D592-4696-4EAF-EE3D251B1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A37F6075-D3C5-C8FD-FEAE-99F16017C4BD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4437A647-2879-E734-F00A-581911FBB71D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BA0B09C-0426-A8BC-41CE-8F0C36C3C8A5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ECFDC872-0C3D-C11F-E293-AB4F97F9A72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4FBE74-AA53-8408-9C0B-F38240E5F6C3}"/>
              </a:ext>
            </a:extLst>
          </p:cNvPr>
          <p:cNvSpPr txBox="1"/>
          <p:nvPr/>
        </p:nvSpPr>
        <p:spPr>
          <a:xfrm>
            <a:off x="2223247" y="268600"/>
            <a:ext cx="6495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Rest Controller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20122D-D546-F939-CF01-08A62811517D}"/>
              </a:ext>
            </a:extLst>
          </p:cNvPr>
          <p:cNvSpPr txBox="1"/>
          <p:nvPr/>
        </p:nvSpPr>
        <p:spPr>
          <a:xfrm>
            <a:off x="674594" y="1297707"/>
            <a:ext cx="1007408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buNone/>
            </a:pPr>
            <a:r>
              <a:rPr lang="en-IN" sz="1800" b="1" dirty="0">
                <a:solidFill>
                  <a:srgbClr val="41C46A"/>
                </a:solidFill>
                <a:effectLst/>
                <a:latin typeface="Consolas" panose="020B0609020204030204" pitchFamily="49" charset="0"/>
              </a:rPr>
              <a:t>@PostMapping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"/add"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addEmp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@RequestBody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@Valid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 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empToAdd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.addEmp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empToAdd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41C46A"/>
                </a:solidFill>
                <a:effectLst/>
                <a:latin typeface="Consolas" panose="020B0609020204030204" pitchFamily="49" charset="0"/>
              </a:rPr>
              <a:t>@GetMapping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"/{empId}"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getEmp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@PathVariable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"empId"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)Integer 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empId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.getEmp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empId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41C46A"/>
                </a:solidFill>
                <a:effectLst/>
                <a:latin typeface="Consolas" panose="020B0609020204030204" pitchFamily="49" charset="0"/>
              </a:rPr>
              <a:t>@PutMapping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"/update/{empId}"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updateEmp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FF33CC"/>
                </a:solidFill>
                <a:effectLst/>
                <a:latin typeface="Consolas" panose="020B0609020204030204" pitchFamily="49" charset="0"/>
              </a:rPr>
              <a:t>@Valid </a:t>
            </a:r>
            <a:r>
              <a:rPr lang="en-IN" sz="1800" b="1" dirty="0">
                <a:solidFill>
                  <a:srgbClr val="41C46A"/>
                </a:solidFill>
                <a:effectLst/>
                <a:latin typeface="Consolas" panose="020B0609020204030204" pitchFamily="49" charset="0"/>
              </a:rPr>
              <a:t>@RequestBody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EmpUpdateDTO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empDTO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800" b="1" dirty="0">
                <a:solidFill>
                  <a:srgbClr val="41C46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IN" sz="1800" b="1" dirty="0" err="1">
                <a:solidFill>
                  <a:srgbClr val="41C46A"/>
                </a:solidFill>
                <a:effectLst/>
                <a:latin typeface="Consolas" panose="020B0609020204030204" pitchFamily="49" charset="0"/>
              </a:rPr>
              <a:t>PathVariable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empId</a:t>
            </a:r>
            <a:r>
              <a:rPr lang="en-IN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)Integer 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empId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.updateEmp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empDTO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empId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153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8FCEB-18A4-ED27-8765-CC4870D0E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4715AE87-8DED-5D04-43F6-91BE8A0F2DAC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A8E74223-E176-B73A-EEDF-D1C84BF981B2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DCB1D1F-2EC0-B860-7605-ECD8007E36B2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7DC105D7-D8C2-942B-999E-6E304374A62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21D477-6913-9E58-80A3-E193E40D893C}"/>
              </a:ext>
            </a:extLst>
          </p:cNvPr>
          <p:cNvSpPr txBox="1"/>
          <p:nvPr/>
        </p:nvSpPr>
        <p:spPr>
          <a:xfrm>
            <a:off x="2223247" y="268600"/>
            <a:ext cx="845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</a:t>
            </a:r>
            <a:r>
              <a:rPr lang="en-US" sz="4000" dirty="0" err="1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GlobalExceptionHandler</a:t>
            </a:r>
            <a:r>
              <a:rPr lang="en-US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CACF23-74BD-4BEB-6E9E-D0CE55FF221B}"/>
              </a:ext>
            </a:extLst>
          </p:cNvPr>
          <p:cNvSpPr txBox="1"/>
          <p:nvPr/>
        </p:nvSpPr>
        <p:spPr>
          <a:xfrm>
            <a:off x="118780" y="1369425"/>
            <a:ext cx="12073219" cy="4293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buNone/>
            </a:pPr>
            <a:r>
              <a:rPr lang="en-IN" sz="1500" b="1" dirty="0">
                <a:solidFill>
                  <a:srgbClr val="FF0066"/>
                </a:solidFill>
                <a:effectLst/>
                <a:latin typeface="Consolas" panose="020B0609020204030204" pitchFamily="49" charset="0"/>
              </a:rPr>
              <a:t>@ExceptionHandler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(MethodArgumentNotValidException.</a:t>
            </a:r>
            <a:r>
              <a:rPr lang="en-IN" sz="15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>
              <a:buNone/>
            </a:pPr>
            <a:r>
              <a:rPr lang="en-IN" sz="15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&lt;Map&lt;String, String&gt;&gt; </a:t>
            </a:r>
            <a:r>
              <a:rPr lang="en-IN" sz="1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handleValidationErrors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MethodArgumentNotValidException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>
              <a:buNone/>
            </a:pP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Map&lt;String, String&gt; </a:t>
            </a:r>
            <a:r>
              <a:rPr lang="en-IN" sz="15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errors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5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HashMap&lt;&gt;();</a:t>
            </a:r>
          </a:p>
          <a:p>
            <a:pPr marL="0" marR="0">
              <a:buNone/>
            </a:pP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IN" sz="1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BindingResult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bResult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5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en-IN" sz="1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.getBindingResult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>
              <a:buNone/>
            </a:pP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List&lt;</a:t>
            </a:r>
            <a:r>
              <a:rPr lang="en-IN" sz="1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FieldError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5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errorList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5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bResult</a:t>
            </a:r>
            <a:r>
              <a:rPr lang="en-IN" sz="1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.getFieldErrors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>
              <a:buNone/>
            </a:pPr>
            <a:r>
              <a:rPr lang="en-IN" sz="15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FieldError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IN" sz="15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errorList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>
              <a:buNone/>
            </a:pPr>
            <a:r>
              <a:rPr lang="en-IN" sz="15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IN" sz="15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errors</a:t>
            </a:r>
            <a:r>
              <a:rPr lang="en-IN" sz="1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.put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5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.getField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IN" sz="15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.getDefaultMessage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>
              <a:buNone/>
            </a:pP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marL="0" marR="0">
              <a:buNone/>
            </a:pPr>
            <a:r>
              <a:rPr lang="en-IN" sz="15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</a:t>
            </a:r>
            <a:r>
              <a:rPr lang="en-IN" sz="15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errors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HttpStatus.</a:t>
            </a:r>
            <a:r>
              <a:rPr lang="en-IN" sz="15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BAD_REQUEST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/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>
              <a:buNone/>
            </a:pPr>
            <a:endParaRPr lang="en-IN" sz="1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endParaRPr lang="en-IN" sz="1500" dirty="0">
              <a:solidFill>
                <a:srgbClr val="646464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en-IN" sz="1500" b="1" dirty="0">
                <a:solidFill>
                  <a:srgbClr val="FF0066"/>
                </a:solidFill>
                <a:effectLst/>
                <a:latin typeface="Consolas" panose="020B0609020204030204" pitchFamily="49" charset="0"/>
              </a:rPr>
              <a:t>@ExceptionHandler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(Exception.</a:t>
            </a:r>
            <a:r>
              <a:rPr lang="en-IN" sz="15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>
              <a:buNone/>
            </a:pPr>
            <a:r>
              <a:rPr lang="en-IN" sz="15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ErrorResponse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sz="1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handleGeneralException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(Exception </a:t>
            </a:r>
            <a:r>
              <a:rPr lang="en-IN" sz="15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>
              <a:buNone/>
            </a:pP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IN" sz="1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ErrorResponse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5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ErrorResponse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HttpStatus.</a:t>
            </a:r>
            <a:r>
              <a:rPr lang="en-IN" sz="15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INTERNAL_SERVER_ERROR</a:t>
            </a:r>
            <a:r>
              <a:rPr lang="en-IN" sz="1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.value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IN" sz="15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en-IN" sz="1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.getMessage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>
              <a:buNone/>
            </a:pPr>
            <a:r>
              <a:rPr lang="en-IN" sz="15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</a:t>
            </a:r>
            <a:r>
              <a:rPr lang="en-IN" sz="15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,HttpStatus.</a:t>
            </a:r>
            <a:r>
              <a:rPr lang="en-IN" sz="15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INTERNAL_SERVER_ERROR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/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834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88DBB-78D4-68E4-0B24-BD2A399A7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79CEEA05-0BD9-D37C-BC7B-717BFDFAFBB5}"/>
              </a:ext>
            </a:extLst>
          </p:cNvPr>
          <p:cNvSpPr txBox="1"/>
          <p:nvPr/>
        </p:nvSpPr>
        <p:spPr>
          <a:xfrm>
            <a:off x="1216212" y="305602"/>
            <a:ext cx="10775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Testing Using Postman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FC92780-3061-5C2B-1E95-5CEFC139A9DB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91A09A42-85FF-0D90-009E-FB25194332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B24435-6237-3473-1702-CB485F599AEF}"/>
              </a:ext>
            </a:extLst>
          </p:cNvPr>
          <p:cNvSpPr txBox="1"/>
          <p:nvPr/>
        </p:nvSpPr>
        <p:spPr>
          <a:xfrm>
            <a:off x="1281954" y="1371145"/>
            <a:ext cx="475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Updating Both Fields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F61149-520F-8469-34D7-12DF67D3D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954" y="2010746"/>
            <a:ext cx="9923929" cy="439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64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4AB24A-1805-4BD7-CCD9-F7E12A42D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3D27E59B-8B54-47C9-88C8-370F981AFC39}"/>
              </a:ext>
            </a:extLst>
          </p:cNvPr>
          <p:cNvSpPr txBox="1"/>
          <p:nvPr/>
        </p:nvSpPr>
        <p:spPr>
          <a:xfrm>
            <a:off x="1216212" y="305602"/>
            <a:ext cx="10775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Testing Using Postman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36041E2-4E12-0CE8-2B79-E1C5B349933F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A98A3889-AD84-4447-8D60-0098CEBF2D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B2F275-828E-C9F3-3277-C44D9C6E74C9}"/>
              </a:ext>
            </a:extLst>
          </p:cNvPr>
          <p:cNvSpPr txBox="1"/>
          <p:nvPr/>
        </p:nvSpPr>
        <p:spPr>
          <a:xfrm>
            <a:off x="1281954" y="1371145"/>
            <a:ext cx="475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Updating Only </a:t>
            </a:r>
            <a:r>
              <a:rPr lang="en-US" b="1" dirty="0" err="1">
                <a:solidFill>
                  <a:srgbClr val="00B050"/>
                </a:solidFill>
              </a:rPr>
              <a:t>ename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3206B9-69BB-1DBB-7B38-B9EB5E3BA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495" y="2000411"/>
            <a:ext cx="9807388" cy="455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3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E0C10-3DCB-C431-53B4-16DAF02E1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CAE1829D-3865-87EF-47AD-C820F0461C95}"/>
              </a:ext>
            </a:extLst>
          </p:cNvPr>
          <p:cNvSpPr txBox="1"/>
          <p:nvPr/>
        </p:nvSpPr>
        <p:spPr>
          <a:xfrm>
            <a:off x="1216212" y="305602"/>
            <a:ext cx="10775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Testing Using Postman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44829A7-5FE7-F9FE-71EE-E304DC8909FA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6B646B3-E2D9-6C8D-223F-B05B2F2635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F7C1B5-7D83-6519-354B-AE9D0C8AD039}"/>
              </a:ext>
            </a:extLst>
          </p:cNvPr>
          <p:cNvSpPr txBox="1"/>
          <p:nvPr/>
        </p:nvSpPr>
        <p:spPr>
          <a:xfrm>
            <a:off x="1281954" y="1371145"/>
            <a:ext cx="475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Updating Only </a:t>
            </a:r>
            <a:r>
              <a:rPr lang="en-US" b="1" dirty="0" err="1">
                <a:solidFill>
                  <a:srgbClr val="00B050"/>
                </a:solidFill>
              </a:rPr>
              <a:t>sal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B0D214-FC96-7D3D-738D-AC34C90C8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212" y="1880457"/>
            <a:ext cx="10282518" cy="433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5063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0F59E-6085-F94B-DB93-421D4AA6B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491DA3C3-9839-9949-0CE2-57E69BDBBAD1}"/>
              </a:ext>
            </a:extLst>
          </p:cNvPr>
          <p:cNvSpPr txBox="1"/>
          <p:nvPr/>
        </p:nvSpPr>
        <p:spPr>
          <a:xfrm>
            <a:off x="1216212" y="305602"/>
            <a:ext cx="10775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Testing Using Postman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7ED47D4-B9BC-BC23-E6D6-1361D8D6EA8A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10FB9F75-D10E-03F0-AF89-5BD6610202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7F669B-FFDA-BD5A-9308-5D15C626313F}"/>
              </a:ext>
            </a:extLst>
          </p:cNvPr>
          <p:cNvSpPr txBox="1"/>
          <p:nvPr/>
        </p:nvSpPr>
        <p:spPr>
          <a:xfrm>
            <a:off x="1281954" y="1371145"/>
            <a:ext cx="475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Updating </a:t>
            </a:r>
            <a:r>
              <a:rPr lang="en-US" b="1" dirty="0" err="1">
                <a:solidFill>
                  <a:srgbClr val="00B050"/>
                </a:solidFill>
              </a:rPr>
              <a:t>sal</a:t>
            </a:r>
            <a:r>
              <a:rPr lang="en-US" b="1" dirty="0">
                <a:solidFill>
                  <a:srgbClr val="00B050"/>
                </a:solidFill>
              </a:rPr>
              <a:t> With Invalid Value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83CE64-DA22-9579-021E-8C34D487A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212" y="1963664"/>
            <a:ext cx="10264588" cy="429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71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590DA-9C93-2A5C-4776-D82B5CE1B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F7B8150F-E397-AD7B-B9B2-20A916FE8160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A0244BD4-B6FE-B1D2-8D8D-836E4A6A4194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D3E7348-3E7A-A8D0-E8A8-F8D6352EC72D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ABF1D557-93C2-81A1-F9A1-599EF2494D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E9F742-219D-21D5-C1FF-D685701AA2E9}"/>
              </a:ext>
            </a:extLst>
          </p:cNvPr>
          <p:cNvSpPr txBox="1"/>
          <p:nvPr/>
        </p:nvSpPr>
        <p:spPr>
          <a:xfrm>
            <a:off x="1479176" y="260657"/>
            <a:ext cx="95407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Is Validation In Spring Boot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06E6E3-77D4-D6BB-123D-F712831C5428}"/>
              </a:ext>
            </a:extLst>
          </p:cNvPr>
          <p:cNvSpPr txBox="1"/>
          <p:nvPr/>
        </p:nvSpPr>
        <p:spPr>
          <a:xfrm>
            <a:off x="576355" y="1365038"/>
            <a:ext cx="1141034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Validation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Bean Validation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Boot applications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the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2800" b="1" dirty="0">
                <a:solidFill>
                  <a:srgbClr val="FF00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ensuring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that </a:t>
            </a:r>
            <a:r>
              <a:rPr lang="en-US" sz="28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incoming data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2800" b="1" i="1" u="sng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CORRECT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before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processing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saving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a </a:t>
            </a:r>
            <a:r>
              <a:rPr lang="en-US" sz="2800" b="1" dirty="0">
                <a:solidFill>
                  <a:srgbClr val="A564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Benefits ?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FF33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Prevents errors.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00447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Improves overall quality of the application.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 data consistency.</a:t>
            </a:r>
            <a:endParaRPr lang="en-US" sz="3200" b="1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14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52004-B0BD-A7BE-4DD6-2177BE401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4C3C0272-CAF4-2A67-9054-F787833FAF5E}"/>
              </a:ext>
            </a:extLst>
          </p:cNvPr>
          <p:cNvSpPr txBox="1"/>
          <p:nvPr/>
        </p:nvSpPr>
        <p:spPr>
          <a:xfrm>
            <a:off x="1216212" y="305602"/>
            <a:ext cx="10775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Testing Using Postman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68D9D88-395C-D66A-135F-A12FB36ED66A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60B5CD70-A46C-D336-DA76-269CD23B20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96313C-57AE-B174-F15A-A1D313C992C8}"/>
              </a:ext>
            </a:extLst>
          </p:cNvPr>
          <p:cNvSpPr txBox="1"/>
          <p:nvPr/>
        </p:nvSpPr>
        <p:spPr>
          <a:xfrm>
            <a:off x="1281954" y="1371145"/>
            <a:ext cx="475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Passing Empty Object For Update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560869-AD87-A94F-52EB-2E7D866A6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588" y="2082740"/>
            <a:ext cx="9867154" cy="429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2378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CA353-0DAE-7718-B82F-D1FCD43A4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B1034F95-CBE1-5C61-5BCD-F0B8D36D9B67}"/>
              </a:ext>
            </a:extLst>
          </p:cNvPr>
          <p:cNvSpPr txBox="1"/>
          <p:nvPr/>
        </p:nvSpPr>
        <p:spPr>
          <a:xfrm>
            <a:off x="1216212" y="305602"/>
            <a:ext cx="10775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Testing Using Postman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A0A3B07-E9EF-8E88-0222-581985BCC2A4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847FAD6-2AED-34CB-40EC-CF8D6E75A4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1612F1-825C-18AB-4088-90DC529637B0}"/>
              </a:ext>
            </a:extLst>
          </p:cNvPr>
          <p:cNvSpPr txBox="1"/>
          <p:nvPr/>
        </p:nvSpPr>
        <p:spPr>
          <a:xfrm>
            <a:off x="1281954" y="1371145"/>
            <a:ext cx="475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Passing Blank </a:t>
            </a:r>
            <a:r>
              <a:rPr lang="en-US" b="1" dirty="0" err="1">
                <a:solidFill>
                  <a:srgbClr val="00B050"/>
                </a:solidFill>
              </a:rPr>
              <a:t>Ename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16EAC-76E0-6A11-CDAC-98D805CF0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212" y="1979414"/>
            <a:ext cx="10079317" cy="470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745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0553D0-6FC3-2CBE-33F8-41E22E688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730B94A9-2B54-A516-721E-128EAC1E181E}"/>
              </a:ext>
            </a:extLst>
          </p:cNvPr>
          <p:cNvSpPr txBox="1"/>
          <p:nvPr/>
        </p:nvSpPr>
        <p:spPr>
          <a:xfrm>
            <a:off x="1216212" y="305602"/>
            <a:ext cx="10775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Testing Using Postman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E8591D4-FD59-F991-0A0F-168B69A36CBD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6322A0C-7B07-342A-7E80-A158B86342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D88218-C10A-A078-6019-4D159A3B225C}"/>
              </a:ext>
            </a:extLst>
          </p:cNvPr>
          <p:cNvSpPr txBox="1"/>
          <p:nvPr/>
        </p:nvSpPr>
        <p:spPr>
          <a:xfrm>
            <a:off x="1281954" y="1371145"/>
            <a:ext cx="475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Passing Empty Spaces In </a:t>
            </a:r>
            <a:r>
              <a:rPr lang="en-US" b="1" dirty="0" err="1">
                <a:solidFill>
                  <a:srgbClr val="00B050"/>
                </a:solidFill>
              </a:rPr>
              <a:t>Ename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7E3ADB-EE95-D103-607E-93EB4FA51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1994752"/>
            <a:ext cx="9789459" cy="465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09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B160B-9C96-6306-7A4E-EE9A46196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B4D858B1-33C1-8C00-CF77-3CDEB46A2242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40C69C17-99B2-8CB4-63EE-74E1D6E2AF4C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101D6C2-C36B-B247-99F3-EAEB060383AB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1E8E79F-16F2-EC84-4A36-B74C9870CB1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C1F6EC-0037-678D-F992-D353DE0B9630}"/>
              </a:ext>
            </a:extLst>
          </p:cNvPr>
          <p:cNvSpPr txBox="1"/>
          <p:nvPr/>
        </p:nvSpPr>
        <p:spPr>
          <a:xfrm>
            <a:off x="576355" y="260657"/>
            <a:ext cx="105667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How Spring Boot Supports Validation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AB6BB-B1E1-0D04-D15A-FCD1BB6CCE48}"/>
              </a:ext>
            </a:extLst>
          </p:cNvPr>
          <p:cNvSpPr txBox="1"/>
          <p:nvPr/>
        </p:nvSpPr>
        <p:spPr>
          <a:xfrm>
            <a:off x="576355" y="1365038"/>
            <a:ext cx="1141034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Boot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built-in support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800" b="1" u="sng" dirty="0">
                <a:solidFill>
                  <a:srgbClr val="6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validation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using </a:t>
            </a:r>
            <a: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 Bean Validation API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is now called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Jakarta Validation API.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 dirty="0">
              <a:solidFill>
                <a:schemeClr val="accent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 dirty="0">
              <a:solidFill>
                <a:schemeClr val="accent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 dirty="0">
              <a:solidFill>
                <a:schemeClr val="accent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sz="2800" b="1" dirty="0">
                <a:solidFill>
                  <a:srgbClr val="41C46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dependency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provides a </a:t>
            </a:r>
            <a:r>
              <a:rPr lang="en-US" sz="2800" b="1" dirty="0">
                <a:solidFill>
                  <a:srgbClr val="FF00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annotations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b="1" dirty="0">
                <a:solidFill>
                  <a:srgbClr val="41C46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interfaces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800" b="1" dirty="0">
                <a:solidFill>
                  <a:srgbClr val="FF33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constraints.</a:t>
            </a:r>
          </a:p>
        </p:txBody>
      </p:sp>
    </p:spTree>
    <p:extLst>
      <p:ext uri="{BB962C8B-B14F-4D97-AF65-F5344CB8AC3E}">
        <p14:creationId xmlns:p14="http://schemas.microsoft.com/office/powerpoint/2010/main" val="39458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374C9-38EE-E34C-BB98-CFF681E45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220DA10A-902E-D1A2-2A39-5C89D7FC208E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14FBB90D-0229-6C3A-DC44-D71CCFB72E64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4930B9A-2F92-FF91-6DEA-B6CD58EB4ADB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1F00AC02-D0D0-C47E-03F0-033C233B934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2C204D-5465-08A1-AADB-A9A8625ED9BB}"/>
              </a:ext>
            </a:extLst>
          </p:cNvPr>
          <p:cNvSpPr txBox="1"/>
          <p:nvPr/>
        </p:nvSpPr>
        <p:spPr>
          <a:xfrm>
            <a:off x="576355" y="260657"/>
            <a:ext cx="105667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Steps Needed For Adding 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BEFAB2-2F59-4AA2-425F-58D4BC9FE178}"/>
              </a:ext>
            </a:extLst>
          </p:cNvPr>
          <p:cNvSpPr txBox="1"/>
          <p:nvPr/>
        </p:nvSpPr>
        <p:spPr>
          <a:xfrm>
            <a:off x="576355" y="1365038"/>
            <a:ext cx="114103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1. </a:t>
            </a:r>
            <a:r>
              <a:rPr lang="en-IN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sz="2800" b="1" u="sng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Validator </a:t>
            </a:r>
            <a:r>
              <a:rPr lang="en-IN" sz="2800" b="1" u="sng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dependency 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is known as </a:t>
            </a:r>
            <a:r>
              <a:rPr lang="en-IN" sz="2800" b="1" i="1" u="sng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spring-boot-starter-validation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IN" sz="2800" b="1" dirty="0">
                <a:solidFill>
                  <a:srgbClr val="FF00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Apply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necessary </a:t>
            </a:r>
            <a:r>
              <a:rPr lang="en-IN" sz="28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validation annotations 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IN" sz="2800" b="1" u="sng" dirty="0">
                <a:solidFill>
                  <a:srgbClr val="9BA8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fields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en-IN" sz="2800" b="1" dirty="0">
                <a:solidFill>
                  <a:srgbClr val="FF33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bean/entity.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IN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Enable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validation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en-IN" sz="2800" b="1" dirty="0">
                <a:solidFill>
                  <a:srgbClr val="FF33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Rest Controller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Finally, </a:t>
            </a:r>
            <a:r>
              <a:rPr lang="en-IN" sz="2800" b="1" dirty="0">
                <a:solidFill>
                  <a:srgbClr val="6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handle validation errors 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your </a:t>
            </a:r>
            <a:r>
              <a:rPr lang="en-IN" sz="2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Global Exception Handler 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class.</a:t>
            </a:r>
          </a:p>
        </p:txBody>
      </p:sp>
    </p:spTree>
    <p:extLst>
      <p:ext uri="{BB962C8B-B14F-4D97-AF65-F5344CB8AC3E}">
        <p14:creationId xmlns:p14="http://schemas.microsoft.com/office/powerpoint/2010/main" val="82196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32D12-6B80-CE59-41C9-E1B4C44E8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B0F262AA-A951-DF12-71DD-28FD9FC766B9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825ED77C-E9DE-AF4B-F137-772DD7365191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17A7B95-C9BF-596A-57CE-43293C981AD7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07C06FB5-A43E-9127-39A1-C3537EAFB53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3640C3-B3CB-FAF7-0DED-ED8771B4C372}"/>
              </a:ext>
            </a:extLst>
          </p:cNvPr>
          <p:cNvSpPr txBox="1"/>
          <p:nvPr/>
        </p:nvSpPr>
        <p:spPr>
          <a:xfrm>
            <a:off x="576355" y="260657"/>
            <a:ext cx="105667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Step 1: Adding The Dependency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150998-F7E5-CCCA-52E6-B4877792253C}"/>
              </a:ext>
            </a:extLst>
          </p:cNvPr>
          <p:cNvSpPr txBox="1"/>
          <p:nvPr/>
        </p:nvSpPr>
        <p:spPr>
          <a:xfrm>
            <a:off x="576355" y="1365038"/>
            <a:ext cx="1141034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sz="2600" dirty="0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  <a:t>	&lt;</a:t>
            </a:r>
            <a:r>
              <a:rPr lang="en-IN" sz="26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IN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org.springframework.boot</a:t>
            </a:r>
            <a: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IN" sz="26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  <a:t>	&lt;</a:t>
            </a:r>
            <a:r>
              <a:rPr lang="en-IN" sz="26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IN" sz="26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spring-boot-starter-validation</a:t>
            </a:r>
            <a: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IN" sz="26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IN" sz="2600" dirty="0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en-IN" sz="2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4160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AE421-8A6D-F188-03A2-2F4A87D86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EA73F868-7E76-98C2-1714-F36008EDD102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F7A1E162-DB54-EE35-FCB5-D1ADB87072CB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92F6D5E-0CB6-106B-7F6C-EC0D2BF8D6E1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FB0C9405-D642-096C-3495-EBAB2AEED8E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35E804-F53A-1CE3-0838-0A9F19E71445}"/>
              </a:ext>
            </a:extLst>
          </p:cNvPr>
          <p:cNvSpPr txBox="1"/>
          <p:nvPr/>
        </p:nvSpPr>
        <p:spPr>
          <a:xfrm>
            <a:off x="576355" y="260657"/>
            <a:ext cx="10566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Step 2: Applying The Validation Annotations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5B9EED-E465-F692-C57D-FBE0F8DA93D1}"/>
              </a:ext>
            </a:extLst>
          </p:cNvPr>
          <p:cNvSpPr txBox="1"/>
          <p:nvPr/>
        </p:nvSpPr>
        <p:spPr>
          <a:xfrm>
            <a:off x="576355" y="1365038"/>
            <a:ext cx="114103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Bean Validation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works by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adding constraint annotations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the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fields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be </a:t>
            </a:r>
            <a:r>
              <a:rPr lang="en-US" sz="2800" b="1" dirty="0">
                <a:solidFill>
                  <a:srgbClr val="FF00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validated.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 dirty="0">
              <a:solidFill>
                <a:srgbClr val="FF006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 dirty="0">
              <a:solidFill>
                <a:srgbClr val="FF006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annotations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defined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a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package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called </a:t>
            </a:r>
            <a:r>
              <a:rPr lang="en-US" sz="2800" b="1" i="1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jakarta.validation.constraint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130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38133-9A3D-CBBC-D51B-6260D99D9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DBD0726A-0FC8-D0FA-1B3F-2F5780B519E1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50A5B169-616B-B485-2C9D-85BE72D498B4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E747FD9-166F-5405-9D38-4BEC3B9F8296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C391C46C-AF60-4B5D-14F2-147D586176E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DCDDA4-0C1E-F590-A905-142351F69402}"/>
              </a:ext>
            </a:extLst>
          </p:cNvPr>
          <p:cNvSpPr txBox="1"/>
          <p:nvPr/>
        </p:nvSpPr>
        <p:spPr>
          <a:xfrm>
            <a:off x="576355" y="198419"/>
            <a:ext cx="102440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Most Common Validation Annotations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A33B1E-0EC2-9964-65E8-730A85CEE05D}"/>
              </a:ext>
            </a:extLst>
          </p:cNvPr>
          <p:cNvSpPr txBox="1"/>
          <p:nvPr/>
        </p:nvSpPr>
        <p:spPr>
          <a:xfrm>
            <a:off x="576355" y="1365038"/>
            <a:ext cx="11410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90DC40-2DFC-73BC-413B-044BC41173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5249" y="1272580"/>
            <a:ext cx="9841502" cy="538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76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6CBEEC-180F-A67A-CB40-2F39D2624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59D387D2-AA71-4B94-6ADE-A0EFDBBCC648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079DD125-FC2A-42CA-AC12-23CCAE39085A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5880E20-B027-BB52-BF56-AC8053C9070E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14E54B96-C154-5C4E-0DFB-E6E93A23821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51CBD6-89F5-E2C8-52EB-B9F1E450EF9D}"/>
              </a:ext>
            </a:extLst>
          </p:cNvPr>
          <p:cNvSpPr txBox="1"/>
          <p:nvPr/>
        </p:nvSpPr>
        <p:spPr>
          <a:xfrm>
            <a:off x="576355" y="260657"/>
            <a:ext cx="10566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Step 2: Applying The Validation Annotations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C29E08-4559-DCB9-7F6E-17352B49D76D}"/>
              </a:ext>
            </a:extLst>
          </p:cNvPr>
          <p:cNvSpPr txBox="1"/>
          <p:nvPr/>
        </p:nvSpPr>
        <p:spPr>
          <a:xfrm>
            <a:off x="576354" y="906988"/>
            <a:ext cx="10893107" cy="5863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buNone/>
            </a:pPr>
            <a:r>
              <a:rPr lang="en-IN" sz="15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in.scalive.entity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5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jakarta.persistence.Entity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5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jakarta.persistence.GeneratedValue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5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jakarta.persistence.GenerationType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5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jakarta.persistence.Id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5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jakarta.validation.constraints.Min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5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jakarta.validation.constraints.NotBlank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5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jakarta.validation.constraints.NotNull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5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lombok.AllArgsConstructor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5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lombok.Data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5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lombok.NoArgsConstructor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500" b="1" dirty="0">
                <a:solidFill>
                  <a:srgbClr val="41C46A"/>
                </a:solidFill>
                <a:effectLst/>
                <a:latin typeface="Consolas" panose="020B0609020204030204" pitchFamily="49" charset="0"/>
              </a:rPr>
              <a:t>@Entity</a:t>
            </a:r>
          </a:p>
          <a:p>
            <a:pPr marL="0" marR="0">
              <a:buNone/>
            </a:pPr>
            <a:r>
              <a:rPr lang="en-IN" sz="1500" b="1" dirty="0">
                <a:solidFill>
                  <a:srgbClr val="41C46A"/>
                </a:solidFill>
                <a:effectLst/>
                <a:latin typeface="Consolas" panose="020B0609020204030204" pitchFamily="49" charset="0"/>
              </a:rPr>
              <a:t>@Data</a:t>
            </a:r>
          </a:p>
          <a:p>
            <a:pPr marL="0" marR="0">
              <a:buNone/>
            </a:pPr>
            <a:r>
              <a:rPr lang="en-IN" sz="1500" b="1" dirty="0">
                <a:solidFill>
                  <a:srgbClr val="41C46A"/>
                </a:solidFill>
                <a:effectLst/>
                <a:latin typeface="Consolas" panose="020B0609020204030204" pitchFamily="49" charset="0"/>
              </a:rPr>
              <a:t>@AllArgsConstructor</a:t>
            </a:r>
          </a:p>
          <a:p>
            <a:pPr marL="0" marR="0">
              <a:buNone/>
            </a:pPr>
            <a:r>
              <a:rPr lang="en-IN" sz="1500" b="1" dirty="0">
                <a:solidFill>
                  <a:srgbClr val="41C46A"/>
                </a:solidFill>
                <a:effectLst/>
                <a:latin typeface="Consolas" panose="020B0609020204030204" pitchFamily="49" charset="0"/>
              </a:rPr>
              <a:t>@NoArgsConstructor</a:t>
            </a:r>
          </a:p>
          <a:p>
            <a:pPr marL="0" marR="0">
              <a:buNone/>
            </a:pPr>
            <a:r>
              <a:rPr lang="en-IN" sz="15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 {</a:t>
            </a:r>
          </a:p>
          <a:p>
            <a:pPr marL="0" marR="0">
              <a:buNone/>
            </a:pPr>
            <a:r>
              <a:rPr lang="en-IN" sz="1500" b="1" dirty="0">
                <a:solidFill>
                  <a:srgbClr val="41C46A"/>
                </a:solidFill>
                <a:effectLst/>
                <a:latin typeface="Consolas" panose="020B0609020204030204" pitchFamily="49" charset="0"/>
              </a:rPr>
              <a:t>    @Id</a:t>
            </a:r>
          </a:p>
          <a:p>
            <a:pPr lvl="1"/>
            <a:r>
              <a:rPr lang="en-IN" sz="1500" b="1" dirty="0">
                <a:solidFill>
                  <a:srgbClr val="41C46A"/>
                </a:solidFill>
                <a:effectLst/>
                <a:latin typeface="Consolas" panose="020B0609020204030204" pitchFamily="49" charset="0"/>
              </a:rPr>
              <a:t>@GeneratedValue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(strategy = </a:t>
            </a:r>
            <a:r>
              <a:rPr lang="en-IN" sz="1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GenerationType.</a:t>
            </a:r>
            <a:r>
              <a:rPr lang="en-IN" sz="15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IDENTITY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IN" sz="15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Integer </a:t>
            </a:r>
            <a:r>
              <a:rPr lang="en-IN" sz="15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empId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IN" sz="1500" b="1" dirty="0">
                <a:solidFill>
                  <a:srgbClr val="FF33CC"/>
                </a:solidFill>
                <a:effectLst/>
                <a:latin typeface="Consolas" panose="020B0609020204030204" pitchFamily="49" charset="0"/>
              </a:rPr>
              <a:t>@NotBlank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(message = </a:t>
            </a:r>
            <a:r>
              <a:rPr lang="en-IN" sz="15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 name is required"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IN" sz="15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IN" sz="15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ename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500" b="1" dirty="0">
                <a:solidFill>
                  <a:srgbClr val="FF33CC"/>
                </a:solidFill>
                <a:effectLst/>
                <a:latin typeface="Consolas" panose="020B0609020204030204" pitchFamily="49" charset="0"/>
              </a:rPr>
              <a:t>@NotNull</a:t>
            </a:r>
            <a:r>
              <a:rPr lang="en-US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(message = </a:t>
            </a:r>
            <a:r>
              <a:rPr lang="en-US" sz="15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"Salary is required"</a:t>
            </a:r>
            <a:r>
              <a:rPr lang="en-US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1500" b="1" dirty="0">
              <a:solidFill>
                <a:srgbClr val="FF33CC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IN" sz="1500" b="1" dirty="0">
                <a:solidFill>
                  <a:srgbClr val="FF33CC"/>
                </a:solidFill>
                <a:effectLst/>
                <a:latin typeface="Consolas" panose="020B0609020204030204" pitchFamily="49" charset="0"/>
              </a:rPr>
              <a:t>@Min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= 10000,message=</a:t>
            </a:r>
            <a:r>
              <a:rPr lang="en-IN" sz="15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"Salary must be </a:t>
            </a:r>
            <a:r>
              <a:rPr lang="en-IN" sz="15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atleast</a:t>
            </a:r>
            <a:r>
              <a:rPr lang="en-IN" sz="15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10000"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IN" sz="15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Double </a:t>
            </a:r>
            <a:r>
              <a:rPr lang="en-IN" sz="15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sal</a:t>
            </a:r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/>
            <a:r>
              <a:rPr lang="en-IN" sz="1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1112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18950</TotalTime>
  <Words>1864</Words>
  <Application>Microsoft Office PowerPoint</Application>
  <PresentationFormat>Widescreen</PresentationFormat>
  <Paragraphs>273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Aharoni</vt:lpstr>
      <vt:lpstr>Aptos</vt:lpstr>
      <vt:lpstr>Aptos Display</vt:lpstr>
      <vt:lpstr>Arial</vt:lpstr>
      <vt:lpstr>Calibri</vt:lpstr>
      <vt:lpstr>Consolas</vt:lpstr>
      <vt:lpstr>Kollektif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Ankit jain</dc:creator>
  <cp:lastModifiedBy>Sharma Computer Academy</cp:lastModifiedBy>
  <cp:revision>55</cp:revision>
  <dcterms:created xsi:type="dcterms:W3CDTF">2024-06-13T12:14:21Z</dcterms:created>
  <dcterms:modified xsi:type="dcterms:W3CDTF">2025-03-31T06:56:20Z</dcterms:modified>
</cp:coreProperties>
</file>