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BBACA-0FF8-6442-96A4-6DBD3920C5BD}" v="8" dt="2021-06-14T14:25:4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/>
    <p:restoredTop sz="94743"/>
  </p:normalViewPr>
  <p:slideViewPr>
    <p:cSldViewPr snapToGrid="0" snapToObjects="1">
      <p:cViewPr varScale="1">
        <p:scale>
          <a:sx n="132" d="100"/>
          <a:sy n="132" d="100"/>
        </p:scale>
        <p:origin x="2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iddhant" userId="a6f2eba6-d5ab-4fbd-825a-0fa7d1537616" providerId="ADAL" clId="{900BBACA-0FF8-6442-96A4-6DBD3920C5BD}"/>
    <pc:docChg chg="undo custSel modSld">
      <pc:chgData name="Singh, Siddhant" userId="a6f2eba6-d5ab-4fbd-825a-0fa7d1537616" providerId="ADAL" clId="{900BBACA-0FF8-6442-96A4-6DBD3920C5BD}" dt="2021-06-14T14:34:37.880" v="323" actId="1076"/>
      <pc:docMkLst>
        <pc:docMk/>
      </pc:docMkLst>
      <pc:sldChg chg="addSp delSp modSp mod">
        <pc:chgData name="Singh, Siddhant" userId="a6f2eba6-d5ab-4fbd-825a-0fa7d1537616" providerId="ADAL" clId="{900BBACA-0FF8-6442-96A4-6DBD3920C5BD}" dt="2021-06-14T14:34:37.880" v="323" actId="1076"/>
        <pc:sldMkLst>
          <pc:docMk/>
          <pc:sldMk cId="954329384" sldId="256"/>
        </pc:sldMkLst>
        <pc:spChg chg="mod">
          <ac:chgData name="Singh, Siddhant" userId="a6f2eba6-d5ab-4fbd-825a-0fa7d1537616" providerId="ADAL" clId="{900BBACA-0FF8-6442-96A4-6DBD3920C5BD}" dt="2021-06-14T14:34:37.880" v="323" actId="1076"/>
          <ac:spMkLst>
            <pc:docMk/>
            <pc:sldMk cId="954329384" sldId="256"/>
            <ac:spMk id="2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19:18.186" v="56" actId="404"/>
          <ac:spMkLst>
            <pc:docMk/>
            <pc:sldMk cId="954329384" sldId="256"/>
            <ac:spMk id="3" creationId="{00000000-0000-0000-0000-000000000000}"/>
          </ac:spMkLst>
        </pc:spChg>
        <pc:spChg chg="del mod">
          <ac:chgData name="Singh, Siddhant" userId="a6f2eba6-d5ab-4fbd-825a-0fa7d1537616" providerId="ADAL" clId="{900BBACA-0FF8-6442-96A4-6DBD3920C5BD}" dt="2021-06-14T14:19:51.844" v="130" actId="478"/>
          <ac:spMkLst>
            <pc:docMk/>
            <pc:sldMk cId="954329384" sldId="256"/>
            <ac:spMk id="4" creationId="{00000000-0000-0000-0000-000000000000}"/>
          </ac:spMkLst>
        </pc:spChg>
        <pc:spChg chg="mod">
          <ac:chgData name="Singh, Siddhant" userId="a6f2eba6-d5ab-4fbd-825a-0fa7d1537616" providerId="ADAL" clId="{900BBACA-0FF8-6442-96A4-6DBD3920C5BD}" dt="2021-06-14T14:25:00.705" v="300" actId="20577"/>
          <ac:spMkLst>
            <pc:docMk/>
            <pc:sldMk cId="954329384" sldId="256"/>
            <ac:spMk id="5" creationId="{00000000-0000-0000-0000-000000000000}"/>
          </ac:spMkLst>
        </pc:spChg>
        <pc:spChg chg="add del mod">
          <ac:chgData name="Singh, Siddhant" userId="a6f2eba6-d5ab-4fbd-825a-0fa7d1537616" providerId="ADAL" clId="{900BBACA-0FF8-6442-96A4-6DBD3920C5BD}" dt="2021-06-14T14:19:56.446" v="131" actId="478"/>
          <ac:spMkLst>
            <pc:docMk/>
            <pc:sldMk cId="954329384" sldId="256"/>
            <ac:spMk id="7" creationId="{FAD818E1-40A3-F147-9B1D-ECAB5C809780}"/>
          </ac:spMkLst>
        </pc:spChg>
        <pc:spChg chg="add mod">
          <ac:chgData name="Singh, Siddhant" userId="a6f2eba6-d5ab-4fbd-825a-0fa7d1537616" providerId="ADAL" clId="{900BBACA-0FF8-6442-96A4-6DBD3920C5BD}" dt="2021-06-14T14:24:38.636" v="282" actId="2711"/>
          <ac:spMkLst>
            <pc:docMk/>
            <pc:sldMk cId="954329384" sldId="256"/>
            <ac:spMk id="8" creationId="{4C96C4F9-0228-0B4D-8998-FE26E69B34B8}"/>
          </ac:spMkLst>
        </pc:spChg>
        <pc:spChg chg="add del mod">
          <ac:chgData name="Singh, Siddhant" userId="a6f2eba6-d5ab-4fbd-825a-0fa7d1537616" providerId="ADAL" clId="{900BBACA-0FF8-6442-96A4-6DBD3920C5BD}" dt="2021-06-14T14:20:29.655" v="186" actId="478"/>
          <ac:spMkLst>
            <pc:docMk/>
            <pc:sldMk cId="954329384" sldId="256"/>
            <ac:spMk id="9" creationId="{37036621-DCEA-8248-8894-202B11F0BB39}"/>
          </ac:spMkLst>
        </pc:spChg>
        <pc:spChg chg="add del mod">
          <ac:chgData name="Singh, Siddhant" userId="a6f2eba6-d5ab-4fbd-825a-0fa7d1537616" providerId="ADAL" clId="{900BBACA-0FF8-6442-96A4-6DBD3920C5BD}" dt="2021-06-14T14:20:35.554" v="188" actId="478"/>
          <ac:spMkLst>
            <pc:docMk/>
            <pc:sldMk cId="954329384" sldId="256"/>
            <ac:spMk id="10" creationId="{4056B9C7-1F6C-624B-AEC5-01FD7C6B4BCF}"/>
          </ac:spMkLst>
        </pc:spChg>
        <pc:spChg chg="add mod">
          <ac:chgData name="Singh, Siddhant" userId="a6f2eba6-d5ab-4fbd-825a-0fa7d1537616" providerId="ADAL" clId="{900BBACA-0FF8-6442-96A4-6DBD3920C5BD}" dt="2021-06-14T14:24:38.519" v="281" actId="2711"/>
          <ac:spMkLst>
            <pc:docMk/>
            <pc:sldMk cId="954329384" sldId="256"/>
            <ac:spMk id="11" creationId="{259558D4-8764-664E-8C71-BF55AE135A0D}"/>
          </ac:spMkLst>
        </pc:spChg>
        <pc:spChg chg="add mod">
          <ac:chgData name="Singh, Siddhant" userId="a6f2eba6-d5ab-4fbd-825a-0fa7d1537616" providerId="ADAL" clId="{900BBACA-0FF8-6442-96A4-6DBD3920C5BD}" dt="2021-06-14T14:24:38.398" v="280" actId="2711"/>
          <ac:spMkLst>
            <pc:docMk/>
            <pc:sldMk cId="954329384" sldId="256"/>
            <ac:spMk id="12" creationId="{58CEDEB9-C1E6-2D4D-863C-8E4DC396182F}"/>
          </ac:spMkLst>
        </pc:spChg>
        <pc:spChg chg="add mod">
          <ac:chgData name="Singh, Siddhant" userId="a6f2eba6-d5ab-4fbd-825a-0fa7d1537616" providerId="ADAL" clId="{900BBACA-0FF8-6442-96A4-6DBD3920C5BD}" dt="2021-06-14T14:24:13.875" v="275" actId="1076"/>
          <ac:spMkLst>
            <pc:docMk/>
            <pc:sldMk cId="954329384" sldId="256"/>
            <ac:spMk id="13" creationId="{476C6E6B-D21A-CD42-887E-96C8FE06686C}"/>
          </ac:spMkLst>
        </pc:spChg>
        <pc:grpChg chg="add mod">
          <ac:chgData name="Singh, Siddhant" userId="a6f2eba6-d5ab-4fbd-825a-0fa7d1537616" providerId="ADAL" clId="{900BBACA-0FF8-6442-96A4-6DBD3920C5BD}" dt="2021-06-14T14:24:42.357" v="284" actId="1076"/>
          <ac:grpSpMkLst>
            <pc:docMk/>
            <pc:sldMk cId="954329384" sldId="256"/>
            <ac:grpSpMk id="14" creationId="{224BC1A5-C397-6740-B2C1-04BC6FDE4CE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14 June,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14 June,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9823" y="3618312"/>
            <a:ext cx="7395813" cy="461665"/>
          </a:xfrm>
        </p:spPr>
        <p:txBody>
          <a:bodyPr/>
          <a:lstStyle/>
          <a:p>
            <a:r>
              <a:rPr lang="en-US" sz="2400" dirty="0"/>
              <a:t>Extension: A Concurrent Application of Blockchain Mining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ARM11 – Assembler &amp; Emulator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17th June 2021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4BC1A5-C397-6740-B2C1-04BC6FDE4CE6}"/>
              </a:ext>
            </a:extLst>
          </p:cNvPr>
          <p:cNvGrpSpPr/>
          <p:nvPr/>
        </p:nvGrpSpPr>
        <p:grpSpPr>
          <a:xfrm>
            <a:off x="1290987" y="5250488"/>
            <a:ext cx="6562026" cy="461667"/>
            <a:chOff x="596766" y="5284266"/>
            <a:chExt cx="6562026" cy="4616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6C4F9-0228-0B4D-8998-FE26E69B34B8}"/>
                </a:ext>
              </a:extLst>
            </p:cNvPr>
            <p:cNvSpPr txBox="1"/>
            <p:nvPr/>
          </p:nvSpPr>
          <p:spPr>
            <a:xfrm>
              <a:off x="596766" y="5284267"/>
              <a:ext cx="1625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Ashvin </a:t>
              </a:r>
              <a:r>
                <a:rPr lang="en-US" sz="1200" dirty="0" err="1"/>
                <a:t>Arsakularatne</a:t>
              </a:r>
              <a:endParaRPr lang="en-US" sz="1200" dirty="0"/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aa9220@ic.ac.uk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558D4-8764-664E-8C71-BF55AE135A0D}"/>
                </a:ext>
              </a:extLst>
            </p:cNvPr>
            <p:cNvSpPr txBox="1"/>
            <p:nvPr/>
          </p:nvSpPr>
          <p:spPr>
            <a:xfrm>
              <a:off x="2319424" y="5284267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Kavya Chopra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kc2320@ic.ac.uk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CEDEB9-C1E6-2D4D-863C-8E4DC396182F}"/>
                </a:ext>
              </a:extLst>
            </p:cNvPr>
            <p:cNvSpPr txBox="1"/>
            <p:nvPr/>
          </p:nvSpPr>
          <p:spPr>
            <a:xfrm>
              <a:off x="3996043" y="5284268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Siddhant Singh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ss5120@ic.ac.uk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6C6E6B-D21A-CD42-887E-96C8FE06686C}"/>
                </a:ext>
              </a:extLst>
            </p:cNvPr>
            <p:cNvSpPr txBox="1"/>
            <p:nvPr/>
          </p:nvSpPr>
          <p:spPr>
            <a:xfrm>
              <a:off x="5672488" y="5284266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Ye </a:t>
              </a:r>
              <a:r>
                <a:rPr lang="en-US" sz="1200" dirty="0" err="1"/>
                <a:t>Lun</a:t>
              </a:r>
              <a:r>
                <a:rPr lang="en-US" sz="1200" dirty="0"/>
                <a:t> Yang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yly19@ic.ac.uk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55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Imperial College London Theme</vt:lpstr>
      <vt:lpstr>ARM11 – Assembler &amp; Emulator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Singh, Siddhant</cp:lastModifiedBy>
  <cp:revision>16</cp:revision>
  <dcterms:created xsi:type="dcterms:W3CDTF">2017-02-16T14:49:58Z</dcterms:created>
  <dcterms:modified xsi:type="dcterms:W3CDTF">2021-06-14T14:34:39Z</dcterms:modified>
</cp:coreProperties>
</file>