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7" r:id="rId6"/>
    <p:sldId id="259" r:id="rId7"/>
    <p:sldId id="260" r:id="rId8"/>
    <p:sldId id="261" r:id="rId9"/>
    <p:sldId id="262" r:id="rId10"/>
    <p:sldId id="266" r:id="rId11"/>
    <p:sldId id="264" r:id="rId12"/>
    <p:sldId id="265" r:id="rId1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2CDD4-43DA-FC47-9EF0-27AAD30FBFDB}" v="2" dt="2021-06-15T12:21:4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iddhant" userId="a6f2eba6-d5ab-4fbd-825a-0fa7d1537616" providerId="ADAL" clId="{60A2CDD4-43DA-FC47-9EF0-27AAD30FBFDB}"/>
    <pc:docChg chg="undo custSel delSld modSld sldOrd">
      <pc:chgData name="Singh, Siddhant" userId="a6f2eba6-d5ab-4fbd-825a-0fa7d1537616" providerId="ADAL" clId="{60A2CDD4-43DA-FC47-9EF0-27AAD30FBFDB}" dt="2021-06-15T12:22:05.307" v="61" actId="2711"/>
      <pc:docMkLst>
        <pc:docMk/>
      </pc:docMkLst>
      <pc:sldChg chg="modSp mod ord">
        <pc:chgData name="Singh, Siddhant" userId="a6f2eba6-d5ab-4fbd-825a-0fa7d1537616" providerId="ADAL" clId="{60A2CDD4-43DA-FC47-9EF0-27AAD30FBFDB}" dt="2021-06-15T12:21:33.919" v="46" actId="20577"/>
        <pc:sldMkLst>
          <pc:docMk/>
          <pc:sldMk cId="0" sldId="258"/>
        </pc:sldMkLst>
        <pc:spChg chg="mod">
          <ac:chgData name="Singh, Siddhant" userId="a6f2eba6-d5ab-4fbd-825a-0fa7d1537616" providerId="ADAL" clId="{60A2CDD4-43DA-FC47-9EF0-27AAD30FBFDB}" dt="2021-06-15T12:21:33.919" v="46" actId="20577"/>
          <ac:spMkLst>
            <pc:docMk/>
            <pc:sldMk cId="0" sldId="258"/>
            <ac:spMk id="134" creationId="{00000000-0000-0000-0000-000000000000}"/>
          </ac:spMkLst>
        </pc:spChg>
      </pc:sldChg>
      <pc:sldChg chg="del">
        <pc:chgData name="Singh, Siddhant" userId="a6f2eba6-d5ab-4fbd-825a-0fa7d1537616" providerId="ADAL" clId="{60A2CDD4-43DA-FC47-9EF0-27AAD30FBFDB}" dt="2021-06-15T12:21:14.076" v="2" actId="2696"/>
        <pc:sldMkLst>
          <pc:docMk/>
          <pc:sldMk cId="0" sldId="263"/>
        </pc:sldMkLst>
      </pc:sldChg>
      <pc:sldChg chg="modSp mod">
        <pc:chgData name="Singh, Siddhant" userId="a6f2eba6-d5ab-4fbd-825a-0fa7d1537616" providerId="ADAL" clId="{60A2CDD4-43DA-FC47-9EF0-27AAD30FBFDB}" dt="2021-06-15T12:22:05.307" v="61" actId="2711"/>
        <pc:sldMkLst>
          <pc:docMk/>
          <pc:sldMk cId="0" sldId="265"/>
        </pc:sldMkLst>
        <pc:spChg chg="mod">
          <ac:chgData name="Singh, Siddhant" userId="a6f2eba6-d5ab-4fbd-825a-0fa7d1537616" providerId="ADAL" clId="{60A2CDD4-43DA-FC47-9EF0-27AAD30FBFDB}" dt="2021-06-15T12:22:05.307" v="61" actId="2711"/>
          <ac:spMkLst>
            <pc:docMk/>
            <pc:sldMk cId="0" sldId="265"/>
            <ac:spMk id="165" creationId="{00000000-0000-0000-0000-000000000000}"/>
          </ac:spMkLst>
        </pc:spChg>
      </pc:sldChg>
      <pc:sldChg chg="ord">
        <pc:chgData name="Singh, Siddhant" userId="a6f2eba6-d5ab-4fbd-825a-0fa7d1537616" providerId="ADAL" clId="{60A2CDD4-43DA-FC47-9EF0-27AAD30FBFDB}" dt="2021-06-15T12:20:43.597" v="1" actId="20578"/>
        <pc:sldMkLst>
          <pc:docMk/>
          <pc:sldMk cId="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25016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2346480"/>
            <a:ext cx="8229240" cy="364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822924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1487880"/>
            <a:ext cx="8229240" cy="235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346480"/>
            <a:ext cx="8229240" cy="364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25016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2346480"/>
            <a:ext cx="8229240" cy="364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822924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822924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1487880"/>
            <a:ext cx="8229240" cy="235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425016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234648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4250160"/>
            <a:ext cx="26496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487880"/>
            <a:ext cx="8229240" cy="235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364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25016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346480"/>
            <a:ext cx="401580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250160"/>
            <a:ext cx="8229240" cy="173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ollege_Powerpoint_Background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96640"/>
            <a:ext cx="8229240" cy="1142640"/>
          </a:xfrm>
          <a:prstGeom prst="rect">
            <a:avLst/>
          </a:prstGeom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5000" b="0" strike="noStrike" spc="-1">
                <a:solidFill>
                  <a:srgbClr val="003E74"/>
                </a:solidFill>
                <a:latin typeface="Arial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340680" y="800640"/>
            <a:ext cx="23457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5273640"/>
            <a:ext cx="6400440" cy="33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GB" sz="1200" b="0" strike="noStrike" spc="-1">
                <a:solidFill>
                  <a:srgbClr val="002548"/>
                </a:solidFill>
                <a:latin typeface="Arial"/>
              </a:rPr>
              <a:t>Click to edit author name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7095240" y="791280"/>
            <a:ext cx="1591200" cy="25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3E74"/>
                </a:solidFill>
                <a:latin typeface="Arial"/>
              </a:rPr>
              <a:t>Click to add the date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llege_Powerpoint_Background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>
                <a:solidFill>
                  <a:srgbClr val="003E74"/>
                </a:solidFill>
                <a:latin typeface="Arial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346480"/>
            <a:ext cx="8229240" cy="364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–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»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340680" y="469800"/>
            <a:ext cx="2345760" cy="31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GB" sz="1200" b="1" strike="noStrike" spc="-1">
                <a:solidFill>
                  <a:srgbClr val="003E74"/>
                </a:solidFill>
                <a:latin typeface="Arial"/>
              </a:rPr>
              <a:t>Click to edit presentation title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7095240" y="791280"/>
            <a:ext cx="1591200" cy="25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3E74"/>
                </a:solidFill>
                <a:latin typeface="Arial"/>
              </a:rPr>
              <a:t>Click to add the date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College_Powerpoint_Background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457200" y="2346480"/>
            <a:ext cx="3950640" cy="364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–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»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1487880"/>
            <a:ext cx="8229240" cy="507240"/>
          </a:xfrm>
          <a:prstGeom prst="rect">
            <a:avLst/>
          </a:prstGeom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>
                <a:solidFill>
                  <a:srgbClr val="003E74"/>
                </a:solidFill>
                <a:latin typeface="Arial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340680" y="469800"/>
            <a:ext cx="2345760" cy="31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GB" sz="1200" b="1" strike="noStrike" spc="-1">
                <a:solidFill>
                  <a:srgbClr val="003E74"/>
                </a:solidFill>
                <a:latin typeface="Arial"/>
              </a:rPr>
              <a:t>Click to edit presentation title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735800" y="2346480"/>
            <a:ext cx="3950640" cy="364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•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–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100000"/>
              </a:lnSpc>
              <a:spcBef>
                <a:spcPts val="241"/>
              </a:spcBef>
              <a:buClr>
                <a:srgbClr val="002548"/>
              </a:buClr>
              <a:buFont typeface="Arial"/>
              <a:buChar char="»"/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7095240" y="791280"/>
            <a:ext cx="1591200" cy="25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3E74"/>
                </a:solidFill>
                <a:latin typeface="Arial"/>
              </a:rPr>
              <a:t>Click to add the date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9880" y="3618360"/>
            <a:ext cx="7395480" cy="46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Extension: A Concurrent Application of Blockchain Mining and Exchange in C</a:t>
            </a:r>
            <a:endParaRPr lang="en-SG" sz="2400" b="0" strike="noStrike" spc="-1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209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3E74"/>
                </a:solidFill>
                <a:latin typeface="Arial"/>
              </a:rPr>
              <a:t>ARM11 – Assembler &amp; Emulator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003E74"/>
                </a:solidFill>
                <a:latin typeface="Arial"/>
              </a:rPr>
              <a:t>17th June 2021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" name="Group 4"/>
          <p:cNvGrpSpPr/>
          <p:nvPr/>
        </p:nvGrpSpPr>
        <p:grpSpPr>
          <a:xfrm>
            <a:off x="1294920" y="5250600"/>
            <a:ext cx="6545160" cy="455400"/>
            <a:chOff x="1294920" y="5250600"/>
            <a:chExt cx="6545160" cy="455400"/>
          </a:xfrm>
        </p:grpSpPr>
        <p:sp>
          <p:nvSpPr>
            <p:cNvPr id="128" name="CustomShape 5"/>
            <p:cNvSpPr/>
            <p:nvPr/>
          </p:nvSpPr>
          <p:spPr>
            <a:xfrm>
              <a:off x="1294920" y="5250600"/>
              <a:ext cx="16167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Ashvin Arsakularatne</a:t>
              </a:r>
              <a:endParaRPr lang="en-SG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aa9220@ic.ac.uk</a:t>
              </a:r>
              <a:endParaRPr lang="en-SG" sz="1200" b="0" strike="noStrike" spc="-1">
                <a:latin typeface="Arial"/>
              </a:endParaRPr>
            </a:p>
          </p:txBody>
        </p:sp>
        <p:sp>
          <p:nvSpPr>
            <p:cNvPr id="129" name="CustomShape 6"/>
            <p:cNvSpPr/>
            <p:nvPr/>
          </p:nvSpPr>
          <p:spPr>
            <a:xfrm>
              <a:off x="3026520" y="5250600"/>
              <a:ext cx="15526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Kavya Chopra</a:t>
              </a:r>
              <a:endParaRPr lang="en-SG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kc2320@ic.ac.uk</a:t>
              </a:r>
              <a:endParaRPr lang="en-SG" sz="1200" b="0" strike="noStrike" spc="-1">
                <a:latin typeface="Arial"/>
              </a:endParaRPr>
            </a:p>
          </p:txBody>
        </p:sp>
        <p:sp>
          <p:nvSpPr>
            <p:cNvPr id="130" name="CustomShape 7"/>
            <p:cNvSpPr/>
            <p:nvPr/>
          </p:nvSpPr>
          <p:spPr>
            <a:xfrm>
              <a:off x="4703400" y="5250600"/>
              <a:ext cx="15526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Siddhant Singh</a:t>
              </a:r>
              <a:endParaRPr lang="en-SG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ss5120@ic.ac.uk</a:t>
              </a:r>
              <a:endParaRPr lang="en-SG" sz="1200" b="0" strike="noStrike" spc="-1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6378840" y="5250600"/>
              <a:ext cx="1461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Ye Lun Yang</a:t>
              </a:r>
              <a:endParaRPr lang="en-SG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yly19@ic.ac.uk</a:t>
              </a:r>
              <a:endParaRPr lang="en-SG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487880"/>
            <a:ext cx="8229240" cy="5072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3E74"/>
                </a:solidFill>
                <a:latin typeface="Arial"/>
              </a:rPr>
              <a:t>Roadblock (</a:t>
            </a:r>
            <a:r>
              <a:rPr lang="en-US" sz="2800" b="1" strike="noStrike" spc="-1" dirty="0">
                <a:solidFill>
                  <a:srgbClr val="003E74"/>
                </a:solidFill>
                <a:latin typeface="Courier New"/>
              </a:rPr>
              <a:t>parse_operand2()</a:t>
            </a:r>
            <a:r>
              <a:rPr lang="en-US" sz="2800" b="1" strike="noStrike" spc="-1" dirty="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2346480"/>
            <a:ext cx="8229240" cy="36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Many cases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Difficult optimal implementation</a:t>
            </a:r>
          </a:p>
        </p:txBody>
      </p:sp>
      <p:sp>
        <p:nvSpPr>
          <p:cNvPr id="167" name="TextShape 3"/>
          <p:cNvSpPr txBox="1"/>
          <p:nvPr/>
        </p:nvSpPr>
        <p:spPr>
          <a:xfrm>
            <a:off x="6340680" y="469800"/>
            <a:ext cx="2345760" cy="3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487880"/>
            <a:ext cx="8229240" cy="5072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3E74"/>
                </a:solidFill>
                <a:latin typeface="Arial"/>
              </a:rPr>
              <a:t>Test Cases (passes all </a:t>
            </a:r>
            <a:r>
              <a:rPr lang="en-US" sz="2800" b="1" strike="noStrike" spc="-1" dirty="0">
                <a:solidFill>
                  <a:srgbClr val="003E74"/>
                </a:solidFill>
                <a:latin typeface="Arial"/>
                <a:sym typeface="Wingdings" pitchFamily="2" charset="2"/>
              </a:rPr>
              <a:t>)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1" descr="Screen Recording 2021-06-14 at 6.04.25 pm.mov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356040" y="2117520"/>
            <a:ext cx="8431560" cy="378684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6340680" y="469800"/>
            <a:ext cx="2345760" cy="3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0710" fill="hold"/>
                                        <p:tgtEl>
                                          <p:spTgt spid="1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35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808000" y="2857680"/>
            <a:ext cx="3527280" cy="11426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03E74"/>
                </a:solidFill>
                <a:latin typeface="Arial"/>
              </a:rPr>
              <a:t>EMULATOR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487880"/>
            <a:ext cx="8229240" cy="5072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3E74"/>
                </a:solidFill>
                <a:latin typeface="Arial"/>
              </a:rPr>
              <a:t>Roadblock (CSPR flags)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2346480"/>
            <a:ext cx="8229240" cy="36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Initial design: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Multiple helper functions used to calculate C flag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Discrepancies in types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Issues difficult to detect</a:t>
            </a:r>
          </a:p>
          <a:p>
            <a:pPr marL="45720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How we modified it: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gdb debugging 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Local test cases 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Repeat until functions work and all test cases pass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6340680" y="469800"/>
            <a:ext cx="2345760" cy="3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487880"/>
            <a:ext cx="8229240" cy="5072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3E74"/>
                </a:solidFill>
                <a:latin typeface="Arial"/>
              </a:rPr>
              <a:t>Cyclic File Dependencies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340680" y="469800"/>
            <a:ext cx="2345760" cy="3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5"/>
          <p:cNvPicPr/>
          <p:nvPr/>
        </p:nvPicPr>
        <p:blipFill>
          <a:blip r:embed="rId2"/>
          <a:srcRect t="4418"/>
          <a:stretch/>
        </p:blipFill>
        <p:spPr>
          <a:xfrm>
            <a:off x="250560" y="2346480"/>
            <a:ext cx="3950640" cy="3643920"/>
          </a:xfrm>
          <a:prstGeom prst="rect">
            <a:avLst/>
          </a:prstGeom>
          <a:ln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201560" y="3869280"/>
            <a:ext cx="740880" cy="5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7" name="Picture 8"/>
          <p:cNvPicPr/>
          <p:nvPr/>
        </p:nvPicPr>
        <p:blipFill>
          <a:blip r:embed="rId3"/>
          <a:stretch/>
        </p:blipFill>
        <p:spPr>
          <a:xfrm>
            <a:off x="4942440" y="2046960"/>
            <a:ext cx="3950640" cy="420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487880"/>
            <a:ext cx="8229240" cy="5072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3E74"/>
                </a:solidFill>
                <a:latin typeface="Arial"/>
              </a:rPr>
              <a:t>Cyclic File Dependencies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2346480"/>
            <a:ext cx="8229240" cy="36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Initial Design: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Nested dependencies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Cyclic dependencies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How we modified it: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Deleted all dependencies from all the header files 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Modified the dependencies in the .c files accordingly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Drew graph that mapped out all dependencies between the files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Merged relevant files to remove cyclic dependencies</a:t>
            </a:r>
          </a:p>
        </p:txBody>
      </p:sp>
      <p:sp>
        <p:nvSpPr>
          <p:cNvPr id="150" name="TextShape 3"/>
          <p:cNvSpPr txBox="1"/>
          <p:nvPr/>
        </p:nvSpPr>
        <p:spPr>
          <a:xfrm>
            <a:off x="6340680" y="469800"/>
            <a:ext cx="2345760" cy="3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626560" y="2857680"/>
            <a:ext cx="3890520" cy="11426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03E74"/>
                </a:solidFill>
                <a:latin typeface="Arial"/>
              </a:rPr>
              <a:t>ASSEMBLER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1487880"/>
            <a:ext cx="8229240" cy="5072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3E74"/>
                </a:solidFill>
                <a:latin typeface="Arial"/>
              </a:rPr>
              <a:t>General Structure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Content Placeholder 10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80440" y="2311560"/>
            <a:ext cx="8582760" cy="375480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6340680" y="469800"/>
            <a:ext cx="2345760" cy="3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80520" y="1269000"/>
            <a:ext cx="8229240" cy="50724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3E74"/>
                </a:solidFill>
                <a:latin typeface="Arial"/>
              </a:rPr>
              <a:t>Interesting Test Cases #1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340680" y="469800"/>
            <a:ext cx="2345760" cy="31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57200" y="4575960"/>
            <a:ext cx="3950640" cy="128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mov04.s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Special op2</a:t>
            </a:r>
          </a:p>
        </p:txBody>
      </p:sp>
      <p:sp>
        <p:nvSpPr>
          <p:cNvPr id="161" name="TextShape 4"/>
          <p:cNvSpPr txBox="1"/>
          <p:nvPr/>
        </p:nvSpPr>
        <p:spPr>
          <a:xfrm>
            <a:off x="7095240" y="791280"/>
            <a:ext cx="1591200" cy="25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457200" y="2346480"/>
            <a:ext cx="3950640" cy="128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ldr16.s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2548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Separators #, -</a:t>
            </a:r>
          </a:p>
        </p:txBody>
      </p:sp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5317920" y="1207080"/>
            <a:ext cx="3291840" cy="2743560"/>
          </a:xfrm>
          <a:prstGeom prst="rect">
            <a:avLst/>
          </a:prstGeom>
          <a:ln>
            <a:round/>
          </a:ln>
        </p:spPr>
      </p:pic>
      <p:pic>
        <p:nvPicPr>
          <p:cNvPr id="164" name="Picture 3"/>
          <p:cNvPicPr/>
          <p:nvPr/>
        </p:nvPicPr>
        <p:blipFill>
          <a:blip r:embed="rId3"/>
          <a:stretch/>
        </p:blipFill>
        <p:spPr>
          <a:xfrm>
            <a:off x="5317920" y="4109760"/>
            <a:ext cx="3291840" cy="2151720"/>
          </a:xfrm>
          <a:prstGeom prst="rect">
            <a:avLst/>
          </a:prstGeom>
          <a:ln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189</Words>
  <Application>Microsoft Macintosh PowerPoint</Application>
  <PresentationFormat>On-screen Show (4:3)</PresentationFormat>
  <Paragraphs>45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Abby Bolt</dc:creator>
  <dc:description/>
  <cp:lastModifiedBy>Singh, Siddhant</cp:lastModifiedBy>
  <cp:revision>26</cp:revision>
  <dcterms:created xsi:type="dcterms:W3CDTF">2017-02-16T14:49:58Z</dcterms:created>
  <dcterms:modified xsi:type="dcterms:W3CDTF">2021-06-15T12:22:06Z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Imperial College London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2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