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1F856C4-5757-D94A-9CB8-65501716F2DD}">
          <p14:sldIdLst>
            <p14:sldId id="256"/>
          </p14:sldIdLst>
        </p14:section>
        <p14:section name="Emulator" id="{8C687771-6C54-024C-8F64-8521512EB3C0}">
          <p14:sldIdLst>
            <p14:sldId id="257"/>
            <p14:sldId id="258"/>
            <p14:sldId id="261"/>
            <p14:sldId id="260"/>
            <p14:sldId id="262"/>
          </p14:sldIdLst>
        </p14:section>
        <p14:section name="Assembler" id="{C9E0E156-5657-CC43-94C6-B918887093C4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BBACA-0FF8-6442-96A4-6DBD3920C5BD}" v="19" dt="2021-06-14T15:25:3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3"/>
  </p:normalViewPr>
  <p:slideViewPr>
    <p:cSldViewPr snapToGrid="0" snapToObjects="1">
      <p:cViewPr varScale="1">
        <p:scale>
          <a:sx n="132" d="100"/>
          <a:sy n="132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iddhant" userId="a6f2eba6-d5ab-4fbd-825a-0fa7d1537616" providerId="ADAL" clId="{900BBACA-0FF8-6442-96A4-6DBD3920C5BD}"/>
    <pc:docChg chg="undo custSel addSld delSld modSld addSection delSection modSection">
      <pc:chgData name="Singh, Siddhant" userId="a6f2eba6-d5ab-4fbd-825a-0fa7d1537616" providerId="ADAL" clId="{900BBACA-0FF8-6442-96A4-6DBD3920C5BD}" dt="2021-06-14T15:25:53.999" v="1051" actId="1076"/>
      <pc:docMkLst>
        <pc:docMk/>
      </pc:docMkLst>
      <pc:sldChg chg="addSp delSp modSp mod">
        <pc:chgData name="Singh, Siddhant" userId="a6f2eba6-d5ab-4fbd-825a-0fa7d1537616" providerId="ADAL" clId="{900BBACA-0FF8-6442-96A4-6DBD3920C5BD}" dt="2021-06-14T15:00:24.442" v="480" actId="20577"/>
        <pc:sldMkLst>
          <pc:docMk/>
          <pc:sldMk cId="954329384" sldId="256"/>
        </pc:sldMkLst>
        <pc:spChg chg="mod">
          <ac:chgData name="Singh, Siddhant" userId="a6f2eba6-d5ab-4fbd-825a-0fa7d1537616" providerId="ADAL" clId="{900BBACA-0FF8-6442-96A4-6DBD3920C5BD}" dt="2021-06-14T15:00:24.442" v="480" actId="20577"/>
          <ac:spMkLst>
            <pc:docMk/>
            <pc:sldMk cId="954329384" sldId="256"/>
            <ac:spMk id="2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19:18.186" v="56" actId="404"/>
          <ac:spMkLst>
            <pc:docMk/>
            <pc:sldMk cId="954329384" sldId="256"/>
            <ac:spMk id="3" creationId="{00000000-0000-0000-0000-000000000000}"/>
          </ac:spMkLst>
        </pc:spChg>
        <pc:spChg chg="del mod">
          <ac:chgData name="Singh, Siddhant" userId="a6f2eba6-d5ab-4fbd-825a-0fa7d1537616" providerId="ADAL" clId="{900BBACA-0FF8-6442-96A4-6DBD3920C5BD}" dt="2021-06-14T14:19:51.844" v="130" actId="478"/>
          <ac:spMkLst>
            <pc:docMk/>
            <pc:sldMk cId="954329384" sldId="256"/>
            <ac:spMk id="4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25:00.705" v="300" actId="20577"/>
          <ac:spMkLst>
            <pc:docMk/>
            <pc:sldMk cId="954329384" sldId="256"/>
            <ac:spMk id="5" creationId="{00000000-0000-0000-0000-000000000000}"/>
          </ac:spMkLst>
        </pc:spChg>
        <pc:spChg chg="add del mod">
          <ac:chgData name="Singh, Siddhant" userId="a6f2eba6-d5ab-4fbd-825a-0fa7d1537616" providerId="ADAL" clId="{900BBACA-0FF8-6442-96A4-6DBD3920C5BD}" dt="2021-06-14T14:19:56.446" v="131" actId="478"/>
          <ac:spMkLst>
            <pc:docMk/>
            <pc:sldMk cId="954329384" sldId="256"/>
            <ac:spMk id="7" creationId="{FAD818E1-40A3-F147-9B1D-ECAB5C809780}"/>
          </ac:spMkLst>
        </pc:spChg>
        <pc:spChg chg="add mod">
          <ac:chgData name="Singh, Siddhant" userId="a6f2eba6-d5ab-4fbd-825a-0fa7d1537616" providerId="ADAL" clId="{900BBACA-0FF8-6442-96A4-6DBD3920C5BD}" dt="2021-06-14T14:24:38.636" v="282" actId="2711"/>
          <ac:spMkLst>
            <pc:docMk/>
            <pc:sldMk cId="954329384" sldId="256"/>
            <ac:spMk id="8" creationId="{4C96C4F9-0228-0B4D-8998-FE26E69B34B8}"/>
          </ac:spMkLst>
        </pc:spChg>
        <pc:spChg chg="add del mod">
          <ac:chgData name="Singh, Siddhant" userId="a6f2eba6-d5ab-4fbd-825a-0fa7d1537616" providerId="ADAL" clId="{900BBACA-0FF8-6442-96A4-6DBD3920C5BD}" dt="2021-06-14T14:20:29.655" v="186" actId="478"/>
          <ac:spMkLst>
            <pc:docMk/>
            <pc:sldMk cId="954329384" sldId="256"/>
            <ac:spMk id="9" creationId="{37036621-DCEA-8248-8894-202B11F0BB39}"/>
          </ac:spMkLst>
        </pc:spChg>
        <pc:spChg chg="add del mod">
          <ac:chgData name="Singh, Siddhant" userId="a6f2eba6-d5ab-4fbd-825a-0fa7d1537616" providerId="ADAL" clId="{900BBACA-0FF8-6442-96A4-6DBD3920C5BD}" dt="2021-06-14T14:20:35.554" v="188" actId="478"/>
          <ac:spMkLst>
            <pc:docMk/>
            <pc:sldMk cId="954329384" sldId="256"/>
            <ac:spMk id="10" creationId="{4056B9C7-1F6C-624B-AEC5-01FD7C6B4BCF}"/>
          </ac:spMkLst>
        </pc:spChg>
        <pc:spChg chg="add mod">
          <ac:chgData name="Singh, Siddhant" userId="a6f2eba6-d5ab-4fbd-825a-0fa7d1537616" providerId="ADAL" clId="{900BBACA-0FF8-6442-96A4-6DBD3920C5BD}" dt="2021-06-14T14:24:38.519" v="281" actId="2711"/>
          <ac:spMkLst>
            <pc:docMk/>
            <pc:sldMk cId="954329384" sldId="256"/>
            <ac:spMk id="11" creationId="{259558D4-8764-664E-8C71-BF55AE135A0D}"/>
          </ac:spMkLst>
        </pc:spChg>
        <pc:spChg chg="add mod">
          <ac:chgData name="Singh, Siddhant" userId="a6f2eba6-d5ab-4fbd-825a-0fa7d1537616" providerId="ADAL" clId="{900BBACA-0FF8-6442-96A4-6DBD3920C5BD}" dt="2021-06-14T14:24:38.398" v="280" actId="2711"/>
          <ac:spMkLst>
            <pc:docMk/>
            <pc:sldMk cId="954329384" sldId="256"/>
            <ac:spMk id="12" creationId="{58CEDEB9-C1E6-2D4D-863C-8E4DC396182F}"/>
          </ac:spMkLst>
        </pc:spChg>
        <pc:spChg chg="add mod">
          <ac:chgData name="Singh, Siddhant" userId="a6f2eba6-d5ab-4fbd-825a-0fa7d1537616" providerId="ADAL" clId="{900BBACA-0FF8-6442-96A4-6DBD3920C5BD}" dt="2021-06-14T14:24:13.875" v="275" actId="1076"/>
          <ac:spMkLst>
            <pc:docMk/>
            <pc:sldMk cId="954329384" sldId="256"/>
            <ac:spMk id="13" creationId="{476C6E6B-D21A-CD42-887E-96C8FE06686C}"/>
          </ac:spMkLst>
        </pc:spChg>
        <pc:grpChg chg="add mod">
          <ac:chgData name="Singh, Siddhant" userId="a6f2eba6-d5ab-4fbd-825a-0fa7d1537616" providerId="ADAL" clId="{900BBACA-0FF8-6442-96A4-6DBD3920C5BD}" dt="2021-06-14T14:45:56.121" v="325" actId="14100"/>
          <ac:grpSpMkLst>
            <pc:docMk/>
            <pc:sldMk cId="954329384" sldId="256"/>
            <ac:grpSpMk id="14" creationId="{224BC1A5-C397-6740-B2C1-04BC6FDE4CE6}"/>
          </ac:grpSpMkLst>
        </pc:grpChg>
      </pc:sldChg>
      <pc:sldChg chg="new del">
        <pc:chgData name="Singh, Siddhant" userId="a6f2eba6-d5ab-4fbd-825a-0fa7d1537616" providerId="ADAL" clId="{900BBACA-0FF8-6442-96A4-6DBD3920C5BD}" dt="2021-06-14T14:49:15.639" v="342" actId="680"/>
        <pc:sldMkLst>
          <pc:docMk/>
          <pc:sldMk cId="926579435" sldId="257"/>
        </pc:sldMkLst>
      </pc:sldChg>
      <pc:sldChg chg="delSp modSp del mod">
        <pc:chgData name="Singh, Siddhant" userId="a6f2eba6-d5ab-4fbd-825a-0fa7d1537616" providerId="ADAL" clId="{900BBACA-0FF8-6442-96A4-6DBD3920C5BD}" dt="2021-06-14T14:49:05.388" v="338" actId="2696"/>
        <pc:sldMkLst>
          <pc:docMk/>
          <pc:sldMk cId="1786097481" sldId="257"/>
        </pc:sldMkLst>
        <pc:spChg chg="mod">
          <ac:chgData name="Singh, Siddhant" userId="a6f2eba6-d5ab-4fbd-825a-0fa7d1537616" providerId="ADAL" clId="{900BBACA-0FF8-6442-96A4-6DBD3920C5BD}" dt="2021-06-14T14:47:32.067" v="336" actId="20577"/>
          <ac:spMkLst>
            <pc:docMk/>
            <pc:sldMk cId="1786097481" sldId="257"/>
            <ac:spMk id="3" creationId="{00000000-0000-0000-0000-000000000000}"/>
          </ac:spMkLst>
        </pc:spChg>
        <pc:spChg chg="del">
          <ac:chgData name="Singh, Siddhant" userId="a6f2eba6-d5ab-4fbd-825a-0fa7d1537616" providerId="ADAL" clId="{900BBACA-0FF8-6442-96A4-6DBD3920C5BD}" dt="2021-06-14T14:47:56.959" v="337" actId="478"/>
          <ac:spMkLst>
            <pc:docMk/>
            <pc:sldMk cId="1786097481" sldId="257"/>
            <ac:spMk id="5" creationId="{00000000-0000-0000-0000-000000000000}"/>
          </ac:spMkLst>
        </pc:spChg>
      </pc:sldChg>
      <pc:sldChg chg="delSp modSp new mod">
        <pc:chgData name="Singh, Siddhant" userId="a6f2eba6-d5ab-4fbd-825a-0fa7d1537616" providerId="ADAL" clId="{900BBACA-0FF8-6442-96A4-6DBD3920C5BD}" dt="2021-06-14T14:56:28.058" v="397" actId="20577"/>
        <pc:sldMkLst>
          <pc:docMk/>
          <pc:sldMk cId="1814138918" sldId="257"/>
        </pc:sldMkLst>
        <pc:spChg chg="del">
          <ac:chgData name="Singh, Siddhant" userId="a6f2eba6-d5ab-4fbd-825a-0fa7d1537616" providerId="ADAL" clId="{900BBACA-0FF8-6442-96A4-6DBD3920C5BD}" dt="2021-06-14T14:56:04.593" v="366" actId="478"/>
          <ac:spMkLst>
            <pc:docMk/>
            <pc:sldMk cId="1814138918" sldId="257"/>
            <ac:spMk id="2" creationId="{924805D8-D0B8-C541-A566-B48DDB13C855}"/>
          </ac:spMkLst>
        </pc:spChg>
        <pc:spChg chg="mod">
          <ac:chgData name="Singh, Siddhant" userId="a6f2eba6-d5ab-4fbd-825a-0fa7d1537616" providerId="ADAL" clId="{900BBACA-0FF8-6442-96A4-6DBD3920C5BD}" dt="2021-06-14T14:56:28.058" v="397" actId="20577"/>
          <ac:spMkLst>
            <pc:docMk/>
            <pc:sldMk cId="1814138918" sldId="257"/>
            <ac:spMk id="3" creationId="{3555113C-CF6F-B449-B275-E4F07B5D17ED}"/>
          </ac:spMkLst>
        </pc:spChg>
        <pc:spChg chg="del">
          <ac:chgData name="Singh, Siddhant" userId="a6f2eba6-d5ab-4fbd-825a-0fa7d1537616" providerId="ADAL" clId="{900BBACA-0FF8-6442-96A4-6DBD3920C5BD}" dt="2021-06-14T14:56:05.638" v="367" actId="478"/>
          <ac:spMkLst>
            <pc:docMk/>
            <pc:sldMk cId="1814138918" sldId="257"/>
            <ac:spMk id="4" creationId="{6EFDE6C9-084B-374D-A324-F0FAC9159324}"/>
          </ac:spMkLst>
        </pc:sp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179187587" sldId="258"/>
        </pc:sldMkLst>
      </pc:sldChg>
      <pc:sldChg chg="addSp delSp modSp new mod modAnim">
        <pc:chgData name="Singh, Siddhant" userId="a6f2eba6-d5ab-4fbd-825a-0fa7d1537616" providerId="ADAL" clId="{900BBACA-0FF8-6442-96A4-6DBD3920C5BD}" dt="2021-06-14T15:15:46.731" v="698" actId="20577"/>
        <pc:sldMkLst>
          <pc:docMk/>
          <pc:sldMk cId="4254132451" sldId="258"/>
        </pc:sldMkLst>
        <pc:spChg chg="mod">
          <ac:chgData name="Singh, Siddhant" userId="a6f2eba6-d5ab-4fbd-825a-0fa7d1537616" providerId="ADAL" clId="{900BBACA-0FF8-6442-96A4-6DBD3920C5BD}" dt="2021-06-14T15:15:46.731" v="698" actId="20577"/>
          <ac:spMkLst>
            <pc:docMk/>
            <pc:sldMk cId="4254132451" sldId="258"/>
            <ac:spMk id="2" creationId="{025DBAA8-8B8F-2C4D-9528-35022154E179}"/>
          </ac:spMkLst>
        </pc:spChg>
        <pc:spChg chg="del">
          <ac:chgData name="Singh, Siddhant" userId="a6f2eba6-d5ab-4fbd-825a-0fa7d1537616" providerId="ADAL" clId="{900BBACA-0FF8-6442-96A4-6DBD3920C5BD}" dt="2021-06-14T15:05:52.627" v="484"/>
          <ac:spMkLst>
            <pc:docMk/>
            <pc:sldMk cId="4254132451" sldId="258"/>
            <ac:spMk id="3" creationId="{1333F5C6-DECE-9844-8339-60B4DEFF76AF}"/>
          </ac:spMkLst>
        </pc:spChg>
        <pc:picChg chg="add mod">
          <ac:chgData name="Singh, Siddhant" userId="a6f2eba6-d5ab-4fbd-825a-0fa7d1537616" providerId="ADAL" clId="{900BBACA-0FF8-6442-96A4-6DBD3920C5BD}" dt="2021-06-14T15:09:01.971" v="608" actId="1076"/>
          <ac:picMkLst>
            <pc:docMk/>
            <pc:sldMk cId="4254132451" sldId="258"/>
            <ac:picMk id="6" creationId="{0098EFFD-E415-A14A-9D99-E95EF63A383C}"/>
          </ac:picMkLst>
        </pc:pic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94465279" sldId="259"/>
        </pc:sldMkLst>
      </pc:sldChg>
      <pc:sldChg chg="modSp new del mod">
        <pc:chgData name="Singh, Siddhant" userId="a6f2eba6-d5ab-4fbd-825a-0fa7d1537616" providerId="ADAL" clId="{900BBACA-0FF8-6442-96A4-6DBD3920C5BD}" dt="2021-06-14T15:21:05.289" v="915" actId="2696"/>
        <pc:sldMkLst>
          <pc:docMk/>
          <pc:sldMk cId="2890495124" sldId="259"/>
        </pc:sldMkLst>
        <pc:spChg chg="mod">
          <ac:chgData name="Singh, Siddhant" userId="a6f2eba6-d5ab-4fbd-825a-0fa7d1537616" providerId="ADAL" clId="{900BBACA-0FF8-6442-96A4-6DBD3920C5BD}" dt="2021-06-14T15:06:36.080" v="531" actId="20577"/>
          <ac:spMkLst>
            <pc:docMk/>
            <pc:sldMk cId="2890495124" sldId="259"/>
            <ac:spMk id="2" creationId="{43816B38-A43F-D040-95A5-7F3ADC6BCBF0}"/>
          </ac:spMkLst>
        </pc:spChg>
      </pc:sldChg>
      <pc:sldChg chg="modSp new del mod">
        <pc:chgData name="Singh, Siddhant" userId="a6f2eba6-d5ab-4fbd-825a-0fa7d1537616" providerId="ADAL" clId="{900BBACA-0FF8-6442-96A4-6DBD3920C5BD}" dt="2021-06-14T15:06:50.017" v="565" actId="2696"/>
        <pc:sldMkLst>
          <pc:docMk/>
          <pc:sldMk cId="1123508976" sldId="260"/>
        </pc:sldMkLst>
        <pc:spChg chg="mod">
          <ac:chgData name="Singh, Siddhant" userId="a6f2eba6-d5ab-4fbd-825a-0fa7d1537616" providerId="ADAL" clId="{900BBACA-0FF8-6442-96A4-6DBD3920C5BD}" dt="2021-06-14T15:06:47.768" v="564" actId="20577"/>
          <ac:spMkLst>
            <pc:docMk/>
            <pc:sldMk cId="1123508976" sldId="260"/>
            <ac:spMk id="2" creationId="{8C3EDAE6-A1AC-354C-B8AC-E9AD7D02B921}"/>
          </ac:spMkLst>
        </pc:spChg>
      </pc:sldChg>
      <pc:sldChg chg="addSp delSp modSp new mod modClrScheme chgLayout">
        <pc:chgData name="Singh, Siddhant" userId="a6f2eba6-d5ab-4fbd-825a-0fa7d1537616" providerId="ADAL" clId="{900BBACA-0FF8-6442-96A4-6DBD3920C5BD}" dt="2021-06-14T15:10:51.959" v="616" actId="1076"/>
        <pc:sldMkLst>
          <pc:docMk/>
          <pc:sldMk cId="1563310146" sldId="260"/>
        </pc:sldMkLst>
        <pc:spChg chg="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2" creationId="{AE1BC82E-1B01-A24D-B49D-B7464E6C8A0C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3" creationId="{04B71A22-547F-BC47-B7DB-1A8BD3530C52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4" creationId="{C4121BC1-7028-E54B-A3E0-26B23F521690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5" creationId="{E1A31C67-9CF4-9348-89F6-EDC3FA310609}"/>
          </ac:spMkLst>
        </pc:spChg>
        <pc:spChg chg="add mod">
          <ac:chgData name="Singh, Siddhant" userId="a6f2eba6-d5ab-4fbd-825a-0fa7d1537616" providerId="ADAL" clId="{900BBACA-0FF8-6442-96A4-6DBD3920C5BD}" dt="2021-06-14T15:08:20.651" v="606" actId="2085"/>
          <ac:spMkLst>
            <pc:docMk/>
            <pc:sldMk cId="1563310146" sldId="260"/>
            <ac:spMk id="8" creationId="{6CF947D8-61F2-C643-8BDC-DD5029BF1D26}"/>
          </ac:spMkLst>
        </pc:spChg>
        <pc:spChg chg="add del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1" creationId="{F0F4B713-8B1D-4FCA-A70C-327AAF58F29B}"/>
          </ac:spMkLst>
        </pc:spChg>
        <pc:spChg chg="add del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3" creationId="{1ECB59DE-FAEF-452D-9512-4B807ACDE25C}"/>
          </ac:spMkLst>
        </pc:spChg>
        <pc:spChg chg="add 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8" creationId="{D18BB22A-8350-4E1B-B453-9E9098C500A1}"/>
          </ac:spMkLst>
        </pc:spChg>
        <pc:spChg chg="add 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20" creationId="{6B901857-EDD8-43DB-BCA0-4C8407CDC9BE}"/>
          </ac:spMkLst>
        </pc:spChg>
        <pc:picChg chg="add mod">
          <ac:chgData name="Singh, Siddhant" userId="a6f2eba6-d5ab-4fbd-825a-0fa7d1537616" providerId="ADAL" clId="{900BBACA-0FF8-6442-96A4-6DBD3920C5BD}" dt="2021-06-14T15:08:02.650" v="603" actId="1076"/>
          <ac:picMkLst>
            <pc:docMk/>
            <pc:sldMk cId="1563310146" sldId="260"/>
            <ac:picMk id="6" creationId="{70D0C587-00E2-B843-9EF6-45C4CBCB0243}"/>
          </ac:picMkLst>
        </pc:picChg>
        <pc:picChg chg="add del mod ord">
          <ac:chgData name="Singh, Siddhant" userId="a6f2eba6-d5ab-4fbd-825a-0fa7d1537616" providerId="ADAL" clId="{900BBACA-0FF8-6442-96A4-6DBD3920C5BD}" dt="2021-06-14T15:10:30.802" v="609" actId="478"/>
          <ac:picMkLst>
            <pc:docMk/>
            <pc:sldMk cId="1563310146" sldId="260"/>
            <ac:picMk id="7" creationId="{8B51FF83-18C0-B842-98FA-914EB1D4E091}"/>
          </ac:picMkLst>
        </pc:picChg>
        <pc:picChg chg="add mod">
          <ac:chgData name="Singh, Siddhant" userId="a6f2eba6-d5ab-4fbd-825a-0fa7d1537616" providerId="ADAL" clId="{900BBACA-0FF8-6442-96A4-6DBD3920C5BD}" dt="2021-06-14T15:10:51.959" v="616" actId="1076"/>
          <ac:picMkLst>
            <pc:docMk/>
            <pc:sldMk cId="1563310146" sldId="260"/>
            <ac:picMk id="9" creationId="{C883061F-C4BC-B046-85E6-6592F4FF00CD}"/>
          </ac:picMkLst>
        </pc:pic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663129352" sldId="260"/>
        </pc:sldMkLst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1548537219" sldId="261"/>
        </pc:sldMkLst>
      </pc:sldChg>
      <pc:sldChg chg="modSp add mod">
        <pc:chgData name="Singh, Siddhant" userId="a6f2eba6-d5ab-4fbd-825a-0fa7d1537616" providerId="ADAL" clId="{900BBACA-0FF8-6442-96A4-6DBD3920C5BD}" dt="2021-06-14T15:20:36.495" v="880" actId="20577"/>
        <pc:sldMkLst>
          <pc:docMk/>
          <pc:sldMk cId="2051625864" sldId="261"/>
        </pc:sldMkLst>
        <pc:spChg chg="mod">
          <ac:chgData name="Singh, Siddhant" userId="a6f2eba6-d5ab-4fbd-825a-0fa7d1537616" providerId="ADAL" clId="{900BBACA-0FF8-6442-96A4-6DBD3920C5BD}" dt="2021-06-14T15:20:36.495" v="880" actId="20577"/>
          <ac:spMkLst>
            <pc:docMk/>
            <pc:sldMk cId="2051625864" sldId="261"/>
            <ac:spMk id="2" creationId="{43816B38-A43F-D040-95A5-7F3ADC6BCBF0}"/>
          </ac:spMkLst>
        </pc:spChg>
      </pc:sldChg>
      <pc:sldChg chg="modSp new mod">
        <pc:chgData name="Singh, Siddhant" userId="a6f2eba6-d5ab-4fbd-825a-0fa7d1537616" providerId="ADAL" clId="{900BBACA-0FF8-6442-96A4-6DBD3920C5BD}" dt="2021-06-14T15:13:21.379" v="664" actId="20577"/>
        <pc:sldMkLst>
          <pc:docMk/>
          <pc:sldMk cId="853756472" sldId="262"/>
        </pc:sldMkLst>
        <pc:spChg chg="mod">
          <ac:chgData name="Singh, Siddhant" userId="a6f2eba6-d5ab-4fbd-825a-0fa7d1537616" providerId="ADAL" clId="{900BBACA-0FF8-6442-96A4-6DBD3920C5BD}" dt="2021-06-14T15:13:21.379" v="664" actId="20577"/>
          <ac:spMkLst>
            <pc:docMk/>
            <pc:sldMk cId="853756472" sldId="262"/>
            <ac:spMk id="2" creationId="{D9A37852-13F1-4840-9394-A377E8B7A755}"/>
          </ac:spMkLst>
        </pc:sp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1933405525" sldId="262"/>
        </pc:sldMkLst>
      </pc:sldChg>
      <pc:sldChg chg="add del">
        <pc:chgData name="Singh, Siddhant" userId="a6f2eba6-d5ab-4fbd-825a-0fa7d1537616" providerId="ADAL" clId="{900BBACA-0FF8-6442-96A4-6DBD3920C5BD}" dt="2021-06-14T15:13:09.381" v="621" actId="2696"/>
        <pc:sldMkLst>
          <pc:docMk/>
          <pc:sldMk cId="4067271476" sldId="262"/>
        </pc:sldMkLst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391101801" sldId="263"/>
        </pc:sldMkLst>
      </pc:sldChg>
      <pc:sldChg chg="modSp add mod">
        <pc:chgData name="Singh, Siddhant" userId="a6f2eba6-d5ab-4fbd-825a-0fa7d1537616" providerId="ADAL" clId="{900BBACA-0FF8-6442-96A4-6DBD3920C5BD}" dt="2021-06-14T15:15:33.047" v="688" actId="1076"/>
        <pc:sldMkLst>
          <pc:docMk/>
          <pc:sldMk cId="3735791374" sldId="263"/>
        </pc:sldMkLst>
        <pc:spChg chg="mod">
          <ac:chgData name="Singh, Siddhant" userId="a6f2eba6-d5ab-4fbd-825a-0fa7d1537616" providerId="ADAL" clId="{900BBACA-0FF8-6442-96A4-6DBD3920C5BD}" dt="2021-06-14T15:15:33.047" v="688" actId="1076"/>
          <ac:spMkLst>
            <pc:docMk/>
            <pc:sldMk cId="3735791374" sldId="263"/>
            <ac:spMk id="3" creationId="{3555113C-CF6F-B449-B275-E4F07B5D17ED}"/>
          </ac:spMkLst>
        </pc:sp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304087987" sldId="264"/>
        </pc:sldMkLst>
      </pc:sldChg>
      <pc:sldChg chg="modSp add mod">
        <pc:chgData name="Singh, Siddhant" userId="a6f2eba6-d5ab-4fbd-825a-0fa7d1537616" providerId="ADAL" clId="{900BBACA-0FF8-6442-96A4-6DBD3920C5BD}" dt="2021-06-14T15:15:52.858" v="710" actId="20577"/>
        <pc:sldMkLst>
          <pc:docMk/>
          <pc:sldMk cId="3656303320" sldId="264"/>
        </pc:sldMkLst>
        <pc:spChg chg="mod">
          <ac:chgData name="Singh, Siddhant" userId="a6f2eba6-d5ab-4fbd-825a-0fa7d1537616" providerId="ADAL" clId="{900BBACA-0FF8-6442-96A4-6DBD3920C5BD}" dt="2021-06-14T15:15:52.858" v="710" actId="20577"/>
          <ac:spMkLst>
            <pc:docMk/>
            <pc:sldMk cId="3656303320" sldId="264"/>
            <ac:spMk id="2" creationId="{025DBAA8-8B8F-2C4D-9528-35022154E179}"/>
          </ac:spMkLst>
        </pc:spChg>
      </pc:sldChg>
      <pc:sldChg chg="addSp delSp modSp new mod modClrScheme chgLayout">
        <pc:chgData name="Singh, Siddhant" userId="a6f2eba6-d5ab-4fbd-825a-0fa7d1537616" providerId="ADAL" clId="{900BBACA-0FF8-6442-96A4-6DBD3920C5BD}" dt="2021-06-14T15:23:08.268" v="1016" actId="478"/>
        <pc:sldMkLst>
          <pc:docMk/>
          <pc:sldMk cId="722765808" sldId="265"/>
        </pc:sldMkLst>
        <pc:spChg chg="mod ord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2" creationId="{2C755187-C2E4-384E-ADFB-64FE487567F7}"/>
          </ac:spMkLst>
        </pc:spChg>
        <pc:spChg chg="del">
          <ac:chgData name="Singh, Siddhant" userId="a6f2eba6-d5ab-4fbd-825a-0fa7d1537616" providerId="ADAL" clId="{900BBACA-0FF8-6442-96A4-6DBD3920C5BD}" dt="2021-06-14T15:22:44.841" v="1012"/>
          <ac:spMkLst>
            <pc:docMk/>
            <pc:sldMk cId="722765808" sldId="265"/>
            <ac:spMk id="3" creationId="{B3FA6F18-5A4B-EE47-95ED-4F45DA274CCB}"/>
          </ac:spMkLst>
        </pc:spChg>
        <pc:spChg chg="del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4" creationId="{80115394-D6D8-AA41-9BB6-5569A4E4025D}"/>
          </ac:spMkLst>
        </pc:spChg>
        <pc:spChg chg="del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5" creationId="{78396EC6-217B-3E48-B45A-CC67AB5DEBF0}"/>
          </ac:spMkLst>
        </pc:spChg>
        <pc:spChg chg="add del mod">
          <ac:chgData name="Singh, Siddhant" userId="a6f2eba6-d5ab-4fbd-825a-0fa7d1537616" providerId="ADAL" clId="{900BBACA-0FF8-6442-96A4-6DBD3920C5BD}" dt="2021-06-14T15:22:52.507" v="1014"/>
          <ac:spMkLst>
            <pc:docMk/>
            <pc:sldMk cId="722765808" sldId="265"/>
            <ac:spMk id="8" creationId="{B5EEA0F2-6DB8-7B43-AAAB-C1CDAAD59155}"/>
          </ac:spMkLst>
        </pc:spChg>
        <pc:spChg chg="add mod">
          <ac:chgData name="Singh, Siddhant" userId="a6f2eba6-d5ab-4fbd-825a-0fa7d1537616" providerId="ADAL" clId="{900BBACA-0FF8-6442-96A4-6DBD3920C5BD}" dt="2021-06-14T15:23:08.268" v="1016" actId="478"/>
          <ac:spMkLst>
            <pc:docMk/>
            <pc:sldMk cId="722765808" sldId="265"/>
            <ac:spMk id="11" creationId="{522350D3-9514-E046-913E-AC03B2D7AC57}"/>
          </ac:spMkLst>
        </pc:spChg>
        <pc:spChg chg="add mod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14" creationId="{42F2FA1B-1A14-48A0-BAFC-4DC0A925C20B}"/>
          </ac:spMkLst>
        </pc:spChg>
        <pc:spChg chg="add mod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16" creationId="{DCA2AB2A-6783-41E4-8898-9D9DB6284887}"/>
          </ac:spMkLst>
        </pc:spChg>
        <pc:spChg chg="add mod">
          <ac:chgData name="Singh, Siddhant" userId="a6f2eba6-d5ab-4fbd-825a-0fa7d1537616" providerId="ADAL" clId="{900BBACA-0FF8-6442-96A4-6DBD3920C5BD}" dt="2021-06-14T15:23:05.898" v="1015" actId="26606"/>
          <ac:spMkLst>
            <pc:docMk/>
            <pc:sldMk cId="722765808" sldId="265"/>
            <ac:spMk id="18" creationId="{B8C54E03-BD18-4B02-B3B2-53BB35BBBCE7}"/>
          </ac:spMkLst>
        </pc:spChg>
        <pc:picChg chg="add del mod">
          <ac:chgData name="Singh, Siddhant" userId="a6f2eba6-d5ab-4fbd-825a-0fa7d1537616" providerId="ADAL" clId="{900BBACA-0FF8-6442-96A4-6DBD3920C5BD}" dt="2021-06-14T15:22:49.461" v="1013" actId="478"/>
          <ac:picMkLst>
            <pc:docMk/>
            <pc:sldMk cId="722765808" sldId="265"/>
            <ac:picMk id="6" creationId="{8CC18AA0-FE4E-5A4E-A938-214CF45121F6}"/>
          </ac:picMkLst>
        </pc:picChg>
        <pc:picChg chg="add del mod">
          <ac:chgData name="Singh, Siddhant" userId="a6f2eba6-d5ab-4fbd-825a-0fa7d1537616" providerId="ADAL" clId="{900BBACA-0FF8-6442-96A4-6DBD3920C5BD}" dt="2021-06-14T15:23:08.268" v="1016" actId="478"/>
          <ac:picMkLst>
            <pc:docMk/>
            <pc:sldMk cId="722765808" sldId="265"/>
            <ac:picMk id="9" creationId="{DD1FC5F9-AF96-0E43-9115-C9926555A66A}"/>
          </ac:picMkLst>
        </pc:picChg>
      </pc:sldChg>
      <pc:sldChg chg="modSp new mod">
        <pc:chgData name="Singh, Siddhant" userId="a6f2eba6-d5ab-4fbd-825a-0fa7d1537616" providerId="ADAL" clId="{900BBACA-0FF8-6442-96A4-6DBD3920C5BD}" dt="2021-06-14T15:22:06.858" v="1011" actId="20577"/>
        <pc:sldMkLst>
          <pc:docMk/>
          <pc:sldMk cId="904256197" sldId="266"/>
        </pc:sldMkLst>
        <pc:spChg chg="mod">
          <ac:chgData name="Singh, Siddhant" userId="a6f2eba6-d5ab-4fbd-825a-0fa7d1537616" providerId="ADAL" clId="{900BBACA-0FF8-6442-96A4-6DBD3920C5BD}" dt="2021-06-14T15:21:40.171" v="951" actId="2711"/>
          <ac:spMkLst>
            <pc:docMk/>
            <pc:sldMk cId="904256197" sldId="266"/>
            <ac:spMk id="2" creationId="{37D572D4-6CED-9742-B528-2E34F57E17CD}"/>
          </ac:spMkLst>
        </pc:spChg>
        <pc:spChg chg="mod">
          <ac:chgData name="Singh, Siddhant" userId="a6f2eba6-d5ab-4fbd-825a-0fa7d1537616" providerId="ADAL" clId="{900BBACA-0FF8-6442-96A4-6DBD3920C5BD}" dt="2021-06-14T15:22:06.858" v="1011" actId="20577"/>
          <ac:spMkLst>
            <pc:docMk/>
            <pc:sldMk cId="904256197" sldId="266"/>
            <ac:spMk id="3" creationId="{1A5C0668-093D-B446-AC39-396688B48669}"/>
          </ac:spMkLst>
        </pc:spChg>
      </pc:sldChg>
      <pc:sldChg chg="addSp delSp modSp new mod modClrScheme chgLayout">
        <pc:chgData name="Singh, Siddhant" userId="a6f2eba6-d5ab-4fbd-825a-0fa7d1537616" providerId="ADAL" clId="{900BBACA-0FF8-6442-96A4-6DBD3920C5BD}" dt="2021-06-14T15:25:53.999" v="1051" actId="1076"/>
        <pc:sldMkLst>
          <pc:docMk/>
          <pc:sldMk cId="1128959539" sldId="267"/>
        </pc:sldMkLst>
        <pc:spChg chg="add del mod">
          <ac:chgData name="Singh, Siddhant" userId="a6f2eba6-d5ab-4fbd-825a-0fa7d1537616" providerId="ADAL" clId="{900BBACA-0FF8-6442-96A4-6DBD3920C5BD}" dt="2021-06-14T15:24:17.564" v="1025" actId="26606"/>
          <ac:spMkLst>
            <pc:docMk/>
            <pc:sldMk cId="1128959539" sldId="267"/>
            <ac:spMk id="2" creationId="{F20D9E84-D9D7-0649-98D4-ECAFA212DA48}"/>
          </ac:spMkLst>
        </pc:spChg>
        <pc:spChg chg="del">
          <ac:chgData name="Singh, Siddhant" userId="a6f2eba6-d5ab-4fbd-825a-0fa7d1537616" providerId="ADAL" clId="{900BBACA-0FF8-6442-96A4-6DBD3920C5BD}" dt="2021-06-14T15:24:04.046" v="1020"/>
          <ac:spMkLst>
            <pc:docMk/>
            <pc:sldMk cId="1128959539" sldId="267"/>
            <ac:spMk id="3" creationId="{0378B334-D6E9-E849-AA23-BBCB1BA09472}"/>
          </ac:spMkLst>
        </pc:spChg>
        <pc:spChg chg="add del">
          <ac:chgData name="Singh, Siddhant" userId="a6f2eba6-d5ab-4fbd-825a-0fa7d1537616" providerId="ADAL" clId="{900BBACA-0FF8-6442-96A4-6DBD3920C5BD}" dt="2021-06-14T15:24:17.564" v="1025" actId="26606"/>
          <ac:spMkLst>
            <pc:docMk/>
            <pc:sldMk cId="1128959539" sldId="267"/>
            <ac:spMk id="4" creationId="{C13DC623-B86C-2B4F-A585-B4C44277C7B6}"/>
          </ac:spMkLst>
        </pc:spChg>
        <pc:spChg chg="add del">
          <ac:chgData name="Singh, Siddhant" userId="a6f2eba6-d5ab-4fbd-825a-0fa7d1537616" providerId="ADAL" clId="{900BBACA-0FF8-6442-96A4-6DBD3920C5BD}" dt="2021-06-14T15:24:17.564" v="1025" actId="26606"/>
          <ac:spMkLst>
            <pc:docMk/>
            <pc:sldMk cId="1128959539" sldId="267"/>
            <ac:spMk id="5" creationId="{74D86D4C-5EBC-A74B-B40A-E4CCA8CA253E}"/>
          </ac:spMkLst>
        </pc:spChg>
        <pc:spChg chg="add del mod">
          <ac:chgData name="Singh, Siddhant" userId="a6f2eba6-d5ab-4fbd-825a-0fa7d1537616" providerId="ADAL" clId="{900BBACA-0FF8-6442-96A4-6DBD3920C5BD}" dt="2021-06-14T15:25:35.572" v="1046"/>
          <ac:spMkLst>
            <pc:docMk/>
            <pc:sldMk cId="1128959539" sldId="267"/>
            <ac:spMk id="9" creationId="{D5090041-9061-7548-B7F4-FF90B80D498A}"/>
          </ac:spMkLst>
        </pc:spChg>
        <pc:spChg chg="add del mod">
          <ac:chgData name="Singh, Siddhant" userId="a6f2eba6-d5ab-4fbd-825a-0fa7d1537616" providerId="ADAL" clId="{900BBACA-0FF8-6442-96A4-6DBD3920C5BD}" dt="2021-06-14T15:24:17.559" v="1024" actId="26606"/>
          <ac:spMkLst>
            <pc:docMk/>
            <pc:sldMk cId="1128959539" sldId="267"/>
            <ac:spMk id="12" creationId="{5788F3FC-FAA8-4967-B3D0-D93EF7B5C817}"/>
          </ac:spMkLst>
        </pc:spChg>
        <pc:spChg chg="add del mod">
          <ac:chgData name="Singh, Siddhant" userId="a6f2eba6-d5ab-4fbd-825a-0fa7d1537616" providerId="ADAL" clId="{900BBACA-0FF8-6442-96A4-6DBD3920C5BD}" dt="2021-06-14T15:24:17.559" v="1024" actId="26606"/>
          <ac:spMkLst>
            <pc:docMk/>
            <pc:sldMk cId="1128959539" sldId="267"/>
            <ac:spMk id="14" creationId="{AFFBB4D3-B714-4EA6-B9D8-CD4151CFFA9F}"/>
          </ac:spMkLst>
        </pc:spChg>
        <pc:spChg chg="add del mod">
          <ac:chgData name="Singh, Siddhant" userId="a6f2eba6-d5ab-4fbd-825a-0fa7d1537616" providerId="ADAL" clId="{900BBACA-0FF8-6442-96A4-6DBD3920C5BD}" dt="2021-06-14T15:24:17.559" v="1024" actId="26606"/>
          <ac:spMkLst>
            <pc:docMk/>
            <pc:sldMk cId="1128959539" sldId="267"/>
            <ac:spMk id="16" creationId="{3CA924CC-5EBC-4186-8F59-EF1D1B7E8306}"/>
          </ac:spMkLst>
        </pc:spChg>
        <pc:spChg chg="add mod">
          <ac:chgData name="Singh, Siddhant" userId="a6f2eba6-d5ab-4fbd-825a-0fa7d1537616" providerId="ADAL" clId="{900BBACA-0FF8-6442-96A4-6DBD3920C5BD}" dt="2021-06-14T15:25:39.293" v="1049" actId="26606"/>
          <ac:spMkLst>
            <pc:docMk/>
            <pc:sldMk cId="1128959539" sldId="267"/>
            <ac:spMk id="18" creationId="{945957EF-ECD6-466F-9AF1-DE30DE291B11}"/>
          </ac:spMkLst>
        </pc:spChg>
        <pc:spChg chg="add del">
          <ac:chgData name="Singh, Siddhant" userId="a6f2eba6-d5ab-4fbd-825a-0fa7d1537616" providerId="ADAL" clId="{900BBACA-0FF8-6442-96A4-6DBD3920C5BD}" dt="2021-06-14T15:25:39.293" v="1049" actId="26606"/>
          <ac:spMkLst>
            <pc:docMk/>
            <pc:sldMk cId="1128959539" sldId="267"/>
            <ac:spMk id="19" creationId="{06140793-0978-4BEB-BDE0-9F81E6BFCEE2}"/>
          </ac:spMkLst>
        </pc:spChg>
        <pc:spChg chg="add del">
          <ac:chgData name="Singh, Siddhant" userId="a6f2eba6-d5ab-4fbd-825a-0fa7d1537616" providerId="ADAL" clId="{900BBACA-0FF8-6442-96A4-6DBD3920C5BD}" dt="2021-06-14T15:25:39.293" v="1049" actId="26606"/>
          <ac:spMkLst>
            <pc:docMk/>
            <pc:sldMk cId="1128959539" sldId="267"/>
            <ac:spMk id="20" creationId="{96C605C1-45E7-4AE2-802D-648BA99DAC7F}"/>
          </ac:spMkLst>
        </pc:spChg>
        <pc:spChg chg="add">
          <ac:chgData name="Singh, Siddhant" userId="a6f2eba6-d5ab-4fbd-825a-0fa7d1537616" providerId="ADAL" clId="{900BBACA-0FF8-6442-96A4-6DBD3920C5BD}" dt="2021-06-14T15:25:39.293" v="1049" actId="26606"/>
          <ac:spMkLst>
            <pc:docMk/>
            <pc:sldMk cId="1128959539" sldId="267"/>
            <ac:spMk id="25" creationId="{9129DD14-57A8-4CD8-BF5A-0B04F34B3B2D}"/>
          </ac:spMkLst>
        </pc:spChg>
        <pc:spChg chg="add">
          <ac:chgData name="Singh, Siddhant" userId="a6f2eba6-d5ab-4fbd-825a-0fa7d1537616" providerId="ADAL" clId="{900BBACA-0FF8-6442-96A4-6DBD3920C5BD}" dt="2021-06-14T15:25:39.293" v="1049" actId="26606"/>
          <ac:spMkLst>
            <pc:docMk/>
            <pc:sldMk cId="1128959539" sldId="267"/>
            <ac:spMk id="27" creationId="{50648A06-AA9D-401E-9A35-F8A7124DBB01}"/>
          </ac:spMkLst>
        </pc:spChg>
        <pc:picChg chg="add del mod">
          <ac:chgData name="Singh, Siddhant" userId="a6f2eba6-d5ab-4fbd-825a-0fa7d1537616" providerId="ADAL" clId="{900BBACA-0FF8-6442-96A4-6DBD3920C5BD}" dt="2021-06-14T15:25:32.269" v="1045" actId="478"/>
          <ac:picMkLst>
            <pc:docMk/>
            <pc:sldMk cId="1128959539" sldId="267"/>
            <ac:picMk id="7" creationId="{01697A5A-935F-A54B-8E92-EB7EED42287E}"/>
          </ac:picMkLst>
        </pc:picChg>
        <pc:picChg chg="add mod">
          <ac:chgData name="Singh, Siddhant" userId="a6f2eba6-d5ab-4fbd-825a-0fa7d1537616" providerId="ADAL" clId="{900BBACA-0FF8-6442-96A4-6DBD3920C5BD}" dt="2021-06-14T15:25:53.999" v="1051" actId="1076"/>
          <ac:picMkLst>
            <pc:docMk/>
            <pc:sldMk cId="1128959539" sldId="267"/>
            <ac:picMk id="11" creationId="{78885A31-4BC7-DF48-BC64-D98658FBE0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14 June,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14 June,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23" y="3618312"/>
            <a:ext cx="7395813" cy="461665"/>
          </a:xfrm>
        </p:spPr>
        <p:txBody>
          <a:bodyPr/>
          <a:lstStyle/>
          <a:p>
            <a:r>
              <a:rPr lang="en-US" sz="2400" dirty="0"/>
              <a:t>Extension: A Concurrent Application of Blockchain Mining and Exchange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ARM11 – Assembler &amp; Emulator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17th June 2021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4BC1A5-C397-6740-B2C1-04BC6FDE4CE6}"/>
              </a:ext>
            </a:extLst>
          </p:cNvPr>
          <p:cNvGrpSpPr/>
          <p:nvPr/>
        </p:nvGrpSpPr>
        <p:grpSpPr>
          <a:xfrm>
            <a:off x="1290987" y="5250488"/>
            <a:ext cx="6562026" cy="461667"/>
            <a:chOff x="596766" y="5284266"/>
            <a:chExt cx="6562026" cy="4616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6C4F9-0228-0B4D-8998-FE26E69B34B8}"/>
                </a:ext>
              </a:extLst>
            </p:cNvPr>
            <p:cNvSpPr txBox="1"/>
            <p:nvPr/>
          </p:nvSpPr>
          <p:spPr>
            <a:xfrm>
              <a:off x="596766" y="5284267"/>
              <a:ext cx="1625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Ashvin </a:t>
              </a:r>
              <a:r>
                <a:rPr lang="en-US" sz="1200" dirty="0" err="1"/>
                <a:t>Arsakularatne</a:t>
              </a:r>
              <a:endParaRPr lang="en-US" sz="1200" dirty="0"/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aa9220@ic.ac.uk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558D4-8764-664E-8C71-BF55AE135A0D}"/>
                </a:ext>
              </a:extLst>
            </p:cNvPr>
            <p:cNvSpPr txBox="1"/>
            <p:nvPr/>
          </p:nvSpPr>
          <p:spPr>
            <a:xfrm>
              <a:off x="2319424" y="5284267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Kavya Chopra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kc2320@ic.ac.uk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CEDEB9-C1E6-2D4D-863C-8E4DC396182F}"/>
                </a:ext>
              </a:extLst>
            </p:cNvPr>
            <p:cNvSpPr txBox="1"/>
            <p:nvPr/>
          </p:nvSpPr>
          <p:spPr>
            <a:xfrm>
              <a:off x="3996043" y="5284268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Siddhant Singh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ss5120@ic.ac.uk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6C6E6B-D21A-CD42-887E-96C8FE06686C}"/>
                </a:ext>
              </a:extLst>
            </p:cNvPr>
            <p:cNvSpPr txBox="1"/>
            <p:nvPr/>
          </p:nvSpPr>
          <p:spPr>
            <a:xfrm>
              <a:off x="5672488" y="5284266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Ye </a:t>
              </a:r>
              <a:r>
                <a:rPr lang="en-US" sz="1200" dirty="0" err="1"/>
                <a:t>Lun</a:t>
              </a:r>
              <a:r>
                <a:rPr lang="en-US" sz="1200" dirty="0"/>
                <a:t> Yang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yly19@ic.ac.uk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2D4-6CED-9742-B528-2E34F57E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parse_operand2())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0668-093D-B446-AC39-396688B4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Incomplete code (not fully covering all test cases)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C4B4B-BF42-B141-B5BD-050D24980C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CF212-6BED-994C-BEE1-1D02833111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5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5957EF-ECD6-466F-9AF1-DE30DE29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General Structure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78885A31-4BC7-DF48-BC64-D98658FB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7" y="2311563"/>
            <a:ext cx="8582965" cy="3755046"/>
          </a:xfrm>
          <a:noFill/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9129DD14-57A8-4CD8-BF5A-0B04F34B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0648A06-AA9D-401E-9A35-F8A7124DB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5113C-CF6F-B449-B275-E4F07B5D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170" y="2857500"/>
            <a:ext cx="3527659" cy="1143000"/>
          </a:xfrm>
        </p:spPr>
        <p:txBody>
          <a:bodyPr/>
          <a:lstStyle/>
          <a:p>
            <a:r>
              <a:rPr lang="en-US" dirty="0"/>
              <a:t>EMULATOR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F126-CBDF-8748-A6EB-AB5299FE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BAA8-8B8F-2C4D-9528-35022154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Test Cases</a:t>
            </a:r>
          </a:p>
        </p:txBody>
      </p:sp>
      <p:pic>
        <p:nvPicPr>
          <p:cNvPr id="6" name="Screen Recording 2021-06-14 at 6.04.25 pm.mov" descr="Screen Recording 2021-06-14 at 6.04.25 pm.mov">
            <a:hlinkClick r:id="" action="ppaction://media"/>
            <a:extLst>
              <a:ext uri="{FF2B5EF4-FFF2-40B4-BE49-F238E27FC236}">
                <a16:creationId xmlns:a16="http://schemas.microsoft.com/office/drawing/2014/main" id="{0098EFFD-E415-A14A-9D99-E95EF63A383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114" y="2117557"/>
            <a:ext cx="8431772" cy="3787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AF30-4EA0-F641-A0DB-52220DE59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0847-2B22-7B4F-9DF6-60C1AACE8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6B38-A43F-D040-95A5-7F3ADC6B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 (CSPR flags)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6A3-AE7C-4D4C-ACD1-410459D4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0A509-6420-6541-AF8C-479DE1B2A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806B-A6C7-BA40-A63A-83C31D55A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C82E-1B01-A24D-B49D-B7464E6C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Cyclic File Dependencies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8BB22A-8350-4E1B-B453-9E9098C50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0C587-00E2-B843-9EF6-45C4CBCB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9" r="-2" b="-2"/>
          <a:stretch/>
        </p:blipFill>
        <p:spPr>
          <a:xfrm>
            <a:off x="250551" y="2346581"/>
            <a:ext cx="3950878" cy="3644104"/>
          </a:xfrm>
          <a:prstGeom prst="rect">
            <a:avLst/>
          </a:prstGeo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B901857-EDD8-43DB-BCA0-4C8407CDC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F947D8-61F2-C643-8BDC-DD5029BF1D26}"/>
              </a:ext>
            </a:extLst>
          </p:cNvPr>
          <p:cNvSpPr/>
          <p:nvPr/>
        </p:nvSpPr>
        <p:spPr>
          <a:xfrm>
            <a:off x="4201429" y="3869356"/>
            <a:ext cx="741143" cy="5582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3061F-C4BC-B046-85E6-6592F4FF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72" y="2046886"/>
            <a:ext cx="3950878" cy="42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52-13F1-4840-9394-A377E8B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File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B2DA-795F-9349-B12C-E736D769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62001-48AC-DD4C-ADE7-88FA3D1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27403-22B5-E641-80DF-91C20E4644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5113C-CF6F-B449-B275-E4F07B5D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93" y="2857500"/>
            <a:ext cx="3891013" cy="1143000"/>
          </a:xfrm>
        </p:spPr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F126-CBDF-8748-A6EB-AB5299FE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9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BAA8-8B8F-2C4D-9528-35022154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Test Cases</a:t>
            </a:r>
          </a:p>
        </p:txBody>
      </p:sp>
      <p:pic>
        <p:nvPicPr>
          <p:cNvPr id="6" name="Screen Recording 2021-06-14 at 6.04.25 pm.mov" descr="Screen Recording 2021-06-14 at 6.04.25 pm.mov">
            <a:hlinkClick r:id="" action="ppaction://media"/>
            <a:extLst>
              <a:ext uri="{FF2B5EF4-FFF2-40B4-BE49-F238E27FC236}">
                <a16:creationId xmlns:a16="http://schemas.microsoft.com/office/drawing/2014/main" id="{0098EFFD-E415-A14A-9D99-E95EF63A383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114" y="2117557"/>
            <a:ext cx="8431772" cy="3787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AF30-4EA0-F641-A0DB-52220DE59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0847-2B22-7B4F-9DF6-60C1AACE8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5187-C2E4-384E-ADFB-64FE4875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Interesting Test Cases #1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F2FA1B-1A14-48A0-BAFC-4DC0A925C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CA2AB2A-6783-41E4-8898-9D9DB62848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8C54E03-BD18-4B02-B3B2-53BB35BBBC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2350D3-9514-E046-913E-AC03B2D7AC5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58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99</Words>
  <Application>Microsoft Macintosh PowerPoint</Application>
  <PresentationFormat>On-screen Show (4:3)</PresentationFormat>
  <Paragraphs>22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Imperial College London Theme</vt:lpstr>
      <vt:lpstr>ARM11 – Assembler &amp; Emulator</vt:lpstr>
      <vt:lpstr>EMULATOR</vt:lpstr>
      <vt:lpstr>Emulator Test Cases</vt:lpstr>
      <vt:lpstr>Roadblock (CSPR flags)</vt:lpstr>
      <vt:lpstr>Cyclic File Dependencies</vt:lpstr>
      <vt:lpstr>Cyclic File Dependencies</vt:lpstr>
      <vt:lpstr>ASSEMBLER</vt:lpstr>
      <vt:lpstr>Assembler Test Cases</vt:lpstr>
      <vt:lpstr>Interesting Test Cases #1</vt:lpstr>
      <vt:lpstr>Roadblock (parse_operand2())</vt:lpstr>
      <vt:lpstr>General Structure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Singh, Siddhant</cp:lastModifiedBy>
  <cp:revision>16</cp:revision>
  <dcterms:created xsi:type="dcterms:W3CDTF">2017-02-16T14:49:58Z</dcterms:created>
  <dcterms:modified xsi:type="dcterms:W3CDTF">2021-06-14T15:26:02Z</dcterms:modified>
</cp:coreProperties>
</file>