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EED9-87BB-4B1A-BA53-A2E5957CDA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79A185-B74A-4552-B283-C47F46DC4CBC}">
      <dgm:prSet/>
      <dgm:spPr/>
      <dgm:t>
        <a:bodyPr/>
        <a:lstStyle/>
        <a:p>
          <a:r>
            <a:rPr lang="en-IN"/>
            <a:t>To predict the severity of a road accident using various attributes given such as road condition, car speed etc.</a:t>
          </a:r>
          <a:endParaRPr lang="en-US"/>
        </a:p>
      </dgm:t>
    </dgm:pt>
    <dgm:pt modelId="{D93DB7C6-2850-4D90-87D3-060E74870CCD}" type="parTrans" cxnId="{2F12EA3C-8F7E-4F65-9111-191687F14D9A}">
      <dgm:prSet/>
      <dgm:spPr/>
      <dgm:t>
        <a:bodyPr/>
        <a:lstStyle/>
        <a:p>
          <a:endParaRPr lang="en-US"/>
        </a:p>
      </dgm:t>
    </dgm:pt>
    <dgm:pt modelId="{02645685-7743-4EE0-A9B1-6E0643AA4A9C}" type="sibTrans" cxnId="{2F12EA3C-8F7E-4F65-9111-191687F14D9A}">
      <dgm:prSet/>
      <dgm:spPr/>
      <dgm:t>
        <a:bodyPr/>
        <a:lstStyle/>
        <a:p>
          <a:endParaRPr lang="en-US"/>
        </a:p>
      </dgm:t>
    </dgm:pt>
    <dgm:pt modelId="{DC48C550-456F-453E-B9DC-C528B3513F79}">
      <dgm:prSet/>
      <dgm:spPr/>
      <dgm:t>
        <a:bodyPr/>
        <a:lstStyle/>
        <a:p>
          <a:r>
            <a:rPr lang="en-US"/>
            <a:t>This may depend on several factors such as Road condition, lighting, speed, junction, weather, etc.</a:t>
          </a:r>
        </a:p>
      </dgm:t>
    </dgm:pt>
    <dgm:pt modelId="{D54E65E0-CF3C-44B1-AB87-17B5FA74D16A}" type="parTrans" cxnId="{916EAED4-8D4A-4D28-9EF7-A57CBB052848}">
      <dgm:prSet/>
      <dgm:spPr/>
      <dgm:t>
        <a:bodyPr/>
        <a:lstStyle/>
        <a:p>
          <a:endParaRPr lang="en-US"/>
        </a:p>
      </dgm:t>
    </dgm:pt>
    <dgm:pt modelId="{2251FC84-0004-4BFB-9679-0AE89526E931}" type="sibTrans" cxnId="{916EAED4-8D4A-4D28-9EF7-A57CBB052848}">
      <dgm:prSet/>
      <dgm:spPr/>
      <dgm:t>
        <a:bodyPr/>
        <a:lstStyle/>
        <a:p>
          <a:endParaRPr lang="en-US"/>
        </a:p>
      </dgm:t>
    </dgm:pt>
    <dgm:pt modelId="{69B0B7EE-A5A4-4C44-9002-B37A31697C34}">
      <dgm:prSet/>
      <dgm:spPr/>
      <dgm:t>
        <a:bodyPr/>
        <a:lstStyle/>
        <a:p>
          <a:r>
            <a:rPr lang="en-US"/>
            <a:t>We need to select appropriate attributes and then train a model.</a:t>
          </a:r>
        </a:p>
      </dgm:t>
    </dgm:pt>
    <dgm:pt modelId="{C356A321-BB96-4AA4-A816-EA6D6C52FF52}" type="parTrans" cxnId="{D7F65F1C-79AC-4112-AE3F-9295A28C922E}">
      <dgm:prSet/>
      <dgm:spPr/>
      <dgm:t>
        <a:bodyPr/>
        <a:lstStyle/>
        <a:p>
          <a:endParaRPr lang="en-US"/>
        </a:p>
      </dgm:t>
    </dgm:pt>
    <dgm:pt modelId="{A9BE737F-1D8D-498A-A32F-52A40E24470E}" type="sibTrans" cxnId="{D7F65F1C-79AC-4112-AE3F-9295A28C922E}">
      <dgm:prSet/>
      <dgm:spPr/>
      <dgm:t>
        <a:bodyPr/>
        <a:lstStyle/>
        <a:p>
          <a:endParaRPr lang="en-US"/>
        </a:p>
      </dgm:t>
    </dgm:pt>
    <dgm:pt modelId="{71BC9485-309F-4D7E-94EA-AC8B19314CA1}" type="pres">
      <dgm:prSet presAssocID="{07A2EED9-87BB-4B1A-BA53-A2E5957CDA14}" presName="root" presStyleCnt="0">
        <dgm:presLayoutVars>
          <dgm:dir/>
          <dgm:resizeHandles val="exact"/>
        </dgm:presLayoutVars>
      </dgm:prSet>
      <dgm:spPr/>
    </dgm:pt>
    <dgm:pt modelId="{FD19A31E-AE9E-4348-B0B1-E3F32BBEED38}" type="pres">
      <dgm:prSet presAssocID="{9879A185-B74A-4552-B283-C47F46DC4CBC}" presName="compNode" presStyleCnt="0"/>
      <dgm:spPr/>
    </dgm:pt>
    <dgm:pt modelId="{B070470A-D0C9-4AB4-A2F6-C592F0926890}" type="pres">
      <dgm:prSet presAssocID="{9879A185-B74A-4552-B283-C47F46DC4CBC}" presName="bgRect" presStyleLbl="bgShp" presStyleIdx="0" presStyleCnt="3"/>
      <dgm:spPr/>
    </dgm:pt>
    <dgm:pt modelId="{6528D3B9-7137-4252-B137-6A69EDC16D9C}" type="pres">
      <dgm:prSet presAssocID="{9879A185-B74A-4552-B283-C47F46DC4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D7A4B213-B280-4BA3-AB24-619F7515D7E7}" type="pres">
      <dgm:prSet presAssocID="{9879A185-B74A-4552-B283-C47F46DC4CBC}" presName="spaceRect" presStyleCnt="0"/>
      <dgm:spPr/>
    </dgm:pt>
    <dgm:pt modelId="{DA3C7D53-F0AE-4F23-83A9-221803E00705}" type="pres">
      <dgm:prSet presAssocID="{9879A185-B74A-4552-B283-C47F46DC4CBC}" presName="parTx" presStyleLbl="revTx" presStyleIdx="0" presStyleCnt="3">
        <dgm:presLayoutVars>
          <dgm:chMax val="0"/>
          <dgm:chPref val="0"/>
        </dgm:presLayoutVars>
      </dgm:prSet>
      <dgm:spPr/>
    </dgm:pt>
    <dgm:pt modelId="{80336B0C-0467-4B99-AF41-F10CC83D08CB}" type="pres">
      <dgm:prSet presAssocID="{02645685-7743-4EE0-A9B1-6E0643AA4A9C}" presName="sibTrans" presStyleCnt="0"/>
      <dgm:spPr/>
    </dgm:pt>
    <dgm:pt modelId="{C0985FD8-C5BD-476B-8075-39E17D31668F}" type="pres">
      <dgm:prSet presAssocID="{DC48C550-456F-453E-B9DC-C528B3513F79}" presName="compNode" presStyleCnt="0"/>
      <dgm:spPr/>
    </dgm:pt>
    <dgm:pt modelId="{C85008ED-4FAA-4FE8-B99F-CBAD091CD399}" type="pres">
      <dgm:prSet presAssocID="{DC48C550-456F-453E-B9DC-C528B3513F79}" presName="bgRect" presStyleLbl="bgShp" presStyleIdx="1" presStyleCnt="3"/>
      <dgm:spPr/>
    </dgm:pt>
    <dgm:pt modelId="{71A85F88-14B3-4B25-821A-8DBA129F8247}" type="pres">
      <dgm:prSet presAssocID="{DC48C550-456F-453E-B9DC-C528B3513F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C9B5E88-B3A7-4B96-8F60-53269FC58B20}" type="pres">
      <dgm:prSet presAssocID="{DC48C550-456F-453E-B9DC-C528B3513F79}" presName="spaceRect" presStyleCnt="0"/>
      <dgm:spPr/>
    </dgm:pt>
    <dgm:pt modelId="{A271B752-A20A-4189-8D28-C6453AD0A9A3}" type="pres">
      <dgm:prSet presAssocID="{DC48C550-456F-453E-B9DC-C528B3513F79}" presName="parTx" presStyleLbl="revTx" presStyleIdx="1" presStyleCnt="3">
        <dgm:presLayoutVars>
          <dgm:chMax val="0"/>
          <dgm:chPref val="0"/>
        </dgm:presLayoutVars>
      </dgm:prSet>
      <dgm:spPr/>
    </dgm:pt>
    <dgm:pt modelId="{7C654963-55F9-43F1-8072-0E8844D4E375}" type="pres">
      <dgm:prSet presAssocID="{2251FC84-0004-4BFB-9679-0AE89526E931}" presName="sibTrans" presStyleCnt="0"/>
      <dgm:spPr/>
    </dgm:pt>
    <dgm:pt modelId="{8D85DA21-15F9-4ED6-AFC2-C524856F445F}" type="pres">
      <dgm:prSet presAssocID="{69B0B7EE-A5A4-4C44-9002-B37A31697C34}" presName="compNode" presStyleCnt="0"/>
      <dgm:spPr/>
    </dgm:pt>
    <dgm:pt modelId="{26FDD733-CE56-46CE-8AA4-3AE7F9D8BB38}" type="pres">
      <dgm:prSet presAssocID="{69B0B7EE-A5A4-4C44-9002-B37A31697C34}" presName="bgRect" presStyleLbl="bgShp" presStyleIdx="2" presStyleCnt="3"/>
      <dgm:spPr/>
    </dgm:pt>
    <dgm:pt modelId="{516F54A5-8745-47ED-9BAD-40988235DCFE}" type="pres">
      <dgm:prSet presAssocID="{69B0B7EE-A5A4-4C44-9002-B37A31697C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0F78CAF-AC6E-480C-B468-F6D0EE4CE287}" type="pres">
      <dgm:prSet presAssocID="{69B0B7EE-A5A4-4C44-9002-B37A31697C34}" presName="spaceRect" presStyleCnt="0"/>
      <dgm:spPr/>
    </dgm:pt>
    <dgm:pt modelId="{00B489B8-46BB-4153-8C83-7DC72C52BC5E}" type="pres">
      <dgm:prSet presAssocID="{69B0B7EE-A5A4-4C44-9002-B37A31697C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823207-BBFE-4284-96B7-FFAA8A983F56}" type="presOf" srcId="{07A2EED9-87BB-4B1A-BA53-A2E5957CDA14}" destId="{71BC9485-309F-4D7E-94EA-AC8B19314CA1}" srcOrd="0" destOrd="0" presId="urn:microsoft.com/office/officeart/2018/2/layout/IconVerticalSolidList"/>
    <dgm:cxn modelId="{D7F65F1C-79AC-4112-AE3F-9295A28C922E}" srcId="{07A2EED9-87BB-4B1A-BA53-A2E5957CDA14}" destId="{69B0B7EE-A5A4-4C44-9002-B37A31697C34}" srcOrd="2" destOrd="0" parTransId="{C356A321-BB96-4AA4-A816-EA6D6C52FF52}" sibTransId="{A9BE737F-1D8D-498A-A32F-52A40E24470E}"/>
    <dgm:cxn modelId="{2F12EA3C-8F7E-4F65-9111-191687F14D9A}" srcId="{07A2EED9-87BB-4B1A-BA53-A2E5957CDA14}" destId="{9879A185-B74A-4552-B283-C47F46DC4CBC}" srcOrd="0" destOrd="0" parTransId="{D93DB7C6-2850-4D90-87D3-060E74870CCD}" sibTransId="{02645685-7743-4EE0-A9B1-6E0643AA4A9C}"/>
    <dgm:cxn modelId="{12E38DA7-1D68-4835-857C-F98FFAB1ED2D}" type="presOf" srcId="{69B0B7EE-A5A4-4C44-9002-B37A31697C34}" destId="{00B489B8-46BB-4153-8C83-7DC72C52BC5E}" srcOrd="0" destOrd="0" presId="urn:microsoft.com/office/officeart/2018/2/layout/IconVerticalSolidList"/>
    <dgm:cxn modelId="{461603C6-DD4F-4F5C-A54D-F12B4CE23798}" type="presOf" srcId="{DC48C550-456F-453E-B9DC-C528B3513F79}" destId="{A271B752-A20A-4189-8D28-C6453AD0A9A3}" srcOrd="0" destOrd="0" presId="urn:microsoft.com/office/officeart/2018/2/layout/IconVerticalSolidList"/>
    <dgm:cxn modelId="{916EAED4-8D4A-4D28-9EF7-A57CBB052848}" srcId="{07A2EED9-87BB-4B1A-BA53-A2E5957CDA14}" destId="{DC48C550-456F-453E-B9DC-C528B3513F79}" srcOrd="1" destOrd="0" parTransId="{D54E65E0-CF3C-44B1-AB87-17B5FA74D16A}" sibTransId="{2251FC84-0004-4BFB-9679-0AE89526E931}"/>
    <dgm:cxn modelId="{AE454CEC-2236-4EC8-AADF-0962D2D8E23B}" type="presOf" srcId="{9879A185-B74A-4552-B283-C47F46DC4CBC}" destId="{DA3C7D53-F0AE-4F23-83A9-221803E00705}" srcOrd="0" destOrd="0" presId="urn:microsoft.com/office/officeart/2018/2/layout/IconVerticalSolidList"/>
    <dgm:cxn modelId="{D8AE12CB-4167-4698-8F2B-400ECD8AACE2}" type="presParOf" srcId="{71BC9485-309F-4D7E-94EA-AC8B19314CA1}" destId="{FD19A31E-AE9E-4348-B0B1-E3F32BBEED38}" srcOrd="0" destOrd="0" presId="urn:microsoft.com/office/officeart/2018/2/layout/IconVerticalSolidList"/>
    <dgm:cxn modelId="{CB3195E6-BA31-4072-B006-830F6EAE08A1}" type="presParOf" srcId="{FD19A31E-AE9E-4348-B0B1-E3F32BBEED38}" destId="{B070470A-D0C9-4AB4-A2F6-C592F0926890}" srcOrd="0" destOrd="0" presId="urn:microsoft.com/office/officeart/2018/2/layout/IconVerticalSolidList"/>
    <dgm:cxn modelId="{7A4C032A-9B77-4C1F-B583-F690BB5172C2}" type="presParOf" srcId="{FD19A31E-AE9E-4348-B0B1-E3F32BBEED38}" destId="{6528D3B9-7137-4252-B137-6A69EDC16D9C}" srcOrd="1" destOrd="0" presId="urn:microsoft.com/office/officeart/2018/2/layout/IconVerticalSolidList"/>
    <dgm:cxn modelId="{9DD34F5D-1D66-40E7-B813-D62A068A014C}" type="presParOf" srcId="{FD19A31E-AE9E-4348-B0B1-E3F32BBEED38}" destId="{D7A4B213-B280-4BA3-AB24-619F7515D7E7}" srcOrd="2" destOrd="0" presId="urn:microsoft.com/office/officeart/2018/2/layout/IconVerticalSolidList"/>
    <dgm:cxn modelId="{BDEF35C5-0ECA-4196-960E-C956D75DE8DD}" type="presParOf" srcId="{FD19A31E-AE9E-4348-B0B1-E3F32BBEED38}" destId="{DA3C7D53-F0AE-4F23-83A9-221803E00705}" srcOrd="3" destOrd="0" presId="urn:microsoft.com/office/officeart/2018/2/layout/IconVerticalSolidList"/>
    <dgm:cxn modelId="{5B553736-05DA-4AA8-B112-D673FBE6DF6E}" type="presParOf" srcId="{71BC9485-309F-4D7E-94EA-AC8B19314CA1}" destId="{80336B0C-0467-4B99-AF41-F10CC83D08CB}" srcOrd="1" destOrd="0" presId="urn:microsoft.com/office/officeart/2018/2/layout/IconVerticalSolidList"/>
    <dgm:cxn modelId="{F9C49421-252A-4B7D-BD4F-DBDA475D75ED}" type="presParOf" srcId="{71BC9485-309F-4D7E-94EA-AC8B19314CA1}" destId="{C0985FD8-C5BD-476B-8075-39E17D31668F}" srcOrd="2" destOrd="0" presId="urn:microsoft.com/office/officeart/2018/2/layout/IconVerticalSolidList"/>
    <dgm:cxn modelId="{81EDCAD7-12CF-463C-BA04-FEB8ED68B703}" type="presParOf" srcId="{C0985FD8-C5BD-476B-8075-39E17D31668F}" destId="{C85008ED-4FAA-4FE8-B99F-CBAD091CD399}" srcOrd="0" destOrd="0" presId="urn:microsoft.com/office/officeart/2018/2/layout/IconVerticalSolidList"/>
    <dgm:cxn modelId="{49B6F0AB-6074-4FA4-A512-E419961CD506}" type="presParOf" srcId="{C0985FD8-C5BD-476B-8075-39E17D31668F}" destId="{71A85F88-14B3-4B25-821A-8DBA129F8247}" srcOrd="1" destOrd="0" presId="urn:microsoft.com/office/officeart/2018/2/layout/IconVerticalSolidList"/>
    <dgm:cxn modelId="{64C66A31-DDB9-48BC-9437-7BCFDCE79F46}" type="presParOf" srcId="{C0985FD8-C5BD-476B-8075-39E17D31668F}" destId="{6C9B5E88-B3A7-4B96-8F60-53269FC58B20}" srcOrd="2" destOrd="0" presId="urn:microsoft.com/office/officeart/2018/2/layout/IconVerticalSolidList"/>
    <dgm:cxn modelId="{40AB8839-52B2-41AF-9A8D-8C539706C110}" type="presParOf" srcId="{C0985FD8-C5BD-476B-8075-39E17D31668F}" destId="{A271B752-A20A-4189-8D28-C6453AD0A9A3}" srcOrd="3" destOrd="0" presId="urn:microsoft.com/office/officeart/2018/2/layout/IconVerticalSolidList"/>
    <dgm:cxn modelId="{C047D601-0D0C-40C8-B091-E46F3C2B59D3}" type="presParOf" srcId="{71BC9485-309F-4D7E-94EA-AC8B19314CA1}" destId="{7C654963-55F9-43F1-8072-0E8844D4E375}" srcOrd="3" destOrd="0" presId="urn:microsoft.com/office/officeart/2018/2/layout/IconVerticalSolidList"/>
    <dgm:cxn modelId="{55DB72E7-7B9F-4739-8D3C-FB8D899C13E5}" type="presParOf" srcId="{71BC9485-309F-4D7E-94EA-AC8B19314CA1}" destId="{8D85DA21-15F9-4ED6-AFC2-C524856F445F}" srcOrd="4" destOrd="0" presId="urn:microsoft.com/office/officeart/2018/2/layout/IconVerticalSolidList"/>
    <dgm:cxn modelId="{6BE870F4-B714-4C17-9DAB-90A75FA2A22B}" type="presParOf" srcId="{8D85DA21-15F9-4ED6-AFC2-C524856F445F}" destId="{26FDD733-CE56-46CE-8AA4-3AE7F9D8BB38}" srcOrd="0" destOrd="0" presId="urn:microsoft.com/office/officeart/2018/2/layout/IconVerticalSolidList"/>
    <dgm:cxn modelId="{AE40031F-1034-4434-A80F-389F0360BC2C}" type="presParOf" srcId="{8D85DA21-15F9-4ED6-AFC2-C524856F445F}" destId="{516F54A5-8745-47ED-9BAD-40988235DCFE}" srcOrd="1" destOrd="0" presId="urn:microsoft.com/office/officeart/2018/2/layout/IconVerticalSolidList"/>
    <dgm:cxn modelId="{B7249743-1323-49CA-8159-C3626A195515}" type="presParOf" srcId="{8D85DA21-15F9-4ED6-AFC2-C524856F445F}" destId="{40F78CAF-AC6E-480C-B468-F6D0EE4CE287}" srcOrd="2" destOrd="0" presId="urn:microsoft.com/office/officeart/2018/2/layout/IconVerticalSolidList"/>
    <dgm:cxn modelId="{F35D73CC-2487-48C0-B8D1-15A827D1C453}" type="presParOf" srcId="{8D85DA21-15F9-4ED6-AFC2-C524856F445F}" destId="{00B489B8-46BB-4153-8C83-7DC72C52B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A23C7-3943-4728-A1D0-F324C751F158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ADEF160-5C55-43C3-A3B8-7E37110495A8}">
      <dgm:prSet/>
      <dgm:spPr/>
      <dgm:t>
        <a:bodyPr/>
        <a:lstStyle/>
        <a:p>
          <a:r>
            <a:rPr lang="en-US"/>
            <a:t>Dataset – Seattle’s road traffic accident dataset made available by this course itself was used.</a:t>
          </a:r>
        </a:p>
      </dgm:t>
    </dgm:pt>
    <dgm:pt modelId="{9B9658B5-DEF4-4A36-9D55-909329869FFF}" type="parTrans" cxnId="{14FA90A5-B63D-4A11-A750-1ED34FAA58E9}">
      <dgm:prSet/>
      <dgm:spPr/>
      <dgm:t>
        <a:bodyPr/>
        <a:lstStyle/>
        <a:p>
          <a:endParaRPr lang="en-US"/>
        </a:p>
      </dgm:t>
    </dgm:pt>
    <dgm:pt modelId="{2DC77417-B080-4F40-AEA4-1D69FA2A9479}" type="sibTrans" cxnId="{14FA90A5-B63D-4A11-A750-1ED34FAA58E9}">
      <dgm:prSet/>
      <dgm:spPr/>
      <dgm:t>
        <a:bodyPr/>
        <a:lstStyle/>
        <a:p>
          <a:endParaRPr lang="en-US"/>
        </a:p>
      </dgm:t>
    </dgm:pt>
    <dgm:pt modelId="{AA2FC164-E5A3-419A-B55C-526C187FBD8C}">
      <dgm:prSet/>
      <dgm:spPr/>
      <dgm:t>
        <a:bodyPr/>
        <a:lstStyle/>
        <a:p>
          <a:r>
            <a:rPr lang="en-US"/>
            <a:t>Dataset </a:t>
          </a:r>
          <a:r>
            <a:rPr lang="en-IN"/>
            <a:t>consists of 38 attributes. It has 194,673 data rows and each row represents one accident.</a:t>
          </a:r>
          <a:endParaRPr lang="en-US"/>
        </a:p>
      </dgm:t>
    </dgm:pt>
    <dgm:pt modelId="{CCD60E07-D915-4853-B94A-8106FCBC54D6}" type="parTrans" cxnId="{0865A900-B00E-4490-8C0A-50882FA06AA5}">
      <dgm:prSet/>
      <dgm:spPr/>
      <dgm:t>
        <a:bodyPr/>
        <a:lstStyle/>
        <a:p>
          <a:endParaRPr lang="en-US"/>
        </a:p>
      </dgm:t>
    </dgm:pt>
    <dgm:pt modelId="{AA5137AC-7BF0-4A15-A529-87F2F7CF2686}" type="sibTrans" cxnId="{0865A900-B00E-4490-8C0A-50882FA06AA5}">
      <dgm:prSet/>
      <dgm:spPr/>
      <dgm:t>
        <a:bodyPr/>
        <a:lstStyle/>
        <a:p>
          <a:endParaRPr lang="en-US"/>
        </a:p>
      </dgm:t>
    </dgm:pt>
    <dgm:pt modelId="{722FD284-51EB-45FA-BD0C-FF46FBEA1F79}">
      <dgm:prSet/>
      <dgm:spPr/>
      <dgm:t>
        <a:bodyPr/>
        <a:lstStyle/>
        <a:p>
          <a:r>
            <a:rPr lang="en-IN"/>
            <a:t>The label is denoted of SEVERITYCODE which is 1 for non severe accident and 2 for severe accident. Goal will be to predict this once the model has been trained.</a:t>
          </a:r>
          <a:endParaRPr lang="en-US"/>
        </a:p>
      </dgm:t>
    </dgm:pt>
    <dgm:pt modelId="{F064A0FD-6112-4185-950F-B63AD025EC54}" type="parTrans" cxnId="{F5FFAAE4-FE33-462A-B858-DB27116DEE8D}">
      <dgm:prSet/>
      <dgm:spPr/>
      <dgm:t>
        <a:bodyPr/>
        <a:lstStyle/>
        <a:p>
          <a:endParaRPr lang="en-US"/>
        </a:p>
      </dgm:t>
    </dgm:pt>
    <dgm:pt modelId="{5476991B-14B1-4764-8561-1B26108A873F}" type="sibTrans" cxnId="{F5FFAAE4-FE33-462A-B858-DB27116DEE8D}">
      <dgm:prSet/>
      <dgm:spPr/>
      <dgm:t>
        <a:bodyPr/>
        <a:lstStyle/>
        <a:p>
          <a:endParaRPr lang="en-US"/>
        </a:p>
      </dgm:t>
    </dgm:pt>
    <dgm:pt modelId="{459C866F-657A-A048-923A-23C959D93B05}" type="pres">
      <dgm:prSet presAssocID="{1E5A23C7-3943-4728-A1D0-F324C751F158}" presName="vert0" presStyleCnt="0">
        <dgm:presLayoutVars>
          <dgm:dir/>
          <dgm:animOne val="branch"/>
          <dgm:animLvl val="lvl"/>
        </dgm:presLayoutVars>
      </dgm:prSet>
      <dgm:spPr/>
    </dgm:pt>
    <dgm:pt modelId="{8C98818E-5BB1-F04B-AEC1-7C132C5E8D2D}" type="pres">
      <dgm:prSet presAssocID="{7ADEF160-5C55-43C3-A3B8-7E37110495A8}" presName="thickLine" presStyleLbl="alignNode1" presStyleIdx="0" presStyleCnt="3"/>
      <dgm:spPr/>
    </dgm:pt>
    <dgm:pt modelId="{150B5E47-FFA5-E44D-8E92-9BC49F5E58EF}" type="pres">
      <dgm:prSet presAssocID="{7ADEF160-5C55-43C3-A3B8-7E37110495A8}" presName="horz1" presStyleCnt="0"/>
      <dgm:spPr/>
    </dgm:pt>
    <dgm:pt modelId="{37EF1FE5-98ED-3D45-8D2C-92809FB965B2}" type="pres">
      <dgm:prSet presAssocID="{7ADEF160-5C55-43C3-A3B8-7E37110495A8}" presName="tx1" presStyleLbl="revTx" presStyleIdx="0" presStyleCnt="3"/>
      <dgm:spPr/>
    </dgm:pt>
    <dgm:pt modelId="{0278E391-03E9-D745-AB73-B8508E968008}" type="pres">
      <dgm:prSet presAssocID="{7ADEF160-5C55-43C3-A3B8-7E37110495A8}" presName="vert1" presStyleCnt="0"/>
      <dgm:spPr/>
    </dgm:pt>
    <dgm:pt modelId="{4AA9460E-339B-FD4A-B276-9030FC92918B}" type="pres">
      <dgm:prSet presAssocID="{AA2FC164-E5A3-419A-B55C-526C187FBD8C}" presName="thickLine" presStyleLbl="alignNode1" presStyleIdx="1" presStyleCnt="3"/>
      <dgm:spPr/>
    </dgm:pt>
    <dgm:pt modelId="{A8A5E1F8-9DDD-9F42-9CC5-B6A2899BE455}" type="pres">
      <dgm:prSet presAssocID="{AA2FC164-E5A3-419A-B55C-526C187FBD8C}" presName="horz1" presStyleCnt="0"/>
      <dgm:spPr/>
    </dgm:pt>
    <dgm:pt modelId="{FD196481-2E08-E146-9378-D2D24F93B3D9}" type="pres">
      <dgm:prSet presAssocID="{AA2FC164-E5A3-419A-B55C-526C187FBD8C}" presName="tx1" presStyleLbl="revTx" presStyleIdx="1" presStyleCnt="3"/>
      <dgm:spPr/>
    </dgm:pt>
    <dgm:pt modelId="{CE07048B-42CC-5648-A803-63EF886ACD86}" type="pres">
      <dgm:prSet presAssocID="{AA2FC164-E5A3-419A-B55C-526C187FBD8C}" presName="vert1" presStyleCnt="0"/>
      <dgm:spPr/>
    </dgm:pt>
    <dgm:pt modelId="{6CF7FA38-BA7E-C14F-B78F-F3DF527B6242}" type="pres">
      <dgm:prSet presAssocID="{722FD284-51EB-45FA-BD0C-FF46FBEA1F79}" presName="thickLine" presStyleLbl="alignNode1" presStyleIdx="2" presStyleCnt="3"/>
      <dgm:spPr/>
    </dgm:pt>
    <dgm:pt modelId="{877F8F8D-7090-3A45-A111-3877A3220074}" type="pres">
      <dgm:prSet presAssocID="{722FD284-51EB-45FA-BD0C-FF46FBEA1F79}" presName="horz1" presStyleCnt="0"/>
      <dgm:spPr/>
    </dgm:pt>
    <dgm:pt modelId="{566C3C96-D161-4749-BFF8-D6DEA07C57F2}" type="pres">
      <dgm:prSet presAssocID="{722FD284-51EB-45FA-BD0C-FF46FBEA1F79}" presName="tx1" presStyleLbl="revTx" presStyleIdx="2" presStyleCnt="3"/>
      <dgm:spPr/>
    </dgm:pt>
    <dgm:pt modelId="{D07DD55B-A9D8-B24B-AA3F-B4F5A6AAC41D}" type="pres">
      <dgm:prSet presAssocID="{722FD284-51EB-45FA-BD0C-FF46FBEA1F79}" presName="vert1" presStyleCnt="0"/>
      <dgm:spPr/>
    </dgm:pt>
  </dgm:ptLst>
  <dgm:cxnLst>
    <dgm:cxn modelId="{0865A900-B00E-4490-8C0A-50882FA06AA5}" srcId="{1E5A23C7-3943-4728-A1D0-F324C751F158}" destId="{AA2FC164-E5A3-419A-B55C-526C187FBD8C}" srcOrd="1" destOrd="0" parTransId="{CCD60E07-D915-4853-B94A-8106FCBC54D6}" sibTransId="{AA5137AC-7BF0-4A15-A529-87F2F7CF2686}"/>
    <dgm:cxn modelId="{2AE3F368-1102-6D4B-9818-98C84E9207C3}" type="presOf" srcId="{7ADEF160-5C55-43C3-A3B8-7E37110495A8}" destId="{37EF1FE5-98ED-3D45-8D2C-92809FB965B2}" srcOrd="0" destOrd="0" presId="urn:microsoft.com/office/officeart/2008/layout/LinedList"/>
    <dgm:cxn modelId="{B32CFF77-D825-F64B-8257-9E31D3675D07}" type="presOf" srcId="{722FD284-51EB-45FA-BD0C-FF46FBEA1F79}" destId="{566C3C96-D161-4749-BFF8-D6DEA07C57F2}" srcOrd="0" destOrd="0" presId="urn:microsoft.com/office/officeart/2008/layout/LinedList"/>
    <dgm:cxn modelId="{F001B68A-BE66-1547-BD8B-867364DAD97D}" type="presOf" srcId="{1E5A23C7-3943-4728-A1D0-F324C751F158}" destId="{459C866F-657A-A048-923A-23C959D93B05}" srcOrd="0" destOrd="0" presId="urn:microsoft.com/office/officeart/2008/layout/LinedList"/>
    <dgm:cxn modelId="{14FA90A5-B63D-4A11-A750-1ED34FAA58E9}" srcId="{1E5A23C7-3943-4728-A1D0-F324C751F158}" destId="{7ADEF160-5C55-43C3-A3B8-7E37110495A8}" srcOrd="0" destOrd="0" parTransId="{9B9658B5-DEF4-4A36-9D55-909329869FFF}" sibTransId="{2DC77417-B080-4F40-AEA4-1D69FA2A9479}"/>
    <dgm:cxn modelId="{F5FFAAE4-FE33-462A-B858-DB27116DEE8D}" srcId="{1E5A23C7-3943-4728-A1D0-F324C751F158}" destId="{722FD284-51EB-45FA-BD0C-FF46FBEA1F79}" srcOrd="2" destOrd="0" parTransId="{F064A0FD-6112-4185-950F-B63AD025EC54}" sibTransId="{5476991B-14B1-4764-8561-1B26108A873F}"/>
    <dgm:cxn modelId="{46FA6BF6-3E47-BB4A-8EA5-3DD6EAB8C002}" type="presOf" srcId="{AA2FC164-E5A3-419A-B55C-526C187FBD8C}" destId="{FD196481-2E08-E146-9378-D2D24F93B3D9}" srcOrd="0" destOrd="0" presId="urn:microsoft.com/office/officeart/2008/layout/LinedList"/>
    <dgm:cxn modelId="{EC42B795-2AA2-124B-AD52-1130BE59CA79}" type="presParOf" srcId="{459C866F-657A-A048-923A-23C959D93B05}" destId="{8C98818E-5BB1-F04B-AEC1-7C132C5E8D2D}" srcOrd="0" destOrd="0" presId="urn:microsoft.com/office/officeart/2008/layout/LinedList"/>
    <dgm:cxn modelId="{FA013F0A-66C0-524B-9B2C-A82247033A07}" type="presParOf" srcId="{459C866F-657A-A048-923A-23C959D93B05}" destId="{150B5E47-FFA5-E44D-8E92-9BC49F5E58EF}" srcOrd="1" destOrd="0" presId="urn:microsoft.com/office/officeart/2008/layout/LinedList"/>
    <dgm:cxn modelId="{F129A692-1CAC-CE48-A4D0-0E0327A7B841}" type="presParOf" srcId="{150B5E47-FFA5-E44D-8E92-9BC49F5E58EF}" destId="{37EF1FE5-98ED-3D45-8D2C-92809FB965B2}" srcOrd="0" destOrd="0" presId="urn:microsoft.com/office/officeart/2008/layout/LinedList"/>
    <dgm:cxn modelId="{850A34FF-8038-234C-8932-B2A37884A26D}" type="presParOf" srcId="{150B5E47-FFA5-E44D-8E92-9BC49F5E58EF}" destId="{0278E391-03E9-D745-AB73-B8508E968008}" srcOrd="1" destOrd="0" presId="urn:microsoft.com/office/officeart/2008/layout/LinedList"/>
    <dgm:cxn modelId="{95C04161-6CF2-8242-A30A-4D34312139E7}" type="presParOf" srcId="{459C866F-657A-A048-923A-23C959D93B05}" destId="{4AA9460E-339B-FD4A-B276-9030FC92918B}" srcOrd="2" destOrd="0" presId="urn:microsoft.com/office/officeart/2008/layout/LinedList"/>
    <dgm:cxn modelId="{31E9284D-5739-9641-A594-68549A312F82}" type="presParOf" srcId="{459C866F-657A-A048-923A-23C959D93B05}" destId="{A8A5E1F8-9DDD-9F42-9CC5-B6A2899BE455}" srcOrd="3" destOrd="0" presId="urn:microsoft.com/office/officeart/2008/layout/LinedList"/>
    <dgm:cxn modelId="{7F2B40D8-64A1-4944-98D1-2CDAC49C4AA1}" type="presParOf" srcId="{A8A5E1F8-9DDD-9F42-9CC5-B6A2899BE455}" destId="{FD196481-2E08-E146-9378-D2D24F93B3D9}" srcOrd="0" destOrd="0" presId="urn:microsoft.com/office/officeart/2008/layout/LinedList"/>
    <dgm:cxn modelId="{E160B2F6-93CF-BC49-97BE-D2BD08B76A22}" type="presParOf" srcId="{A8A5E1F8-9DDD-9F42-9CC5-B6A2899BE455}" destId="{CE07048B-42CC-5648-A803-63EF886ACD86}" srcOrd="1" destOrd="0" presId="urn:microsoft.com/office/officeart/2008/layout/LinedList"/>
    <dgm:cxn modelId="{934EEABC-9F86-EC4D-8F29-F63695E43110}" type="presParOf" srcId="{459C866F-657A-A048-923A-23C959D93B05}" destId="{6CF7FA38-BA7E-C14F-B78F-F3DF527B6242}" srcOrd="4" destOrd="0" presId="urn:microsoft.com/office/officeart/2008/layout/LinedList"/>
    <dgm:cxn modelId="{FE85EAF1-B55A-864E-BF86-B6047A7DA605}" type="presParOf" srcId="{459C866F-657A-A048-923A-23C959D93B05}" destId="{877F8F8D-7090-3A45-A111-3877A3220074}" srcOrd="5" destOrd="0" presId="urn:microsoft.com/office/officeart/2008/layout/LinedList"/>
    <dgm:cxn modelId="{8CD1A153-D415-7F4F-BA23-7C5F2CD012AC}" type="presParOf" srcId="{877F8F8D-7090-3A45-A111-3877A3220074}" destId="{566C3C96-D161-4749-BFF8-D6DEA07C57F2}" srcOrd="0" destOrd="0" presId="urn:microsoft.com/office/officeart/2008/layout/LinedList"/>
    <dgm:cxn modelId="{7A60EBDB-2E31-7946-B669-22C810E87F79}" type="presParOf" srcId="{877F8F8D-7090-3A45-A111-3877A3220074}" destId="{D07DD55B-A9D8-B24B-AA3F-B4F5A6AAC4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7C0F56-0E09-4B32-B3C1-B7E400356A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622F16-0A72-4D5F-B224-42CF440737D7}">
      <dgm:prSet/>
      <dgm:spPr/>
      <dgm:t>
        <a:bodyPr/>
        <a:lstStyle/>
        <a:p>
          <a:r>
            <a:rPr lang="en-US"/>
            <a:t>This is the first step</a:t>
          </a:r>
        </a:p>
      </dgm:t>
    </dgm:pt>
    <dgm:pt modelId="{BA1D37D1-9A46-403A-A236-17AFF208B93F}" type="parTrans" cxnId="{304002DF-A8F4-4AAC-9349-F64F00F2FB93}">
      <dgm:prSet/>
      <dgm:spPr/>
      <dgm:t>
        <a:bodyPr/>
        <a:lstStyle/>
        <a:p>
          <a:endParaRPr lang="en-US"/>
        </a:p>
      </dgm:t>
    </dgm:pt>
    <dgm:pt modelId="{28CC0282-E02D-453C-BFA4-7B1A272B46E8}" type="sibTrans" cxnId="{304002DF-A8F4-4AAC-9349-F64F00F2FB93}">
      <dgm:prSet/>
      <dgm:spPr/>
      <dgm:t>
        <a:bodyPr/>
        <a:lstStyle/>
        <a:p>
          <a:endParaRPr lang="en-US"/>
        </a:p>
      </dgm:t>
    </dgm:pt>
    <dgm:pt modelId="{8A937F61-DE73-4468-9C5B-F6EF132C3F8B}">
      <dgm:prSet/>
      <dgm:spPr/>
      <dgm:t>
        <a:bodyPr/>
        <a:lstStyle/>
        <a:p>
          <a:r>
            <a:rPr lang="en-US"/>
            <a:t>Find related attributes and significance of a particular attribute on SEVERITY.</a:t>
          </a:r>
        </a:p>
      </dgm:t>
    </dgm:pt>
    <dgm:pt modelId="{519C4751-329C-4F1A-B882-F9E03DE6FC49}" type="parTrans" cxnId="{8F373C06-82D4-4BFC-AB7A-715FC913EA18}">
      <dgm:prSet/>
      <dgm:spPr/>
      <dgm:t>
        <a:bodyPr/>
        <a:lstStyle/>
        <a:p>
          <a:endParaRPr lang="en-US"/>
        </a:p>
      </dgm:t>
    </dgm:pt>
    <dgm:pt modelId="{950785D7-A9E8-4780-A1B8-3FECD481AA30}" type="sibTrans" cxnId="{8F373C06-82D4-4BFC-AB7A-715FC913EA18}">
      <dgm:prSet/>
      <dgm:spPr/>
      <dgm:t>
        <a:bodyPr/>
        <a:lstStyle/>
        <a:p>
          <a:endParaRPr lang="en-US"/>
        </a:p>
      </dgm:t>
    </dgm:pt>
    <dgm:pt modelId="{E049C74A-4C7F-4A60-A47F-DFC23931A50C}">
      <dgm:prSet/>
      <dgm:spPr/>
      <dgm:t>
        <a:bodyPr/>
        <a:lstStyle/>
        <a:p>
          <a:r>
            <a:rPr lang="en-US"/>
            <a:t>It can be done by finding correlation between every pair of attribute.</a:t>
          </a:r>
        </a:p>
      </dgm:t>
    </dgm:pt>
    <dgm:pt modelId="{EFD8F18C-77B0-4337-BDD9-D3EB362B2F3B}" type="parTrans" cxnId="{4A73609F-7F33-4D1C-B846-B4C84F109E04}">
      <dgm:prSet/>
      <dgm:spPr/>
      <dgm:t>
        <a:bodyPr/>
        <a:lstStyle/>
        <a:p>
          <a:endParaRPr lang="en-US"/>
        </a:p>
      </dgm:t>
    </dgm:pt>
    <dgm:pt modelId="{24DDF50B-621B-47C6-B9F1-18E4135A3572}" type="sibTrans" cxnId="{4A73609F-7F33-4D1C-B846-B4C84F109E04}">
      <dgm:prSet/>
      <dgm:spPr/>
      <dgm:t>
        <a:bodyPr/>
        <a:lstStyle/>
        <a:p>
          <a:endParaRPr lang="en-US"/>
        </a:p>
      </dgm:t>
    </dgm:pt>
    <dgm:pt modelId="{4200D97D-3CF0-4802-8586-AB5B251B3AA8}">
      <dgm:prSet/>
      <dgm:spPr/>
      <dgm:t>
        <a:bodyPr/>
        <a:lstStyle/>
        <a:p>
          <a:r>
            <a:rPr lang="en-US"/>
            <a:t>We plot a heat map</a:t>
          </a:r>
        </a:p>
      </dgm:t>
    </dgm:pt>
    <dgm:pt modelId="{5953F9CB-61DF-4B40-8752-9A3A7C9DD1A5}" type="parTrans" cxnId="{1C2CA49D-9EA0-4510-BEDB-E0CC946EC669}">
      <dgm:prSet/>
      <dgm:spPr/>
      <dgm:t>
        <a:bodyPr/>
        <a:lstStyle/>
        <a:p>
          <a:endParaRPr lang="en-US"/>
        </a:p>
      </dgm:t>
    </dgm:pt>
    <dgm:pt modelId="{778FE97E-F530-495C-9258-96E64D85932D}" type="sibTrans" cxnId="{1C2CA49D-9EA0-4510-BEDB-E0CC946EC669}">
      <dgm:prSet/>
      <dgm:spPr/>
      <dgm:t>
        <a:bodyPr/>
        <a:lstStyle/>
        <a:p>
          <a:endParaRPr lang="en-US"/>
        </a:p>
      </dgm:t>
    </dgm:pt>
    <dgm:pt modelId="{2A0C42B0-5958-4591-91ED-A28A46AF894F}" type="pres">
      <dgm:prSet presAssocID="{2E7C0F56-0E09-4B32-B3C1-B7E400356A63}" presName="root" presStyleCnt="0">
        <dgm:presLayoutVars>
          <dgm:dir/>
          <dgm:resizeHandles val="exact"/>
        </dgm:presLayoutVars>
      </dgm:prSet>
      <dgm:spPr/>
    </dgm:pt>
    <dgm:pt modelId="{36CD6DD2-9031-4EB8-B2E5-0B73B697F2EB}" type="pres">
      <dgm:prSet presAssocID="{98622F16-0A72-4D5F-B224-42CF440737D7}" presName="compNode" presStyleCnt="0"/>
      <dgm:spPr/>
    </dgm:pt>
    <dgm:pt modelId="{3E25A436-D391-4D5E-913B-53AE02F33D0C}" type="pres">
      <dgm:prSet presAssocID="{98622F16-0A72-4D5F-B224-42CF440737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228B8A9-C64A-49EA-B644-3A9FE0544955}" type="pres">
      <dgm:prSet presAssocID="{98622F16-0A72-4D5F-B224-42CF440737D7}" presName="spaceRect" presStyleCnt="0"/>
      <dgm:spPr/>
    </dgm:pt>
    <dgm:pt modelId="{BB05DBD7-3129-4FC8-965D-03B47835319F}" type="pres">
      <dgm:prSet presAssocID="{98622F16-0A72-4D5F-B224-42CF440737D7}" presName="textRect" presStyleLbl="revTx" presStyleIdx="0" presStyleCnt="4">
        <dgm:presLayoutVars>
          <dgm:chMax val="1"/>
          <dgm:chPref val="1"/>
        </dgm:presLayoutVars>
      </dgm:prSet>
      <dgm:spPr/>
    </dgm:pt>
    <dgm:pt modelId="{76F6237C-4590-4385-8FE3-779009B965B8}" type="pres">
      <dgm:prSet presAssocID="{28CC0282-E02D-453C-BFA4-7B1A272B46E8}" presName="sibTrans" presStyleCnt="0"/>
      <dgm:spPr/>
    </dgm:pt>
    <dgm:pt modelId="{4FA3A2DE-95D7-4DBD-967C-4AC2B41CF55F}" type="pres">
      <dgm:prSet presAssocID="{8A937F61-DE73-4468-9C5B-F6EF132C3F8B}" presName="compNode" presStyleCnt="0"/>
      <dgm:spPr/>
    </dgm:pt>
    <dgm:pt modelId="{2F10FFEF-E3CF-4BF0-8686-16315D30CEA1}" type="pres">
      <dgm:prSet presAssocID="{8A937F61-DE73-4468-9C5B-F6EF132C3F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596FEF0-CF96-4C1F-99EF-0DD8E17B51ED}" type="pres">
      <dgm:prSet presAssocID="{8A937F61-DE73-4468-9C5B-F6EF132C3F8B}" presName="spaceRect" presStyleCnt="0"/>
      <dgm:spPr/>
    </dgm:pt>
    <dgm:pt modelId="{CB65D334-B0F7-4817-8085-A78293AE1589}" type="pres">
      <dgm:prSet presAssocID="{8A937F61-DE73-4468-9C5B-F6EF132C3F8B}" presName="textRect" presStyleLbl="revTx" presStyleIdx="1" presStyleCnt="4">
        <dgm:presLayoutVars>
          <dgm:chMax val="1"/>
          <dgm:chPref val="1"/>
        </dgm:presLayoutVars>
      </dgm:prSet>
      <dgm:spPr/>
    </dgm:pt>
    <dgm:pt modelId="{54F0EEAB-C446-45E9-AB2D-3BD7F23FD71C}" type="pres">
      <dgm:prSet presAssocID="{950785D7-A9E8-4780-A1B8-3FECD481AA30}" presName="sibTrans" presStyleCnt="0"/>
      <dgm:spPr/>
    </dgm:pt>
    <dgm:pt modelId="{54B21EB8-F509-46E6-B3D7-128019918900}" type="pres">
      <dgm:prSet presAssocID="{E049C74A-4C7F-4A60-A47F-DFC23931A50C}" presName="compNode" presStyleCnt="0"/>
      <dgm:spPr/>
    </dgm:pt>
    <dgm:pt modelId="{B5D2FF57-C72B-4BB5-AAD5-0C02818B5991}" type="pres">
      <dgm:prSet presAssocID="{E049C74A-4C7F-4A60-A47F-DFC23931A5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FE528FB-EB5A-43F9-A09D-01753D0D02F8}" type="pres">
      <dgm:prSet presAssocID="{E049C74A-4C7F-4A60-A47F-DFC23931A50C}" presName="spaceRect" presStyleCnt="0"/>
      <dgm:spPr/>
    </dgm:pt>
    <dgm:pt modelId="{FBDE9311-5B3F-4E29-BBDB-A3D8355D4CB0}" type="pres">
      <dgm:prSet presAssocID="{E049C74A-4C7F-4A60-A47F-DFC23931A50C}" presName="textRect" presStyleLbl="revTx" presStyleIdx="2" presStyleCnt="4">
        <dgm:presLayoutVars>
          <dgm:chMax val="1"/>
          <dgm:chPref val="1"/>
        </dgm:presLayoutVars>
      </dgm:prSet>
      <dgm:spPr/>
    </dgm:pt>
    <dgm:pt modelId="{786A4923-86DF-41F8-BD4F-D802B01DA59E}" type="pres">
      <dgm:prSet presAssocID="{24DDF50B-621B-47C6-B9F1-18E4135A3572}" presName="sibTrans" presStyleCnt="0"/>
      <dgm:spPr/>
    </dgm:pt>
    <dgm:pt modelId="{4E2382AF-FB13-47C7-932D-7C43A492C496}" type="pres">
      <dgm:prSet presAssocID="{4200D97D-3CF0-4802-8586-AB5B251B3AA8}" presName="compNode" presStyleCnt="0"/>
      <dgm:spPr/>
    </dgm:pt>
    <dgm:pt modelId="{4B402CA8-8F84-408E-BCA7-462F04A35C01}" type="pres">
      <dgm:prSet presAssocID="{4200D97D-3CF0-4802-8586-AB5B251B3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BB126632-3EFF-442B-91BC-AECEA2375CD9}" type="pres">
      <dgm:prSet presAssocID="{4200D97D-3CF0-4802-8586-AB5B251B3AA8}" presName="spaceRect" presStyleCnt="0"/>
      <dgm:spPr/>
    </dgm:pt>
    <dgm:pt modelId="{9305D92A-3E94-434D-8CA1-F15C73BE52B0}" type="pres">
      <dgm:prSet presAssocID="{4200D97D-3CF0-4802-8586-AB5B251B3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373C06-82D4-4BFC-AB7A-715FC913EA18}" srcId="{2E7C0F56-0E09-4B32-B3C1-B7E400356A63}" destId="{8A937F61-DE73-4468-9C5B-F6EF132C3F8B}" srcOrd="1" destOrd="0" parTransId="{519C4751-329C-4F1A-B882-F9E03DE6FC49}" sibTransId="{950785D7-A9E8-4780-A1B8-3FECD481AA30}"/>
    <dgm:cxn modelId="{0F99A506-30B6-41CB-BD7A-C4AD660996A5}" type="presOf" srcId="{98622F16-0A72-4D5F-B224-42CF440737D7}" destId="{BB05DBD7-3129-4FC8-965D-03B47835319F}" srcOrd="0" destOrd="0" presId="urn:microsoft.com/office/officeart/2018/2/layout/IconLabelList"/>
    <dgm:cxn modelId="{1C2CA49D-9EA0-4510-BEDB-E0CC946EC669}" srcId="{2E7C0F56-0E09-4B32-B3C1-B7E400356A63}" destId="{4200D97D-3CF0-4802-8586-AB5B251B3AA8}" srcOrd="3" destOrd="0" parTransId="{5953F9CB-61DF-4B40-8752-9A3A7C9DD1A5}" sibTransId="{778FE97E-F530-495C-9258-96E64D85932D}"/>
    <dgm:cxn modelId="{4A73609F-7F33-4D1C-B846-B4C84F109E04}" srcId="{2E7C0F56-0E09-4B32-B3C1-B7E400356A63}" destId="{E049C74A-4C7F-4A60-A47F-DFC23931A50C}" srcOrd="2" destOrd="0" parTransId="{EFD8F18C-77B0-4337-BDD9-D3EB362B2F3B}" sibTransId="{24DDF50B-621B-47C6-B9F1-18E4135A3572}"/>
    <dgm:cxn modelId="{9C0516AE-1337-4674-991F-97E29A8484AA}" type="presOf" srcId="{2E7C0F56-0E09-4B32-B3C1-B7E400356A63}" destId="{2A0C42B0-5958-4591-91ED-A28A46AF894F}" srcOrd="0" destOrd="0" presId="urn:microsoft.com/office/officeart/2018/2/layout/IconLabelList"/>
    <dgm:cxn modelId="{E06F4CBD-1679-4578-B5F6-A17D70E43CB3}" type="presOf" srcId="{E049C74A-4C7F-4A60-A47F-DFC23931A50C}" destId="{FBDE9311-5B3F-4E29-BBDB-A3D8355D4CB0}" srcOrd="0" destOrd="0" presId="urn:microsoft.com/office/officeart/2018/2/layout/IconLabelList"/>
    <dgm:cxn modelId="{C9E1E0BF-2AC5-4C8A-AC52-93F5430C4EC0}" type="presOf" srcId="{4200D97D-3CF0-4802-8586-AB5B251B3AA8}" destId="{9305D92A-3E94-434D-8CA1-F15C73BE52B0}" srcOrd="0" destOrd="0" presId="urn:microsoft.com/office/officeart/2018/2/layout/IconLabelList"/>
    <dgm:cxn modelId="{351993D0-C106-43D2-B115-DEB65B9F7A03}" type="presOf" srcId="{8A937F61-DE73-4468-9C5B-F6EF132C3F8B}" destId="{CB65D334-B0F7-4817-8085-A78293AE1589}" srcOrd="0" destOrd="0" presId="urn:microsoft.com/office/officeart/2018/2/layout/IconLabelList"/>
    <dgm:cxn modelId="{304002DF-A8F4-4AAC-9349-F64F00F2FB93}" srcId="{2E7C0F56-0E09-4B32-B3C1-B7E400356A63}" destId="{98622F16-0A72-4D5F-B224-42CF440737D7}" srcOrd="0" destOrd="0" parTransId="{BA1D37D1-9A46-403A-A236-17AFF208B93F}" sibTransId="{28CC0282-E02D-453C-BFA4-7B1A272B46E8}"/>
    <dgm:cxn modelId="{0F90B730-4CA8-4BBB-A1BB-9A506C6264F5}" type="presParOf" srcId="{2A0C42B0-5958-4591-91ED-A28A46AF894F}" destId="{36CD6DD2-9031-4EB8-B2E5-0B73B697F2EB}" srcOrd="0" destOrd="0" presId="urn:microsoft.com/office/officeart/2018/2/layout/IconLabelList"/>
    <dgm:cxn modelId="{A01A4BE3-5BBA-4328-A946-0305FAE62A0E}" type="presParOf" srcId="{36CD6DD2-9031-4EB8-B2E5-0B73B697F2EB}" destId="{3E25A436-D391-4D5E-913B-53AE02F33D0C}" srcOrd="0" destOrd="0" presId="urn:microsoft.com/office/officeart/2018/2/layout/IconLabelList"/>
    <dgm:cxn modelId="{4F6ED104-A569-46FC-BCA0-D411B18C1E86}" type="presParOf" srcId="{36CD6DD2-9031-4EB8-B2E5-0B73B697F2EB}" destId="{6228B8A9-C64A-49EA-B644-3A9FE0544955}" srcOrd="1" destOrd="0" presId="urn:microsoft.com/office/officeart/2018/2/layout/IconLabelList"/>
    <dgm:cxn modelId="{E65E649C-B736-4651-9688-8CD07979C788}" type="presParOf" srcId="{36CD6DD2-9031-4EB8-B2E5-0B73B697F2EB}" destId="{BB05DBD7-3129-4FC8-965D-03B47835319F}" srcOrd="2" destOrd="0" presId="urn:microsoft.com/office/officeart/2018/2/layout/IconLabelList"/>
    <dgm:cxn modelId="{1F5C2290-A47F-4318-8458-D5A57B268135}" type="presParOf" srcId="{2A0C42B0-5958-4591-91ED-A28A46AF894F}" destId="{76F6237C-4590-4385-8FE3-779009B965B8}" srcOrd="1" destOrd="0" presId="urn:microsoft.com/office/officeart/2018/2/layout/IconLabelList"/>
    <dgm:cxn modelId="{20C100BC-A105-4FE6-9E27-74F7A5EF7F5D}" type="presParOf" srcId="{2A0C42B0-5958-4591-91ED-A28A46AF894F}" destId="{4FA3A2DE-95D7-4DBD-967C-4AC2B41CF55F}" srcOrd="2" destOrd="0" presId="urn:microsoft.com/office/officeart/2018/2/layout/IconLabelList"/>
    <dgm:cxn modelId="{7C27EEFE-39C5-46D0-B787-DA6E3B557387}" type="presParOf" srcId="{4FA3A2DE-95D7-4DBD-967C-4AC2B41CF55F}" destId="{2F10FFEF-E3CF-4BF0-8686-16315D30CEA1}" srcOrd="0" destOrd="0" presId="urn:microsoft.com/office/officeart/2018/2/layout/IconLabelList"/>
    <dgm:cxn modelId="{8FDEA405-4161-48DC-B2D8-B764F9541551}" type="presParOf" srcId="{4FA3A2DE-95D7-4DBD-967C-4AC2B41CF55F}" destId="{9596FEF0-CF96-4C1F-99EF-0DD8E17B51ED}" srcOrd="1" destOrd="0" presId="urn:microsoft.com/office/officeart/2018/2/layout/IconLabelList"/>
    <dgm:cxn modelId="{414F5E82-34A6-4857-BFD5-42AF2063D236}" type="presParOf" srcId="{4FA3A2DE-95D7-4DBD-967C-4AC2B41CF55F}" destId="{CB65D334-B0F7-4817-8085-A78293AE1589}" srcOrd="2" destOrd="0" presId="urn:microsoft.com/office/officeart/2018/2/layout/IconLabelList"/>
    <dgm:cxn modelId="{ED96DD8C-4BC2-40C5-B282-468B1173B5AD}" type="presParOf" srcId="{2A0C42B0-5958-4591-91ED-A28A46AF894F}" destId="{54F0EEAB-C446-45E9-AB2D-3BD7F23FD71C}" srcOrd="3" destOrd="0" presId="urn:microsoft.com/office/officeart/2018/2/layout/IconLabelList"/>
    <dgm:cxn modelId="{D113AACA-DD01-4582-B454-9ADAD2AC221C}" type="presParOf" srcId="{2A0C42B0-5958-4591-91ED-A28A46AF894F}" destId="{54B21EB8-F509-46E6-B3D7-128019918900}" srcOrd="4" destOrd="0" presId="urn:microsoft.com/office/officeart/2018/2/layout/IconLabelList"/>
    <dgm:cxn modelId="{7C55E4EF-117D-450C-96A9-526D72255F61}" type="presParOf" srcId="{54B21EB8-F509-46E6-B3D7-128019918900}" destId="{B5D2FF57-C72B-4BB5-AAD5-0C02818B5991}" srcOrd="0" destOrd="0" presId="urn:microsoft.com/office/officeart/2018/2/layout/IconLabelList"/>
    <dgm:cxn modelId="{A6E01BBF-E38C-40FB-B19B-FCE6ACF73769}" type="presParOf" srcId="{54B21EB8-F509-46E6-B3D7-128019918900}" destId="{CFE528FB-EB5A-43F9-A09D-01753D0D02F8}" srcOrd="1" destOrd="0" presId="urn:microsoft.com/office/officeart/2018/2/layout/IconLabelList"/>
    <dgm:cxn modelId="{7162EC4E-47EC-4E6C-A1FD-D22CE1606C3B}" type="presParOf" srcId="{54B21EB8-F509-46E6-B3D7-128019918900}" destId="{FBDE9311-5B3F-4E29-BBDB-A3D8355D4CB0}" srcOrd="2" destOrd="0" presId="urn:microsoft.com/office/officeart/2018/2/layout/IconLabelList"/>
    <dgm:cxn modelId="{24A7D0DE-4920-4112-9D04-C2ACC7DE9FEA}" type="presParOf" srcId="{2A0C42B0-5958-4591-91ED-A28A46AF894F}" destId="{786A4923-86DF-41F8-BD4F-D802B01DA59E}" srcOrd="5" destOrd="0" presId="urn:microsoft.com/office/officeart/2018/2/layout/IconLabelList"/>
    <dgm:cxn modelId="{28080927-0445-4DEF-892C-EBFCB3E185E9}" type="presParOf" srcId="{2A0C42B0-5958-4591-91ED-A28A46AF894F}" destId="{4E2382AF-FB13-47C7-932D-7C43A492C496}" srcOrd="6" destOrd="0" presId="urn:microsoft.com/office/officeart/2018/2/layout/IconLabelList"/>
    <dgm:cxn modelId="{88F42CA0-070A-4B70-8BD7-8E69988E9FB5}" type="presParOf" srcId="{4E2382AF-FB13-47C7-932D-7C43A492C496}" destId="{4B402CA8-8F84-408E-BCA7-462F04A35C01}" srcOrd="0" destOrd="0" presId="urn:microsoft.com/office/officeart/2018/2/layout/IconLabelList"/>
    <dgm:cxn modelId="{C2ECAD80-C1FA-465D-A892-218786025598}" type="presParOf" srcId="{4E2382AF-FB13-47C7-932D-7C43A492C496}" destId="{BB126632-3EFF-442B-91BC-AECEA2375CD9}" srcOrd="1" destOrd="0" presId="urn:microsoft.com/office/officeart/2018/2/layout/IconLabelList"/>
    <dgm:cxn modelId="{248545CA-FF16-4216-83FC-40E1F5EC56EC}" type="presParOf" srcId="{4E2382AF-FB13-47C7-932D-7C43A492C496}" destId="{9305D92A-3E94-434D-8CA1-F15C73BE52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F488A4-6AC9-46C8-BA0A-62FA252EE3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3490F3-CCD8-4936-A25E-A38D14BEA2E5}">
      <dgm:prSet/>
      <dgm:spPr/>
      <dgm:t>
        <a:bodyPr/>
        <a:lstStyle/>
        <a:p>
          <a:r>
            <a:rPr lang="en-US"/>
            <a:t>Find out missing values for attributes selected</a:t>
          </a:r>
        </a:p>
      </dgm:t>
    </dgm:pt>
    <dgm:pt modelId="{C8755EB0-F6F2-4C7F-8E81-2EA092046BB9}" type="parTrans" cxnId="{03A94645-39E3-4C8B-BD20-8A8310170CB5}">
      <dgm:prSet/>
      <dgm:spPr/>
      <dgm:t>
        <a:bodyPr/>
        <a:lstStyle/>
        <a:p>
          <a:endParaRPr lang="en-US"/>
        </a:p>
      </dgm:t>
    </dgm:pt>
    <dgm:pt modelId="{EA35884C-39F9-4F2D-B357-496CFAC05F38}" type="sibTrans" cxnId="{03A94645-39E3-4C8B-BD20-8A8310170CB5}">
      <dgm:prSet/>
      <dgm:spPr/>
      <dgm:t>
        <a:bodyPr/>
        <a:lstStyle/>
        <a:p>
          <a:endParaRPr lang="en-US"/>
        </a:p>
      </dgm:t>
    </dgm:pt>
    <dgm:pt modelId="{F1421510-B04B-44F4-BF02-BC71DB2AEE6E}">
      <dgm:prSet/>
      <dgm:spPr/>
      <dgm:t>
        <a:bodyPr/>
        <a:lstStyle/>
        <a:p>
          <a:r>
            <a:rPr lang="en-IN"/>
            <a:t>All the attributes had fairly less number of missing values except SPEEDING.</a:t>
          </a:r>
          <a:endParaRPr lang="en-US"/>
        </a:p>
      </dgm:t>
    </dgm:pt>
    <dgm:pt modelId="{97D48E4E-755A-4079-B940-6C8F45D8EA1B}" type="parTrans" cxnId="{455268B3-28A7-4A85-91F4-5CCC5950055F}">
      <dgm:prSet/>
      <dgm:spPr/>
      <dgm:t>
        <a:bodyPr/>
        <a:lstStyle/>
        <a:p>
          <a:endParaRPr lang="en-US"/>
        </a:p>
      </dgm:t>
    </dgm:pt>
    <dgm:pt modelId="{E4C77A76-1812-44C9-AC47-431E9476195F}" type="sibTrans" cxnId="{455268B3-28A7-4A85-91F4-5CCC5950055F}">
      <dgm:prSet/>
      <dgm:spPr/>
      <dgm:t>
        <a:bodyPr/>
        <a:lstStyle/>
        <a:p>
          <a:endParaRPr lang="en-US"/>
        </a:p>
      </dgm:t>
    </dgm:pt>
    <dgm:pt modelId="{EA20A8B3-837B-4864-BFA6-F91EF61902A2}">
      <dgm:prSet/>
      <dgm:spPr/>
      <dgm:t>
        <a:bodyPr/>
        <a:lstStyle/>
        <a:p>
          <a:r>
            <a:rPr lang="en-IN"/>
            <a:t>SPEEDING had 185340 missing values. But it was realised that all the values present were Yes and instead of No it contained NaN.</a:t>
          </a:r>
          <a:endParaRPr lang="en-US"/>
        </a:p>
      </dgm:t>
    </dgm:pt>
    <dgm:pt modelId="{D02D4ABA-92D2-4E3E-9466-4F4A4795192C}" type="parTrans" cxnId="{28830EC0-D9BC-40EE-97A1-115FD61C2338}">
      <dgm:prSet/>
      <dgm:spPr/>
      <dgm:t>
        <a:bodyPr/>
        <a:lstStyle/>
        <a:p>
          <a:endParaRPr lang="en-US"/>
        </a:p>
      </dgm:t>
    </dgm:pt>
    <dgm:pt modelId="{DB1FAB04-6AC8-4A6D-83B9-15758777B459}" type="sibTrans" cxnId="{28830EC0-D9BC-40EE-97A1-115FD61C2338}">
      <dgm:prSet/>
      <dgm:spPr/>
      <dgm:t>
        <a:bodyPr/>
        <a:lstStyle/>
        <a:p>
          <a:endParaRPr lang="en-US"/>
        </a:p>
      </dgm:t>
    </dgm:pt>
    <dgm:pt modelId="{DCC0946E-31A0-482F-8737-121D020869F3}">
      <dgm:prSet/>
      <dgm:spPr/>
      <dgm:t>
        <a:bodyPr/>
        <a:lstStyle/>
        <a:p>
          <a:r>
            <a:rPr lang="en-IN"/>
            <a:t>So I replaced all NaN with No in the SPEEDING column</a:t>
          </a:r>
          <a:r>
            <a:rPr lang="en-US"/>
            <a:t>.</a:t>
          </a:r>
        </a:p>
      </dgm:t>
    </dgm:pt>
    <dgm:pt modelId="{6540895D-E74A-4C65-BA62-B8D5CF0170CF}" type="parTrans" cxnId="{F0567F3F-D898-4884-B20D-F0CF920E6907}">
      <dgm:prSet/>
      <dgm:spPr/>
      <dgm:t>
        <a:bodyPr/>
        <a:lstStyle/>
        <a:p>
          <a:endParaRPr lang="en-US"/>
        </a:p>
      </dgm:t>
    </dgm:pt>
    <dgm:pt modelId="{FC6D9598-0E8C-44B6-8B16-D7D9CBF67027}" type="sibTrans" cxnId="{F0567F3F-D898-4884-B20D-F0CF920E6907}">
      <dgm:prSet/>
      <dgm:spPr/>
      <dgm:t>
        <a:bodyPr/>
        <a:lstStyle/>
        <a:p>
          <a:endParaRPr lang="en-US"/>
        </a:p>
      </dgm:t>
    </dgm:pt>
    <dgm:pt modelId="{BB38970B-7971-44C0-8AD2-4166179F851E}">
      <dgm:prSet/>
      <dgm:spPr/>
      <dgm:t>
        <a:bodyPr/>
        <a:lstStyle/>
        <a:p>
          <a:r>
            <a:rPr lang="en-IN" dirty="0"/>
            <a:t>For all other columns those rows which contained missing values were dropped.</a:t>
          </a:r>
          <a:endParaRPr lang="en-US" dirty="0"/>
        </a:p>
      </dgm:t>
    </dgm:pt>
    <dgm:pt modelId="{F4B7F5AF-E456-4C87-9045-A9226F14E2ED}" type="parTrans" cxnId="{008266CD-39AA-49C5-9EE3-EF8FD33B4B23}">
      <dgm:prSet/>
      <dgm:spPr/>
      <dgm:t>
        <a:bodyPr/>
        <a:lstStyle/>
        <a:p>
          <a:endParaRPr lang="en-US"/>
        </a:p>
      </dgm:t>
    </dgm:pt>
    <dgm:pt modelId="{13B7269F-DBA4-42C7-BF64-DEC3E5060A44}" type="sibTrans" cxnId="{008266CD-39AA-49C5-9EE3-EF8FD33B4B23}">
      <dgm:prSet/>
      <dgm:spPr/>
      <dgm:t>
        <a:bodyPr/>
        <a:lstStyle/>
        <a:p>
          <a:endParaRPr lang="en-US"/>
        </a:p>
      </dgm:t>
    </dgm:pt>
    <dgm:pt modelId="{2740E6B6-DFC4-4F46-B35B-214284501281}" type="pres">
      <dgm:prSet presAssocID="{65F488A4-6AC9-46C8-BA0A-62FA252EE32A}" presName="root" presStyleCnt="0">
        <dgm:presLayoutVars>
          <dgm:dir/>
          <dgm:resizeHandles val="exact"/>
        </dgm:presLayoutVars>
      </dgm:prSet>
      <dgm:spPr/>
    </dgm:pt>
    <dgm:pt modelId="{ECBE3A80-E538-4045-82C7-6805A5F57100}" type="pres">
      <dgm:prSet presAssocID="{263490F3-CCD8-4936-A25E-A38D14BEA2E5}" presName="compNode" presStyleCnt="0"/>
      <dgm:spPr/>
    </dgm:pt>
    <dgm:pt modelId="{02431B53-ECED-4905-A8F5-A71C3569891C}" type="pres">
      <dgm:prSet presAssocID="{263490F3-CCD8-4936-A25E-A38D14BEA2E5}" presName="bgRect" presStyleLbl="bgShp" presStyleIdx="0" presStyleCnt="5"/>
      <dgm:spPr/>
    </dgm:pt>
    <dgm:pt modelId="{9CB01B6F-4B9A-4996-9687-BAC234BEE921}" type="pres">
      <dgm:prSet presAssocID="{263490F3-CCD8-4936-A25E-A38D14BEA2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DA9FE9E-44E3-48B7-B37D-7396742EBE70}" type="pres">
      <dgm:prSet presAssocID="{263490F3-CCD8-4936-A25E-A38D14BEA2E5}" presName="spaceRect" presStyleCnt="0"/>
      <dgm:spPr/>
    </dgm:pt>
    <dgm:pt modelId="{F50A678C-C4D5-4E95-9A0B-D6F74D386313}" type="pres">
      <dgm:prSet presAssocID="{263490F3-CCD8-4936-A25E-A38D14BEA2E5}" presName="parTx" presStyleLbl="revTx" presStyleIdx="0" presStyleCnt="5">
        <dgm:presLayoutVars>
          <dgm:chMax val="0"/>
          <dgm:chPref val="0"/>
        </dgm:presLayoutVars>
      </dgm:prSet>
      <dgm:spPr/>
    </dgm:pt>
    <dgm:pt modelId="{41D5C50A-5530-4F71-B95D-973C429F85E4}" type="pres">
      <dgm:prSet presAssocID="{EA35884C-39F9-4F2D-B357-496CFAC05F38}" presName="sibTrans" presStyleCnt="0"/>
      <dgm:spPr/>
    </dgm:pt>
    <dgm:pt modelId="{F2A81836-B497-421A-8B38-A3280F3A3EB1}" type="pres">
      <dgm:prSet presAssocID="{F1421510-B04B-44F4-BF02-BC71DB2AEE6E}" presName="compNode" presStyleCnt="0"/>
      <dgm:spPr/>
    </dgm:pt>
    <dgm:pt modelId="{EF0DADD0-C824-4F6F-9AC0-DB383E6C9320}" type="pres">
      <dgm:prSet presAssocID="{F1421510-B04B-44F4-BF02-BC71DB2AEE6E}" presName="bgRect" presStyleLbl="bgShp" presStyleIdx="1" presStyleCnt="5"/>
      <dgm:spPr/>
    </dgm:pt>
    <dgm:pt modelId="{8ACA994D-52A0-4FAA-B1CA-F776893F5412}" type="pres">
      <dgm:prSet presAssocID="{F1421510-B04B-44F4-BF02-BC71DB2AEE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6D7E025-3211-4FDC-A32B-0C5E1BD98B74}" type="pres">
      <dgm:prSet presAssocID="{F1421510-B04B-44F4-BF02-BC71DB2AEE6E}" presName="spaceRect" presStyleCnt="0"/>
      <dgm:spPr/>
    </dgm:pt>
    <dgm:pt modelId="{4F7CF653-461C-47B0-8FD6-3898886EE3A8}" type="pres">
      <dgm:prSet presAssocID="{F1421510-B04B-44F4-BF02-BC71DB2AEE6E}" presName="parTx" presStyleLbl="revTx" presStyleIdx="1" presStyleCnt="5">
        <dgm:presLayoutVars>
          <dgm:chMax val="0"/>
          <dgm:chPref val="0"/>
        </dgm:presLayoutVars>
      </dgm:prSet>
      <dgm:spPr/>
    </dgm:pt>
    <dgm:pt modelId="{A771000F-AB0B-4DA6-BB1A-21F84D315B9D}" type="pres">
      <dgm:prSet presAssocID="{E4C77A76-1812-44C9-AC47-431E9476195F}" presName="sibTrans" presStyleCnt="0"/>
      <dgm:spPr/>
    </dgm:pt>
    <dgm:pt modelId="{39FDE82E-CEB1-4A43-AA67-AAA332654E96}" type="pres">
      <dgm:prSet presAssocID="{EA20A8B3-837B-4864-BFA6-F91EF61902A2}" presName="compNode" presStyleCnt="0"/>
      <dgm:spPr/>
    </dgm:pt>
    <dgm:pt modelId="{67DEDD93-13CB-482B-B7F0-A37A2E9DE359}" type="pres">
      <dgm:prSet presAssocID="{EA20A8B3-837B-4864-BFA6-F91EF61902A2}" presName="bgRect" presStyleLbl="bgShp" presStyleIdx="2" presStyleCnt="5"/>
      <dgm:spPr/>
    </dgm:pt>
    <dgm:pt modelId="{939283DC-18E4-4C68-9470-FD52ECDEF392}" type="pres">
      <dgm:prSet presAssocID="{EA20A8B3-837B-4864-BFA6-F91EF61902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62942E4-1F83-4F56-8CA6-0AB0013FAF87}" type="pres">
      <dgm:prSet presAssocID="{EA20A8B3-837B-4864-BFA6-F91EF61902A2}" presName="spaceRect" presStyleCnt="0"/>
      <dgm:spPr/>
    </dgm:pt>
    <dgm:pt modelId="{2BBB747B-6EAE-4D22-9CFF-48C1DE2B70E9}" type="pres">
      <dgm:prSet presAssocID="{EA20A8B3-837B-4864-BFA6-F91EF61902A2}" presName="parTx" presStyleLbl="revTx" presStyleIdx="2" presStyleCnt="5">
        <dgm:presLayoutVars>
          <dgm:chMax val="0"/>
          <dgm:chPref val="0"/>
        </dgm:presLayoutVars>
      </dgm:prSet>
      <dgm:spPr/>
    </dgm:pt>
    <dgm:pt modelId="{26733BA3-2081-4A6C-8199-17BCFA8DA144}" type="pres">
      <dgm:prSet presAssocID="{DB1FAB04-6AC8-4A6D-83B9-15758777B459}" presName="sibTrans" presStyleCnt="0"/>
      <dgm:spPr/>
    </dgm:pt>
    <dgm:pt modelId="{38A162C5-75C7-416F-A26D-E7E78C6313A2}" type="pres">
      <dgm:prSet presAssocID="{DCC0946E-31A0-482F-8737-121D020869F3}" presName="compNode" presStyleCnt="0"/>
      <dgm:spPr/>
    </dgm:pt>
    <dgm:pt modelId="{B45FCC5C-E2A1-43F9-A001-698D2E071743}" type="pres">
      <dgm:prSet presAssocID="{DCC0946E-31A0-482F-8737-121D020869F3}" presName="bgRect" presStyleLbl="bgShp" presStyleIdx="3" presStyleCnt="5"/>
      <dgm:spPr/>
    </dgm:pt>
    <dgm:pt modelId="{0CBAEF3B-472C-487F-AD5B-20A5DC99DC5F}" type="pres">
      <dgm:prSet presAssocID="{DCC0946E-31A0-482F-8737-121D020869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 Temple"/>
        </a:ext>
      </dgm:extLst>
    </dgm:pt>
    <dgm:pt modelId="{9F4A3F3A-6F59-40BB-AC96-B1A4BF716BEF}" type="pres">
      <dgm:prSet presAssocID="{DCC0946E-31A0-482F-8737-121D020869F3}" presName="spaceRect" presStyleCnt="0"/>
      <dgm:spPr/>
    </dgm:pt>
    <dgm:pt modelId="{F1ED8AE5-9555-4F46-88E3-09977224BDFF}" type="pres">
      <dgm:prSet presAssocID="{DCC0946E-31A0-482F-8737-121D020869F3}" presName="parTx" presStyleLbl="revTx" presStyleIdx="3" presStyleCnt="5">
        <dgm:presLayoutVars>
          <dgm:chMax val="0"/>
          <dgm:chPref val="0"/>
        </dgm:presLayoutVars>
      </dgm:prSet>
      <dgm:spPr/>
    </dgm:pt>
    <dgm:pt modelId="{9A6DA8D7-A495-4875-8D1B-68BCD991DC44}" type="pres">
      <dgm:prSet presAssocID="{FC6D9598-0E8C-44B6-8B16-D7D9CBF67027}" presName="sibTrans" presStyleCnt="0"/>
      <dgm:spPr/>
    </dgm:pt>
    <dgm:pt modelId="{335DD92F-C90E-4CD5-B43C-27FA2EA0846A}" type="pres">
      <dgm:prSet presAssocID="{BB38970B-7971-44C0-8AD2-4166179F851E}" presName="compNode" presStyleCnt="0"/>
      <dgm:spPr/>
    </dgm:pt>
    <dgm:pt modelId="{6BD892C5-FCBC-48EB-A175-BA19F79B419A}" type="pres">
      <dgm:prSet presAssocID="{BB38970B-7971-44C0-8AD2-4166179F851E}" presName="bgRect" presStyleLbl="bgShp" presStyleIdx="4" presStyleCnt="5"/>
      <dgm:spPr/>
    </dgm:pt>
    <dgm:pt modelId="{5C80D72B-2D59-42C1-B2DF-65D79E03E47B}" type="pres">
      <dgm:prSet presAssocID="{BB38970B-7971-44C0-8AD2-4166179F85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50C185A-249E-43E9-8AB1-2CB04EDDB298}" type="pres">
      <dgm:prSet presAssocID="{BB38970B-7971-44C0-8AD2-4166179F851E}" presName="spaceRect" presStyleCnt="0"/>
      <dgm:spPr/>
    </dgm:pt>
    <dgm:pt modelId="{80F13B00-0E83-4690-BB19-DDA09A3ADF52}" type="pres">
      <dgm:prSet presAssocID="{BB38970B-7971-44C0-8AD2-4166179F851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257425-6B74-4E3C-99E0-794B9F082156}" type="presOf" srcId="{EA20A8B3-837B-4864-BFA6-F91EF61902A2}" destId="{2BBB747B-6EAE-4D22-9CFF-48C1DE2B70E9}" srcOrd="0" destOrd="0" presId="urn:microsoft.com/office/officeart/2018/2/layout/IconVerticalSolidList"/>
    <dgm:cxn modelId="{F0567F3F-D898-4884-B20D-F0CF920E6907}" srcId="{65F488A4-6AC9-46C8-BA0A-62FA252EE32A}" destId="{DCC0946E-31A0-482F-8737-121D020869F3}" srcOrd="3" destOrd="0" parTransId="{6540895D-E74A-4C65-BA62-B8D5CF0170CF}" sibTransId="{FC6D9598-0E8C-44B6-8B16-D7D9CBF67027}"/>
    <dgm:cxn modelId="{03A94645-39E3-4C8B-BD20-8A8310170CB5}" srcId="{65F488A4-6AC9-46C8-BA0A-62FA252EE32A}" destId="{263490F3-CCD8-4936-A25E-A38D14BEA2E5}" srcOrd="0" destOrd="0" parTransId="{C8755EB0-F6F2-4C7F-8E81-2EA092046BB9}" sibTransId="{EA35884C-39F9-4F2D-B357-496CFAC05F38}"/>
    <dgm:cxn modelId="{B6BF1277-61FE-4585-84E0-B11BD9AB1E34}" type="presOf" srcId="{263490F3-CCD8-4936-A25E-A38D14BEA2E5}" destId="{F50A678C-C4D5-4E95-9A0B-D6F74D386313}" srcOrd="0" destOrd="0" presId="urn:microsoft.com/office/officeart/2018/2/layout/IconVerticalSolidList"/>
    <dgm:cxn modelId="{0D1B5C7F-6FD3-4451-B8BE-A45A76A4F302}" type="presOf" srcId="{BB38970B-7971-44C0-8AD2-4166179F851E}" destId="{80F13B00-0E83-4690-BB19-DDA09A3ADF52}" srcOrd="0" destOrd="0" presId="urn:microsoft.com/office/officeart/2018/2/layout/IconVerticalSolidList"/>
    <dgm:cxn modelId="{40440291-12F7-41D1-8459-B9EB00B020CE}" type="presOf" srcId="{65F488A4-6AC9-46C8-BA0A-62FA252EE32A}" destId="{2740E6B6-DFC4-4F46-B35B-214284501281}" srcOrd="0" destOrd="0" presId="urn:microsoft.com/office/officeart/2018/2/layout/IconVerticalSolidList"/>
    <dgm:cxn modelId="{455268B3-28A7-4A85-91F4-5CCC5950055F}" srcId="{65F488A4-6AC9-46C8-BA0A-62FA252EE32A}" destId="{F1421510-B04B-44F4-BF02-BC71DB2AEE6E}" srcOrd="1" destOrd="0" parTransId="{97D48E4E-755A-4079-B940-6C8F45D8EA1B}" sibTransId="{E4C77A76-1812-44C9-AC47-431E9476195F}"/>
    <dgm:cxn modelId="{B7AB11BF-B6EF-4E4D-ADCA-BC2673ED3CF9}" type="presOf" srcId="{DCC0946E-31A0-482F-8737-121D020869F3}" destId="{F1ED8AE5-9555-4F46-88E3-09977224BDFF}" srcOrd="0" destOrd="0" presId="urn:microsoft.com/office/officeart/2018/2/layout/IconVerticalSolidList"/>
    <dgm:cxn modelId="{28830EC0-D9BC-40EE-97A1-115FD61C2338}" srcId="{65F488A4-6AC9-46C8-BA0A-62FA252EE32A}" destId="{EA20A8B3-837B-4864-BFA6-F91EF61902A2}" srcOrd="2" destOrd="0" parTransId="{D02D4ABA-92D2-4E3E-9466-4F4A4795192C}" sibTransId="{DB1FAB04-6AC8-4A6D-83B9-15758777B459}"/>
    <dgm:cxn modelId="{008266CD-39AA-49C5-9EE3-EF8FD33B4B23}" srcId="{65F488A4-6AC9-46C8-BA0A-62FA252EE32A}" destId="{BB38970B-7971-44C0-8AD2-4166179F851E}" srcOrd="4" destOrd="0" parTransId="{F4B7F5AF-E456-4C87-9045-A9226F14E2ED}" sibTransId="{13B7269F-DBA4-42C7-BF64-DEC3E5060A44}"/>
    <dgm:cxn modelId="{521B34FA-5B10-40BB-9BD0-BD93FD30BB84}" type="presOf" srcId="{F1421510-B04B-44F4-BF02-BC71DB2AEE6E}" destId="{4F7CF653-461C-47B0-8FD6-3898886EE3A8}" srcOrd="0" destOrd="0" presId="urn:microsoft.com/office/officeart/2018/2/layout/IconVerticalSolidList"/>
    <dgm:cxn modelId="{DB54B68E-F0CF-4EBF-9011-EC3D82CAFEBE}" type="presParOf" srcId="{2740E6B6-DFC4-4F46-B35B-214284501281}" destId="{ECBE3A80-E538-4045-82C7-6805A5F57100}" srcOrd="0" destOrd="0" presId="urn:microsoft.com/office/officeart/2018/2/layout/IconVerticalSolidList"/>
    <dgm:cxn modelId="{93EB1955-345A-4360-BAC4-7748CE0BFD71}" type="presParOf" srcId="{ECBE3A80-E538-4045-82C7-6805A5F57100}" destId="{02431B53-ECED-4905-A8F5-A71C3569891C}" srcOrd="0" destOrd="0" presId="urn:microsoft.com/office/officeart/2018/2/layout/IconVerticalSolidList"/>
    <dgm:cxn modelId="{3295D273-22FA-47FF-B41F-27196A79F017}" type="presParOf" srcId="{ECBE3A80-E538-4045-82C7-6805A5F57100}" destId="{9CB01B6F-4B9A-4996-9687-BAC234BEE921}" srcOrd="1" destOrd="0" presId="urn:microsoft.com/office/officeart/2018/2/layout/IconVerticalSolidList"/>
    <dgm:cxn modelId="{2083EF39-8228-4158-8F76-097A838F0C26}" type="presParOf" srcId="{ECBE3A80-E538-4045-82C7-6805A5F57100}" destId="{4DA9FE9E-44E3-48B7-B37D-7396742EBE70}" srcOrd="2" destOrd="0" presId="urn:microsoft.com/office/officeart/2018/2/layout/IconVerticalSolidList"/>
    <dgm:cxn modelId="{BDF125C6-D470-430D-A56E-5D340C6AEC32}" type="presParOf" srcId="{ECBE3A80-E538-4045-82C7-6805A5F57100}" destId="{F50A678C-C4D5-4E95-9A0B-D6F74D386313}" srcOrd="3" destOrd="0" presId="urn:microsoft.com/office/officeart/2018/2/layout/IconVerticalSolidList"/>
    <dgm:cxn modelId="{5C853A7B-2561-4B4B-97F3-E1A7CD85DB41}" type="presParOf" srcId="{2740E6B6-DFC4-4F46-B35B-214284501281}" destId="{41D5C50A-5530-4F71-B95D-973C429F85E4}" srcOrd="1" destOrd="0" presId="urn:microsoft.com/office/officeart/2018/2/layout/IconVerticalSolidList"/>
    <dgm:cxn modelId="{F1C079B3-0AEF-4831-9285-E9BBB7F41E9D}" type="presParOf" srcId="{2740E6B6-DFC4-4F46-B35B-214284501281}" destId="{F2A81836-B497-421A-8B38-A3280F3A3EB1}" srcOrd="2" destOrd="0" presId="urn:microsoft.com/office/officeart/2018/2/layout/IconVerticalSolidList"/>
    <dgm:cxn modelId="{74182C2F-928D-48B7-B456-B403CF549E6F}" type="presParOf" srcId="{F2A81836-B497-421A-8B38-A3280F3A3EB1}" destId="{EF0DADD0-C824-4F6F-9AC0-DB383E6C9320}" srcOrd="0" destOrd="0" presId="urn:microsoft.com/office/officeart/2018/2/layout/IconVerticalSolidList"/>
    <dgm:cxn modelId="{D89EAF7D-95B8-44E8-9EE0-424E1DD0E70A}" type="presParOf" srcId="{F2A81836-B497-421A-8B38-A3280F3A3EB1}" destId="{8ACA994D-52A0-4FAA-B1CA-F776893F5412}" srcOrd="1" destOrd="0" presId="urn:microsoft.com/office/officeart/2018/2/layout/IconVerticalSolidList"/>
    <dgm:cxn modelId="{2C74AAC4-0EC1-48F3-B618-E32314112F24}" type="presParOf" srcId="{F2A81836-B497-421A-8B38-A3280F3A3EB1}" destId="{F6D7E025-3211-4FDC-A32B-0C5E1BD98B74}" srcOrd="2" destOrd="0" presId="urn:microsoft.com/office/officeart/2018/2/layout/IconVerticalSolidList"/>
    <dgm:cxn modelId="{1A9D57CD-C8A9-4BA9-AEDE-35F22642A74D}" type="presParOf" srcId="{F2A81836-B497-421A-8B38-A3280F3A3EB1}" destId="{4F7CF653-461C-47B0-8FD6-3898886EE3A8}" srcOrd="3" destOrd="0" presId="urn:microsoft.com/office/officeart/2018/2/layout/IconVerticalSolidList"/>
    <dgm:cxn modelId="{D8FA0C91-82EE-40A1-97DE-0330C218604C}" type="presParOf" srcId="{2740E6B6-DFC4-4F46-B35B-214284501281}" destId="{A771000F-AB0B-4DA6-BB1A-21F84D315B9D}" srcOrd="3" destOrd="0" presId="urn:microsoft.com/office/officeart/2018/2/layout/IconVerticalSolidList"/>
    <dgm:cxn modelId="{7C6537DF-9434-45B3-9877-D61FE9F7DBA1}" type="presParOf" srcId="{2740E6B6-DFC4-4F46-B35B-214284501281}" destId="{39FDE82E-CEB1-4A43-AA67-AAA332654E96}" srcOrd="4" destOrd="0" presId="urn:microsoft.com/office/officeart/2018/2/layout/IconVerticalSolidList"/>
    <dgm:cxn modelId="{232076CC-E898-411E-A837-D2C085BBBB59}" type="presParOf" srcId="{39FDE82E-CEB1-4A43-AA67-AAA332654E96}" destId="{67DEDD93-13CB-482B-B7F0-A37A2E9DE359}" srcOrd="0" destOrd="0" presId="urn:microsoft.com/office/officeart/2018/2/layout/IconVerticalSolidList"/>
    <dgm:cxn modelId="{E0111163-64A1-40A3-A95A-21233A8F656B}" type="presParOf" srcId="{39FDE82E-CEB1-4A43-AA67-AAA332654E96}" destId="{939283DC-18E4-4C68-9470-FD52ECDEF392}" srcOrd="1" destOrd="0" presId="urn:microsoft.com/office/officeart/2018/2/layout/IconVerticalSolidList"/>
    <dgm:cxn modelId="{3CDE6605-99CD-4EA6-933D-D12497F8AD67}" type="presParOf" srcId="{39FDE82E-CEB1-4A43-AA67-AAA332654E96}" destId="{062942E4-1F83-4F56-8CA6-0AB0013FAF87}" srcOrd="2" destOrd="0" presId="urn:microsoft.com/office/officeart/2018/2/layout/IconVerticalSolidList"/>
    <dgm:cxn modelId="{6AB42E2A-0A3F-486B-90FB-249E3EAD1363}" type="presParOf" srcId="{39FDE82E-CEB1-4A43-AA67-AAA332654E96}" destId="{2BBB747B-6EAE-4D22-9CFF-48C1DE2B70E9}" srcOrd="3" destOrd="0" presId="urn:microsoft.com/office/officeart/2018/2/layout/IconVerticalSolidList"/>
    <dgm:cxn modelId="{4879CB3A-2C50-40F9-B2A3-162F4801CFAD}" type="presParOf" srcId="{2740E6B6-DFC4-4F46-B35B-214284501281}" destId="{26733BA3-2081-4A6C-8199-17BCFA8DA144}" srcOrd="5" destOrd="0" presId="urn:microsoft.com/office/officeart/2018/2/layout/IconVerticalSolidList"/>
    <dgm:cxn modelId="{FBB04C7A-B46D-48D6-9FD7-FA90A33F2295}" type="presParOf" srcId="{2740E6B6-DFC4-4F46-B35B-214284501281}" destId="{38A162C5-75C7-416F-A26D-E7E78C6313A2}" srcOrd="6" destOrd="0" presId="urn:microsoft.com/office/officeart/2018/2/layout/IconVerticalSolidList"/>
    <dgm:cxn modelId="{D975152B-57FE-43E8-9D91-A7AFCD5BF93B}" type="presParOf" srcId="{38A162C5-75C7-416F-A26D-E7E78C6313A2}" destId="{B45FCC5C-E2A1-43F9-A001-698D2E071743}" srcOrd="0" destOrd="0" presId="urn:microsoft.com/office/officeart/2018/2/layout/IconVerticalSolidList"/>
    <dgm:cxn modelId="{17F1496A-3BD2-4228-A7B7-BC3EE2FF2BA0}" type="presParOf" srcId="{38A162C5-75C7-416F-A26D-E7E78C6313A2}" destId="{0CBAEF3B-472C-487F-AD5B-20A5DC99DC5F}" srcOrd="1" destOrd="0" presId="urn:microsoft.com/office/officeart/2018/2/layout/IconVerticalSolidList"/>
    <dgm:cxn modelId="{89F553A6-F2AF-465F-9445-90A4893AA9F6}" type="presParOf" srcId="{38A162C5-75C7-416F-A26D-E7E78C6313A2}" destId="{9F4A3F3A-6F59-40BB-AC96-B1A4BF716BEF}" srcOrd="2" destOrd="0" presId="urn:microsoft.com/office/officeart/2018/2/layout/IconVerticalSolidList"/>
    <dgm:cxn modelId="{19D2AF44-7B82-4E53-9653-215AC107A4F1}" type="presParOf" srcId="{38A162C5-75C7-416F-A26D-E7E78C6313A2}" destId="{F1ED8AE5-9555-4F46-88E3-09977224BDFF}" srcOrd="3" destOrd="0" presId="urn:microsoft.com/office/officeart/2018/2/layout/IconVerticalSolidList"/>
    <dgm:cxn modelId="{5A3986C9-6F8F-433F-B34D-2626E6D53E55}" type="presParOf" srcId="{2740E6B6-DFC4-4F46-B35B-214284501281}" destId="{9A6DA8D7-A495-4875-8D1B-68BCD991DC44}" srcOrd="7" destOrd="0" presId="urn:microsoft.com/office/officeart/2018/2/layout/IconVerticalSolidList"/>
    <dgm:cxn modelId="{A7E388E8-20B8-4C31-8E47-13088D812349}" type="presParOf" srcId="{2740E6B6-DFC4-4F46-B35B-214284501281}" destId="{335DD92F-C90E-4CD5-B43C-27FA2EA0846A}" srcOrd="8" destOrd="0" presId="urn:microsoft.com/office/officeart/2018/2/layout/IconVerticalSolidList"/>
    <dgm:cxn modelId="{A3323CF3-2A26-471B-8BA1-71A33539A806}" type="presParOf" srcId="{335DD92F-C90E-4CD5-B43C-27FA2EA0846A}" destId="{6BD892C5-FCBC-48EB-A175-BA19F79B419A}" srcOrd="0" destOrd="0" presId="urn:microsoft.com/office/officeart/2018/2/layout/IconVerticalSolidList"/>
    <dgm:cxn modelId="{359146D6-BC1D-4183-9B9C-DA3B94FC3D00}" type="presParOf" srcId="{335DD92F-C90E-4CD5-B43C-27FA2EA0846A}" destId="{5C80D72B-2D59-42C1-B2DF-65D79E03E47B}" srcOrd="1" destOrd="0" presId="urn:microsoft.com/office/officeart/2018/2/layout/IconVerticalSolidList"/>
    <dgm:cxn modelId="{D04F0BC9-98C3-41E2-AEC4-5B0598B7D23D}" type="presParOf" srcId="{335DD92F-C90E-4CD5-B43C-27FA2EA0846A}" destId="{B50C185A-249E-43E9-8AB1-2CB04EDDB298}" srcOrd="2" destOrd="0" presId="urn:microsoft.com/office/officeart/2018/2/layout/IconVerticalSolidList"/>
    <dgm:cxn modelId="{94EA3D29-2C42-48AD-9392-98B598CE89BD}" type="presParOf" srcId="{335DD92F-C90E-4CD5-B43C-27FA2EA0846A}" destId="{80F13B00-0E83-4690-BB19-DDA09A3ADF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7403B-7E37-4C14-96DE-0719D0376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FE86D4-24CB-4077-B73E-864601BE07ED}">
      <dgm:prSet/>
      <dgm:spPr/>
      <dgm:t>
        <a:bodyPr/>
        <a:lstStyle/>
        <a:p>
          <a:r>
            <a:rPr lang="en-IN"/>
            <a:t>Number of data points for label 1 are 126270</a:t>
          </a:r>
          <a:endParaRPr lang="en-US"/>
        </a:p>
      </dgm:t>
    </dgm:pt>
    <dgm:pt modelId="{38F78DAC-D05F-46ED-8EDE-F6671478D97B}" type="parTrans" cxnId="{410DC559-85C3-4674-B957-6E30F846BCAD}">
      <dgm:prSet/>
      <dgm:spPr/>
      <dgm:t>
        <a:bodyPr/>
        <a:lstStyle/>
        <a:p>
          <a:endParaRPr lang="en-US"/>
        </a:p>
      </dgm:t>
    </dgm:pt>
    <dgm:pt modelId="{F883A3C5-D1F8-4428-9002-76B9267981A5}" type="sibTrans" cxnId="{410DC559-85C3-4674-B957-6E30F846BCAD}">
      <dgm:prSet/>
      <dgm:spPr/>
      <dgm:t>
        <a:bodyPr/>
        <a:lstStyle/>
        <a:p>
          <a:endParaRPr lang="en-US"/>
        </a:p>
      </dgm:t>
    </dgm:pt>
    <dgm:pt modelId="{F24F9158-A53B-4D99-8F6F-F918C378371B}">
      <dgm:prSet/>
      <dgm:spPr/>
      <dgm:t>
        <a:bodyPr/>
        <a:lstStyle/>
        <a:p>
          <a:r>
            <a:rPr lang="en-IN"/>
            <a:t>Number of data points for label 2 are 56625 only.</a:t>
          </a:r>
          <a:endParaRPr lang="en-US"/>
        </a:p>
      </dgm:t>
    </dgm:pt>
    <dgm:pt modelId="{EB4F68CB-5EAB-44F2-A7E4-4462B5C72BF8}" type="parTrans" cxnId="{6AC1FC1C-3D27-46DA-BB49-83495EACBF06}">
      <dgm:prSet/>
      <dgm:spPr/>
      <dgm:t>
        <a:bodyPr/>
        <a:lstStyle/>
        <a:p>
          <a:endParaRPr lang="en-US"/>
        </a:p>
      </dgm:t>
    </dgm:pt>
    <dgm:pt modelId="{559C5EA8-9285-4B34-B351-84E7E83FD1E7}" type="sibTrans" cxnId="{6AC1FC1C-3D27-46DA-BB49-83495EACBF06}">
      <dgm:prSet/>
      <dgm:spPr/>
      <dgm:t>
        <a:bodyPr/>
        <a:lstStyle/>
        <a:p>
          <a:endParaRPr lang="en-US"/>
        </a:p>
      </dgm:t>
    </dgm:pt>
    <dgm:pt modelId="{733702A0-73FE-4CA5-B929-BF23B6133BB8}">
      <dgm:prSet/>
      <dgm:spPr/>
      <dgm:t>
        <a:bodyPr/>
        <a:lstStyle/>
        <a:p>
          <a:r>
            <a:rPr lang="en-IN"/>
            <a:t>Sample out 56625 data points from class label 1 to have equal number of data points</a:t>
          </a:r>
          <a:endParaRPr lang="en-US"/>
        </a:p>
      </dgm:t>
    </dgm:pt>
    <dgm:pt modelId="{49A5EFFF-39E7-4522-8047-91B0224F0C9F}" type="parTrans" cxnId="{F95AD520-D517-4437-ADCD-BB8D611224C5}">
      <dgm:prSet/>
      <dgm:spPr/>
      <dgm:t>
        <a:bodyPr/>
        <a:lstStyle/>
        <a:p>
          <a:endParaRPr lang="en-US"/>
        </a:p>
      </dgm:t>
    </dgm:pt>
    <dgm:pt modelId="{29614D36-0266-4D07-B681-24EE9F7AB014}" type="sibTrans" cxnId="{F95AD520-D517-4437-ADCD-BB8D611224C5}">
      <dgm:prSet/>
      <dgm:spPr/>
      <dgm:t>
        <a:bodyPr/>
        <a:lstStyle/>
        <a:p>
          <a:endParaRPr lang="en-US"/>
        </a:p>
      </dgm:t>
    </dgm:pt>
    <dgm:pt modelId="{5753237C-0FCE-4174-AA6D-E90D01ACE184}" type="pres">
      <dgm:prSet presAssocID="{2B77403B-7E37-4C14-96DE-0719D0376DB7}" presName="root" presStyleCnt="0">
        <dgm:presLayoutVars>
          <dgm:dir/>
          <dgm:resizeHandles val="exact"/>
        </dgm:presLayoutVars>
      </dgm:prSet>
      <dgm:spPr/>
    </dgm:pt>
    <dgm:pt modelId="{941E5314-0152-4FCF-9A75-BD9DD624056D}" type="pres">
      <dgm:prSet presAssocID="{11FE86D4-24CB-4077-B73E-864601BE07ED}" presName="compNode" presStyleCnt="0"/>
      <dgm:spPr/>
    </dgm:pt>
    <dgm:pt modelId="{BB9437EA-1CCB-4AC3-9FB1-BAD17448FC20}" type="pres">
      <dgm:prSet presAssocID="{11FE86D4-24CB-4077-B73E-864601BE07ED}" presName="bgRect" presStyleLbl="bgShp" presStyleIdx="0" presStyleCnt="3"/>
      <dgm:spPr/>
    </dgm:pt>
    <dgm:pt modelId="{A04C1C99-64E2-4DB2-9BF1-0EB6CB92B5C6}" type="pres">
      <dgm:prSet presAssocID="{11FE86D4-24CB-4077-B73E-864601BE07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AE8A4A7-BFAE-4B72-95D1-7674DADA00BB}" type="pres">
      <dgm:prSet presAssocID="{11FE86D4-24CB-4077-B73E-864601BE07ED}" presName="spaceRect" presStyleCnt="0"/>
      <dgm:spPr/>
    </dgm:pt>
    <dgm:pt modelId="{A7EE6D7D-6342-4DDC-B424-7519C99D9C10}" type="pres">
      <dgm:prSet presAssocID="{11FE86D4-24CB-4077-B73E-864601BE07ED}" presName="parTx" presStyleLbl="revTx" presStyleIdx="0" presStyleCnt="3">
        <dgm:presLayoutVars>
          <dgm:chMax val="0"/>
          <dgm:chPref val="0"/>
        </dgm:presLayoutVars>
      </dgm:prSet>
      <dgm:spPr/>
    </dgm:pt>
    <dgm:pt modelId="{B1CF733F-3023-48E9-9CB5-18B110BED332}" type="pres">
      <dgm:prSet presAssocID="{F883A3C5-D1F8-4428-9002-76B9267981A5}" presName="sibTrans" presStyleCnt="0"/>
      <dgm:spPr/>
    </dgm:pt>
    <dgm:pt modelId="{7F3AFA97-C8E9-4AA8-83B1-06E011556F69}" type="pres">
      <dgm:prSet presAssocID="{F24F9158-A53B-4D99-8F6F-F918C378371B}" presName="compNode" presStyleCnt="0"/>
      <dgm:spPr/>
    </dgm:pt>
    <dgm:pt modelId="{2ED8AD5B-EBA0-41E8-A865-54518C4BB27C}" type="pres">
      <dgm:prSet presAssocID="{F24F9158-A53B-4D99-8F6F-F918C378371B}" presName="bgRect" presStyleLbl="bgShp" presStyleIdx="1" presStyleCnt="3"/>
      <dgm:spPr/>
    </dgm:pt>
    <dgm:pt modelId="{2AD0E326-A831-4D6A-807B-A6B53F17F101}" type="pres">
      <dgm:prSet presAssocID="{F24F9158-A53B-4D99-8F6F-F918C37837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D388B97C-20E7-4A39-A364-840EA4265D66}" type="pres">
      <dgm:prSet presAssocID="{F24F9158-A53B-4D99-8F6F-F918C378371B}" presName="spaceRect" presStyleCnt="0"/>
      <dgm:spPr/>
    </dgm:pt>
    <dgm:pt modelId="{FA3B6C15-DF18-4191-BCCD-C602E6FB5CE8}" type="pres">
      <dgm:prSet presAssocID="{F24F9158-A53B-4D99-8F6F-F918C378371B}" presName="parTx" presStyleLbl="revTx" presStyleIdx="1" presStyleCnt="3">
        <dgm:presLayoutVars>
          <dgm:chMax val="0"/>
          <dgm:chPref val="0"/>
        </dgm:presLayoutVars>
      </dgm:prSet>
      <dgm:spPr/>
    </dgm:pt>
    <dgm:pt modelId="{9C4733D2-50B3-44FD-AEF8-B745FB17D252}" type="pres">
      <dgm:prSet presAssocID="{559C5EA8-9285-4B34-B351-84E7E83FD1E7}" presName="sibTrans" presStyleCnt="0"/>
      <dgm:spPr/>
    </dgm:pt>
    <dgm:pt modelId="{895E76E6-F7A5-49DC-80C5-87D75CF62B15}" type="pres">
      <dgm:prSet presAssocID="{733702A0-73FE-4CA5-B929-BF23B6133BB8}" presName="compNode" presStyleCnt="0"/>
      <dgm:spPr/>
    </dgm:pt>
    <dgm:pt modelId="{12D0C475-6E1C-4378-8F28-E6DF7A101274}" type="pres">
      <dgm:prSet presAssocID="{733702A0-73FE-4CA5-B929-BF23B6133BB8}" presName="bgRect" presStyleLbl="bgShp" presStyleIdx="2" presStyleCnt="3"/>
      <dgm:spPr/>
    </dgm:pt>
    <dgm:pt modelId="{6D0AAFD4-6256-47AD-91E8-7E8838458D27}" type="pres">
      <dgm:prSet presAssocID="{733702A0-73FE-4CA5-B929-BF23B6133BB8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B1AD954-D492-4829-846F-0A05F758B909}" type="pres">
      <dgm:prSet presAssocID="{733702A0-73FE-4CA5-B929-BF23B6133BB8}" presName="spaceRect" presStyleCnt="0"/>
      <dgm:spPr/>
    </dgm:pt>
    <dgm:pt modelId="{2FEA814E-8A22-499A-AFC9-2A757BAFEF65}" type="pres">
      <dgm:prSet presAssocID="{733702A0-73FE-4CA5-B929-BF23B6133B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C1FC1C-3D27-46DA-BB49-83495EACBF06}" srcId="{2B77403B-7E37-4C14-96DE-0719D0376DB7}" destId="{F24F9158-A53B-4D99-8F6F-F918C378371B}" srcOrd="1" destOrd="0" parTransId="{EB4F68CB-5EAB-44F2-A7E4-4462B5C72BF8}" sibTransId="{559C5EA8-9285-4B34-B351-84E7E83FD1E7}"/>
    <dgm:cxn modelId="{F95AD520-D517-4437-ADCD-BB8D611224C5}" srcId="{2B77403B-7E37-4C14-96DE-0719D0376DB7}" destId="{733702A0-73FE-4CA5-B929-BF23B6133BB8}" srcOrd="2" destOrd="0" parTransId="{49A5EFFF-39E7-4522-8047-91B0224F0C9F}" sibTransId="{29614D36-0266-4D07-B681-24EE9F7AB014}"/>
    <dgm:cxn modelId="{78F86423-4D1B-4250-A7F5-36AA44F82A69}" type="presOf" srcId="{2B77403B-7E37-4C14-96DE-0719D0376DB7}" destId="{5753237C-0FCE-4174-AA6D-E90D01ACE184}" srcOrd="0" destOrd="0" presId="urn:microsoft.com/office/officeart/2018/2/layout/IconVerticalSolidList"/>
    <dgm:cxn modelId="{4B9D6834-F21E-4E03-AD74-292CD89724FA}" type="presOf" srcId="{733702A0-73FE-4CA5-B929-BF23B6133BB8}" destId="{2FEA814E-8A22-499A-AFC9-2A757BAFEF65}" srcOrd="0" destOrd="0" presId="urn:microsoft.com/office/officeart/2018/2/layout/IconVerticalSolidList"/>
    <dgm:cxn modelId="{1B46EF45-F321-4640-AE6D-037236821A96}" type="presOf" srcId="{F24F9158-A53B-4D99-8F6F-F918C378371B}" destId="{FA3B6C15-DF18-4191-BCCD-C602E6FB5CE8}" srcOrd="0" destOrd="0" presId="urn:microsoft.com/office/officeart/2018/2/layout/IconVerticalSolidList"/>
    <dgm:cxn modelId="{410DC559-85C3-4674-B957-6E30F846BCAD}" srcId="{2B77403B-7E37-4C14-96DE-0719D0376DB7}" destId="{11FE86D4-24CB-4077-B73E-864601BE07ED}" srcOrd="0" destOrd="0" parTransId="{38F78DAC-D05F-46ED-8EDE-F6671478D97B}" sibTransId="{F883A3C5-D1F8-4428-9002-76B9267981A5}"/>
    <dgm:cxn modelId="{9D798EC3-94FE-49EA-91D7-AE467C965DA7}" type="presOf" srcId="{11FE86D4-24CB-4077-B73E-864601BE07ED}" destId="{A7EE6D7D-6342-4DDC-B424-7519C99D9C10}" srcOrd="0" destOrd="0" presId="urn:microsoft.com/office/officeart/2018/2/layout/IconVerticalSolidList"/>
    <dgm:cxn modelId="{DB545100-FEF8-457B-B373-88714486857A}" type="presParOf" srcId="{5753237C-0FCE-4174-AA6D-E90D01ACE184}" destId="{941E5314-0152-4FCF-9A75-BD9DD624056D}" srcOrd="0" destOrd="0" presId="urn:microsoft.com/office/officeart/2018/2/layout/IconVerticalSolidList"/>
    <dgm:cxn modelId="{511E38EB-A06B-49D2-AD88-717D0299DF40}" type="presParOf" srcId="{941E5314-0152-4FCF-9A75-BD9DD624056D}" destId="{BB9437EA-1CCB-4AC3-9FB1-BAD17448FC20}" srcOrd="0" destOrd="0" presId="urn:microsoft.com/office/officeart/2018/2/layout/IconVerticalSolidList"/>
    <dgm:cxn modelId="{FE1FF363-C2AC-4848-801C-1A45237C0D93}" type="presParOf" srcId="{941E5314-0152-4FCF-9A75-BD9DD624056D}" destId="{A04C1C99-64E2-4DB2-9BF1-0EB6CB92B5C6}" srcOrd="1" destOrd="0" presId="urn:microsoft.com/office/officeart/2018/2/layout/IconVerticalSolidList"/>
    <dgm:cxn modelId="{92162BBD-FB85-42C6-A582-96785E17ABF2}" type="presParOf" srcId="{941E5314-0152-4FCF-9A75-BD9DD624056D}" destId="{6AE8A4A7-BFAE-4B72-95D1-7674DADA00BB}" srcOrd="2" destOrd="0" presId="urn:microsoft.com/office/officeart/2018/2/layout/IconVerticalSolidList"/>
    <dgm:cxn modelId="{DBE0494C-3C10-4B8D-87B7-EC40AA361EE6}" type="presParOf" srcId="{941E5314-0152-4FCF-9A75-BD9DD624056D}" destId="{A7EE6D7D-6342-4DDC-B424-7519C99D9C10}" srcOrd="3" destOrd="0" presId="urn:microsoft.com/office/officeart/2018/2/layout/IconVerticalSolidList"/>
    <dgm:cxn modelId="{BED78911-7BD4-4BF8-ADC5-7A586DFA4D75}" type="presParOf" srcId="{5753237C-0FCE-4174-AA6D-E90D01ACE184}" destId="{B1CF733F-3023-48E9-9CB5-18B110BED332}" srcOrd="1" destOrd="0" presId="urn:microsoft.com/office/officeart/2018/2/layout/IconVerticalSolidList"/>
    <dgm:cxn modelId="{3F4F40BF-4CEE-4B49-BCB4-C753A5A214EF}" type="presParOf" srcId="{5753237C-0FCE-4174-AA6D-E90D01ACE184}" destId="{7F3AFA97-C8E9-4AA8-83B1-06E011556F69}" srcOrd="2" destOrd="0" presId="urn:microsoft.com/office/officeart/2018/2/layout/IconVerticalSolidList"/>
    <dgm:cxn modelId="{114BB898-5E9B-4EC2-9556-8929CC1B2555}" type="presParOf" srcId="{7F3AFA97-C8E9-4AA8-83B1-06E011556F69}" destId="{2ED8AD5B-EBA0-41E8-A865-54518C4BB27C}" srcOrd="0" destOrd="0" presId="urn:microsoft.com/office/officeart/2018/2/layout/IconVerticalSolidList"/>
    <dgm:cxn modelId="{1E33C343-4D4C-4372-8DF6-5F267F1673A8}" type="presParOf" srcId="{7F3AFA97-C8E9-4AA8-83B1-06E011556F69}" destId="{2AD0E326-A831-4D6A-807B-A6B53F17F101}" srcOrd="1" destOrd="0" presId="urn:microsoft.com/office/officeart/2018/2/layout/IconVerticalSolidList"/>
    <dgm:cxn modelId="{6F44F5A7-814C-40C3-AA37-4BABB5DE356D}" type="presParOf" srcId="{7F3AFA97-C8E9-4AA8-83B1-06E011556F69}" destId="{D388B97C-20E7-4A39-A364-840EA4265D66}" srcOrd="2" destOrd="0" presId="urn:microsoft.com/office/officeart/2018/2/layout/IconVerticalSolidList"/>
    <dgm:cxn modelId="{48F9A148-106B-489F-8D2E-D8915B3BD988}" type="presParOf" srcId="{7F3AFA97-C8E9-4AA8-83B1-06E011556F69}" destId="{FA3B6C15-DF18-4191-BCCD-C602E6FB5CE8}" srcOrd="3" destOrd="0" presId="urn:microsoft.com/office/officeart/2018/2/layout/IconVerticalSolidList"/>
    <dgm:cxn modelId="{DA514B31-BA2A-462A-A75C-773BFE39A4ED}" type="presParOf" srcId="{5753237C-0FCE-4174-AA6D-E90D01ACE184}" destId="{9C4733D2-50B3-44FD-AEF8-B745FB17D252}" srcOrd="3" destOrd="0" presId="urn:microsoft.com/office/officeart/2018/2/layout/IconVerticalSolidList"/>
    <dgm:cxn modelId="{A8C76F53-6DE1-4954-954B-F776D968A71E}" type="presParOf" srcId="{5753237C-0FCE-4174-AA6D-E90D01ACE184}" destId="{895E76E6-F7A5-49DC-80C5-87D75CF62B15}" srcOrd="4" destOrd="0" presId="urn:microsoft.com/office/officeart/2018/2/layout/IconVerticalSolidList"/>
    <dgm:cxn modelId="{22F455E7-4F5C-43BA-AB10-52B85C3422DF}" type="presParOf" srcId="{895E76E6-F7A5-49DC-80C5-87D75CF62B15}" destId="{12D0C475-6E1C-4378-8F28-E6DF7A101274}" srcOrd="0" destOrd="0" presId="urn:microsoft.com/office/officeart/2018/2/layout/IconVerticalSolidList"/>
    <dgm:cxn modelId="{0361C589-E0D5-4127-A950-25F7FC97ADA0}" type="presParOf" srcId="{895E76E6-F7A5-49DC-80C5-87D75CF62B15}" destId="{6D0AAFD4-6256-47AD-91E8-7E8838458D27}" srcOrd="1" destOrd="0" presId="urn:microsoft.com/office/officeart/2018/2/layout/IconVerticalSolidList"/>
    <dgm:cxn modelId="{A9147561-D6F1-49DA-A05E-4298D950E094}" type="presParOf" srcId="{895E76E6-F7A5-49DC-80C5-87D75CF62B15}" destId="{FB1AD954-D492-4829-846F-0A05F758B909}" srcOrd="2" destOrd="0" presId="urn:microsoft.com/office/officeart/2018/2/layout/IconVerticalSolidList"/>
    <dgm:cxn modelId="{FFCE8E8D-06FC-40C4-BBA7-EAED3FFF83BA}" type="presParOf" srcId="{895E76E6-F7A5-49DC-80C5-87D75CF62B15}" destId="{2FEA814E-8A22-499A-AFC9-2A757BAFEF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06698A-2DB5-4457-86E9-2846D7369F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20A818-F843-44C8-93E8-27B37619FBE2}">
      <dgm:prSet/>
      <dgm:spPr/>
      <dgm:t>
        <a:bodyPr/>
        <a:lstStyle/>
        <a:p>
          <a:r>
            <a:rPr lang="en-IN"/>
            <a:t>Most of the values are in form of text.</a:t>
          </a:r>
          <a:endParaRPr lang="en-US"/>
        </a:p>
      </dgm:t>
    </dgm:pt>
    <dgm:pt modelId="{A60CF7E7-73B0-48D2-97A0-269B76534FBB}" type="parTrans" cxnId="{5E423E31-A380-4136-862C-D27F47192720}">
      <dgm:prSet/>
      <dgm:spPr/>
      <dgm:t>
        <a:bodyPr/>
        <a:lstStyle/>
        <a:p>
          <a:endParaRPr lang="en-US"/>
        </a:p>
      </dgm:t>
    </dgm:pt>
    <dgm:pt modelId="{28EFFD83-F65E-4937-9853-01E0964F8FD9}" type="sibTrans" cxnId="{5E423E31-A380-4136-862C-D27F47192720}">
      <dgm:prSet/>
      <dgm:spPr/>
      <dgm:t>
        <a:bodyPr/>
        <a:lstStyle/>
        <a:p>
          <a:endParaRPr lang="en-US"/>
        </a:p>
      </dgm:t>
    </dgm:pt>
    <dgm:pt modelId="{70122330-035E-4481-8CB5-6568E4B615D3}">
      <dgm:prSet/>
      <dgm:spPr/>
      <dgm:t>
        <a:bodyPr/>
        <a:lstStyle/>
        <a:p>
          <a:r>
            <a:rPr lang="en-IN"/>
            <a:t>So, I used preprocessing.LabelEncoder() from sklearn to encode these values into numbers.</a:t>
          </a:r>
          <a:endParaRPr lang="en-US"/>
        </a:p>
      </dgm:t>
    </dgm:pt>
    <dgm:pt modelId="{DA255A7A-D114-4516-8B6D-7256955B0B94}" type="parTrans" cxnId="{1B5D70CB-7B06-4393-B42E-4554817B6E5A}">
      <dgm:prSet/>
      <dgm:spPr/>
      <dgm:t>
        <a:bodyPr/>
        <a:lstStyle/>
        <a:p>
          <a:endParaRPr lang="en-US"/>
        </a:p>
      </dgm:t>
    </dgm:pt>
    <dgm:pt modelId="{BFCA89F0-9D99-4EF9-910A-FE47A805B90B}" type="sibTrans" cxnId="{1B5D70CB-7B06-4393-B42E-4554817B6E5A}">
      <dgm:prSet/>
      <dgm:spPr/>
      <dgm:t>
        <a:bodyPr/>
        <a:lstStyle/>
        <a:p>
          <a:endParaRPr lang="en-US"/>
        </a:p>
      </dgm:t>
    </dgm:pt>
    <dgm:pt modelId="{44FA9D38-9672-4690-A4B1-5ABCCA8B5642}" type="pres">
      <dgm:prSet presAssocID="{5C06698A-2DB5-4457-86E9-2846D7369F40}" presName="root" presStyleCnt="0">
        <dgm:presLayoutVars>
          <dgm:dir/>
          <dgm:resizeHandles val="exact"/>
        </dgm:presLayoutVars>
      </dgm:prSet>
      <dgm:spPr/>
    </dgm:pt>
    <dgm:pt modelId="{404B6FB1-D062-4F8B-AB82-DA8A413611B2}" type="pres">
      <dgm:prSet presAssocID="{1420A818-F843-44C8-93E8-27B37619FBE2}" presName="compNode" presStyleCnt="0"/>
      <dgm:spPr/>
    </dgm:pt>
    <dgm:pt modelId="{EC72683D-CE26-4131-95F3-E1CEC2B6D2D1}" type="pres">
      <dgm:prSet presAssocID="{1420A818-F843-44C8-93E8-27B37619FBE2}" presName="bgRect" presStyleLbl="bgShp" presStyleIdx="0" presStyleCnt="2"/>
      <dgm:spPr/>
    </dgm:pt>
    <dgm:pt modelId="{FAD77C58-3046-4316-B06A-2ACC889A8802}" type="pres">
      <dgm:prSet presAssocID="{1420A818-F843-44C8-93E8-27B37619FB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BD02CC2-7D4D-411C-8483-A5E077591B7E}" type="pres">
      <dgm:prSet presAssocID="{1420A818-F843-44C8-93E8-27B37619FBE2}" presName="spaceRect" presStyleCnt="0"/>
      <dgm:spPr/>
    </dgm:pt>
    <dgm:pt modelId="{154CD134-A558-4CF8-9100-84E86DDD02B4}" type="pres">
      <dgm:prSet presAssocID="{1420A818-F843-44C8-93E8-27B37619FBE2}" presName="parTx" presStyleLbl="revTx" presStyleIdx="0" presStyleCnt="2">
        <dgm:presLayoutVars>
          <dgm:chMax val="0"/>
          <dgm:chPref val="0"/>
        </dgm:presLayoutVars>
      </dgm:prSet>
      <dgm:spPr/>
    </dgm:pt>
    <dgm:pt modelId="{560220B1-1642-4663-AA49-AB9A5CACAB52}" type="pres">
      <dgm:prSet presAssocID="{28EFFD83-F65E-4937-9853-01E0964F8FD9}" presName="sibTrans" presStyleCnt="0"/>
      <dgm:spPr/>
    </dgm:pt>
    <dgm:pt modelId="{E66B6202-9947-4C71-B61F-3DF062CAE82F}" type="pres">
      <dgm:prSet presAssocID="{70122330-035E-4481-8CB5-6568E4B615D3}" presName="compNode" presStyleCnt="0"/>
      <dgm:spPr/>
    </dgm:pt>
    <dgm:pt modelId="{26AE1D93-9E29-4988-8D4C-DEFD56C3B662}" type="pres">
      <dgm:prSet presAssocID="{70122330-035E-4481-8CB5-6568E4B615D3}" presName="bgRect" presStyleLbl="bgShp" presStyleIdx="1" presStyleCnt="2"/>
      <dgm:spPr/>
    </dgm:pt>
    <dgm:pt modelId="{F628D072-48CE-4FD6-9277-741FCDE581C8}" type="pres">
      <dgm:prSet presAssocID="{70122330-035E-4481-8CB5-6568E4B615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6DE1C4B-AB27-4041-9FC1-DE91A57756DF}" type="pres">
      <dgm:prSet presAssocID="{70122330-035E-4481-8CB5-6568E4B615D3}" presName="spaceRect" presStyleCnt="0"/>
      <dgm:spPr/>
    </dgm:pt>
    <dgm:pt modelId="{6B1595B1-C6D8-442A-A736-C79F7AA52B57}" type="pres">
      <dgm:prSet presAssocID="{70122330-035E-4481-8CB5-6568E4B615D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E423E31-A380-4136-862C-D27F47192720}" srcId="{5C06698A-2DB5-4457-86E9-2846D7369F40}" destId="{1420A818-F843-44C8-93E8-27B37619FBE2}" srcOrd="0" destOrd="0" parTransId="{A60CF7E7-73B0-48D2-97A0-269B76534FBB}" sibTransId="{28EFFD83-F65E-4937-9853-01E0964F8FD9}"/>
    <dgm:cxn modelId="{4681B849-A190-4348-8D82-950FB4990E29}" type="presOf" srcId="{1420A818-F843-44C8-93E8-27B37619FBE2}" destId="{154CD134-A558-4CF8-9100-84E86DDD02B4}" srcOrd="0" destOrd="0" presId="urn:microsoft.com/office/officeart/2018/2/layout/IconVerticalSolidList"/>
    <dgm:cxn modelId="{C0CCAD6E-4423-4569-ADD8-48CF99300727}" type="presOf" srcId="{5C06698A-2DB5-4457-86E9-2846D7369F40}" destId="{44FA9D38-9672-4690-A4B1-5ABCCA8B5642}" srcOrd="0" destOrd="0" presId="urn:microsoft.com/office/officeart/2018/2/layout/IconVerticalSolidList"/>
    <dgm:cxn modelId="{E05812B9-FE6C-40AC-8FD2-3F6608775CFA}" type="presOf" srcId="{70122330-035E-4481-8CB5-6568E4B615D3}" destId="{6B1595B1-C6D8-442A-A736-C79F7AA52B57}" srcOrd="0" destOrd="0" presId="urn:microsoft.com/office/officeart/2018/2/layout/IconVerticalSolidList"/>
    <dgm:cxn modelId="{1B5D70CB-7B06-4393-B42E-4554817B6E5A}" srcId="{5C06698A-2DB5-4457-86E9-2846D7369F40}" destId="{70122330-035E-4481-8CB5-6568E4B615D3}" srcOrd="1" destOrd="0" parTransId="{DA255A7A-D114-4516-8B6D-7256955B0B94}" sibTransId="{BFCA89F0-9D99-4EF9-910A-FE47A805B90B}"/>
    <dgm:cxn modelId="{3F153B03-8169-4A58-A2A6-616AAF21FFEB}" type="presParOf" srcId="{44FA9D38-9672-4690-A4B1-5ABCCA8B5642}" destId="{404B6FB1-D062-4F8B-AB82-DA8A413611B2}" srcOrd="0" destOrd="0" presId="urn:microsoft.com/office/officeart/2018/2/layout/IconVerticalSolidList"/>
    <dgm:cxn modelId="{A2150E29-404A-488E-A0DB-D2EFBE1F6F49}" type="presParOf" srcId="{404B6FB1-D062-4F8B-AB82-DA8A413611B2}" destId="{EC72683D-CE26-4131-95F3-E1CEC2B6D2D1}" srcOrd="0" destOrd="0" presId="urn:microsoft.com/office/officeart/2018/2/layout/IconVerticalSolidList"/>
    <dgm:cxn modelId="{2A573358-02CA-4651-B025-129B62436888}" type="presParOf" srcId="{404B6FB1-D062-4F8B-AB82-DA8A413611B2}" destId="{FAD77C58-3046-4316-B06A-2ACC889A8802}" srcOrd="1" destOrd="0" presId="urn:microsoft.com/office/officeart/2018/2/layout/IconVerticalSolidList"/>
    <dgm:cxn modelId="{FB6708E5-14CE-46AE-82A6-CFDFA10B6189}" type="presParOf" srcId="{404B6FB1-D062-4F8B-AB82-DA8A413611B2}" destId="{5BD02CC2-7D4D-411C-8483-A5E077591B7E}" srcOrd="2" destOrd="0" presId="urn:microsoft.com/office/officeart/2018/2/layout/IconVerticalSolidList"/>
    <dgm:cxn modelId="{0E53C171-C109-4CDD-B720-73B3723DF9A8}" type="presParOf" srcId="{404B6FB1-D062-4F8B-AB82-DA8A413611B2}" destId="{154CD134-A558-4CF8-9100-84E86DDD02B4}" srcOrd="3" destOrd="0" presId="urn:microsoft.com/office/officeart/2018/2/layout/IconVerticalSolidList"/>
    <dgm:cxn modelId="{D6064A51-F9BB-4171-8C4B-E6A08F600D1D}" type="presParOf" srcId="{44FA9D38-9672-4690-A4B1-5ABCCA8B5642}" destId="{560220B1-1642-4663-AA49-AB9A5CACAB52}" srcOrd="1" destOrd="0" presId="urn:microsoft.com/office/officeart/2018/2/layout/IconVerticalSolidList"/>
    <dgm:cxn modelId="{49A626B0-2FDD-47B3-B63C-28435A70444B}" type="presParOf" srcId="{44FA9D38-9672-4690-A4B1-5ABCCA8B5642}" destId="{E66B6202-9947-4C71-B61F-3DF062CAE82F}" srcOrd="2" destOrd="0" presId="urn:microsoft.com/office/officeart/2018/2/layout/IconVerticalSolidList"/>
    <dgm:cxn modelId="{1450EB36-E424-4116-9954-815D727C7A05}" type="presParOf" srcId="{E66B6202-9947-4C71-B61F-3DF062CAE82F}" destId="{26AE1D93-9E29-4988-8D4C-DEFD56C3B662}" srcOrd="0" destOrd="0" presId="urn:microsoft.com/office/officeart/2018/2/layout/IconVerticalSolidList"/>
    <dgm:cxn modelId="{8B96718B-4B75-4059-B067-B166A4FE66F3}" type="presParOf" srcId="{E66B6202-9947-4C71-B61F-3DF062CAE82F}" destId="{F628D072-48CE-4FD6-9277-741FCDE581C8}" srcOrd="1" destOrd="0" presId="urn:microsoft.com/office/officeart/2018/2/layout/IconVerticalSolidList"/>
    <dgm:cxn modelId="{47614784-34DD-474B-908C-E6ECCFD838C3}" type="presParOf" srcId="{E66B6202-9947-4C71-B61F-3DF062CAE82F}" destId="{66DE1C4B-AB27-4041-9FC1-DE91A57756DF}" srcOrd="2" destOrd="0" presId="urn:microsoft.com/office/officeart/2018/2/layout/IconVerticalSolidList"/>
    <dgm:cxn modelId="{545E8E70-0CF9-4013-9A0E-9504769C099F}" type="presParOf" srcId="{E66B6202-9947-4C71-B61F-3DF062CAE82F}" destId="{6B1595B1-C6D8-442A-A736-C79F7AA52B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69984E-EB4C-410D-AFE0-3A36A03762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00192B-8FBA-4AD7-9DA2-F17513259C47}">
      <dgm:prSet/>
      <dgm:spPr/>
      <dgm:t>
        <a:bodyPr/>
        <a:lstStyle/>
        <a:p>
          <a:r>
            <a:rPr lang="en-IN"/>
            <a:t>Apply standard Scalar to normalise the data.</a:t>
          </a:r>
          <a:endParaRPr lang="en-US"/>
        </a:p>
      </dgm:t>
    </dgm:pt>
    <dgm:pt modelId="{4964BF87-1E9B-4D2B-8D0A-98EC36AD07EE}" type="parTrans" cxnId="{D132298F-C645-417B-A9A4-6BAAD34799F0}">
      <dgm:prSet/>
      <dgm:spPr/>
      <dgm:t>
        <a:bodyPr/>
        <a:lstStyle/>
        <a:p>
          <a:endParaRPr lang="en-US"/>
        </a:p>
      </dgm:t>
    </dgm:pt>
    <dgm:pt modelId="{5A234022-18BF-4B04-B858-2A488739057C}" type="sibTrans" cxnId="{D132298F-C645-417B-A9A4-6BAAD34799F0}">
      <dgm:prSet/>
      <dgm:spPr/>
      <dgm:t>
        <a:bodyPr/>
        <a:lstStyle/>
        <a:p>
          <a:endParaRPr lang="en-US"/>
        </a:p>
      </dgm:t>
    </dgm:pt>
    <dgm:pt modelId="{23F1813B-63E8-4D08-8692-0694E088B933}">
      <dgm:prSet/>
      <dgm:spPr/>
      <dgm:t>
        <a:bodyPr/>
        <a:lstStyle/>
        <a:p>
          <a:r>
            <a:rPr lang="en-US"/>
            <a:t>Also, </a:t>
          </a:r>
          <a:r>
            <a:rPr lang="en-IN"/>
            <a:t>split the data into train and test set and train a decision Tree Classifier over it.</a:t>
          </a:r>
          <a:endParaRPr lang="en-US"/>
        </a:p>
      </dgm:t>
    </dgm:pt>
    <dgm:pt modelId="{BEC3D1C4-BEBA-4256-AC1C-4C732788EF9B}" type="parTrans" cxnId="{5FC652EB-3C68-468A-820E-16116C26298D}">
      <dgm:prSet/>
      <dgm:spPr/>
      <dgm:t>
        <a:bodyPr/>
        <a:lstStyle/>
        <a:p>
          <a:endParaRPr lang="en-US"/>
        </a:p>
      </dgm:t>
    </dgm:pt>
    <dgm:pt modelId="{E54409E0-AF2E-47F8-A1AE-1C19EB27AE5B}" type="sibTrans" cxnId="{5FC652EB-3C68-468A-820E-16116C26298D}">
      <dgm:prSet/>
      <dgm:spPr/>
      <dgm:t>
        <a:bodyPr/>
        <a:lstStyle/>
        <a:p>
          <a:endParaRPr lang="en-US"/>
        </a:p>
      </dgm:t>
    </dgm:pt>
    <dgm:pt modelId="{F750B829-31BD-7A44-82EF-3D0823A67E17}" type="pres">
      <dgm:prSet presAssocID="{7469984E-EB4C-410D-AFE0-3A36A03762D3}" presName="outerComposite" presStyleCnt="0">
        <dgm:presLayoutVars>
          <dgm:chMax val="5"/>
          <dgm:dir/>
          <dgm:resizeHandles val="exact"/>
        </dgm:presLayoutVars>
      </dgm:prSet>
      <dgm:spPr/>
    </dgm:pt>
    <dgm:pt modelId="{99E3CDEF-1806-9340-986C-8F1190493E63}" type="pres">
      <dgm:prSet presAssocID="{7469984E-EB4C-410D-AFE0-3A36A03762D3}" presName="dummyMaxCanvas" presStyleCnt="0">
        <dgm:presLayoutVars/>
      </dgm:prSet>
      <dgm:spPr/>
    </dgm:pt>
    <dgm:pt modelId="{BC76D779-3F00-304E-AB9B-EC5E0918CEBD}" type="pres">
      <dgm:prSet presAssocID="{7469984E-EB4C-410D-AFE0-3A36A03762D3}" presName="TwoNodes_1" presStyleLbl="node1" presStyleIdx="0" presStyleCnt="2">
        <dgm:presLayoutVars>
          <dgm:bulletEnabled val="1"/>
        </dgm:presLayoutVars>
      </dgm:prSet>
      <dgm:spPr/>
    </dgm:pt>
    <dgm:pt modelId="{40645EFF-47DB-4544-A5CB-EDF3E750A13E}" type="pres">
      <dgm:prSet presAssocID="{7469984E-EB4C-410D-AFE0-3A36A03762D3}" presName="TwoNodes_2" presStyleLbl="node1" presStyleIdx="1" presStyleCnt="2">
        <dgm:presLayoutVars>
          <dgm:bulletEnabled val="1"/>
        </dgm:presLayoutVars>
      </dgm:prSet>
      <dgm:spPr/>
    </dgm:pt>
    <dgm:pt modelId="{CA2AE9EF-1F25-754A-B2CF-1B5C35F4B135}" type="pres">
      <dgm:prSet presAssocID="{7469984E-EB4C-410D-AFE0-3A36A03762D3}" presName="TwoConn_1-2" presStyleLbl="fgAccFollowNode1" presStyleIdx="0" presStyleCnt="1">
        <dgm:presLayoutVars>
          <dgm:bulletEnabled val="1"/>
        </dgm:presLayoutVars>
      </dgm:prSet>
      <dgm:spPr/>
    </dgm:pt>
    <dgm:pt modelId="{0C578F7C-B993-574C-AA80-A1CB93EF342F}" type="pres">
      <dgm:prSet presAssocID="{7469984E-EB4C-410D-AFE0-3A36A03762D3}" presName="TwoNodes_1_text" presStyleLbl="node1" presStyleIdx="1" presStyleCnt="2">
        <dgm:presLayoutVars>
          <dgm:bulletEnabled val="1"/>
        </dgm:presLayoutVars>
      </dgm:prSet>
      <dgm:spPr/>
    </dgm:pt>
    <dgm:pt modelId="{B42AAEE2-83A2-9C4A-AA28-25615F3E33BF}" type="pres">
      <dgm:prSet presAssocID="{7469984E-EB4C-410D-AFE0-3A36A03762D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90E9814-2188-DE4F-BAC5-801EC0C49325}" type="presOf" srcId="{7469984E-EB4C-410D-AFE0-3A36A03762D3}" destId="{F750B829-31BD-7A44-82EF-3D0823A67E17}" srcOrd="0" destOrd="0" presId="urn:microsoft.com/office/officeart/2005/8/layout/vProcess5"/>
    <dgm:cxn modelId="{2E07C553-92CC-C14C-820C-40A4F0E05134}" type="presOf" srcId="{FF00192B-8FBA-4AD7-9DA2-F17513259C47}" destId="{0C578F7C-B993-574C-AA80-A1CB93EF342F}" srcOrd="1" destOrd="0" presId="urn:microsoft.com/office/officeart/2005/8/layout/vProcess5"/>
    <dgm:cxn modelId="{4A23F664-F506-7C44-A436-36B762F94551}" type="presOf" srcId="{23F1813B-63E8-4D08-8692-0694E088B933}" destId="{B42AAEE2-83A2-9C4A-AA28-25615F3E33BF}" srcOrd="1" destOrd="0" presId="urn:microsoft.com/office/officeart/2005/8/layout/vProcess5"/>
    <dgm:cxn modelId="{13C60D71-8D65-244F-BB04-28B57DAF0814}" type="presOf" srcId="{23F1813B-63E8-4D08-8692-0694E088B933}" destId="{40645EFF-47DB-4544-A5CB-EDF3E750A13E}" srcOrd="0" destOrd="0" presId="urn:microsoft.com/office/officeart/2005/8/layout/vProcess5"/>
    <dgm:cxn modelId="{D132298F-C645-417B-A9A4-6BAAD34799F0}" srcId="{7469984E-EB4C-410D-AFE0-3A36A03762D3}" destId="{FF00192B-8FBA-4AD7-9DA2-F17513259C47}" srcOrd="0" destOrd="0" parTransId="{4964BF87-1E9B-4D2B-8D0A-98EC36AD07EE}" sibTransId="{5A234022-18BF-4B04-B858-2A488739057C}"/>
    <dgm:cxn modelId="{0AB45E9C-9448-7440-AFEB-9904AD9C4005}" type="presOf" srcId="{5A234022-18BF-4B04-B858-2A488739057C}" destId="{CA2AE9EF-1F25-754A-B2CF-1B5C35F4B135}" srcOrd="0" destOrd="0" presId="urn:microsoft.com/office/officeart/2005/8/layout/vProcess5"/>
    <dgm:cxn modelId="{012313DA-08D0-7848-BA67-565DD364DD96}" type="presOf" srcId="{FF00192B-8FBA-4AD7-9DA2-F17513259C47}" destId="{BC76D779-3F00-304E-AB9B-EC5E0918CEBD}" srcOrd="0" destOrd="0" presId="urn:microsoft.com/office/officeart/2005/8/layout/vProcess5"/>
    <dgm:cxn modelId="{5FC652EB-3C68-468A-820E-16116C26298D}" srcId="{7469984E-EB4C-410D-AFE0-3A36A03762D3}" destId="{23F1813B-63E8-4D08-8692-0694E088B933}" srcOrd="1" destOrd="0" parTransId="{BEC3D1C4-BEBA-4256-AC1C-4C732788EF9B}" sibTransId="{E54409E0-AF2E-47F8-A1AE-1C19EB27AE5B}"/>
    <dgm:cxn modelId="{6B285E4A-AB90-534E-A3FE-D95F8BBFE8AC}" type="presParOf" srcId="{F750B829-31BD-7A44-82EF-3D0823A67E17}" destId="{99E3CDEF-1806-9340-986C-8F1190493E63}" srcOrd="0" destOrd="0" presId="urn:microsoft.com/office/officeart/2005/8/layout/vProcess5"/>
    <dgm:cxn modelId="{64924639-B2C5-F146-B98F-AE02D76C2EC1}" type="presParOf" srcId="{F750B829-31BD-7A44-82EF-3D0823A67E17}" destId="{BC76D779-3F00-304E-AB9B-EC5E0918CEBD}" srcOrd="1" destOrd="0" presId="urn:microsoft.com/office/officeart/2005/8/layout/vProcess5"/>
    <dgm:cxn modelId="{2B02E6C0-59C5-694B-BA15-A5DC3E30EC0F}" type="presParOf" srcId="{F750B829-31BD-7A44-82EF-3D0823A67E17}" destId="{40645EFF-47DB-4544-A5CB-EDF3E750A13E}" srcOrd="2" destOrd="0" presId="urn:microsoft.com/office/officeart/2005/8/layout/vProcess5"/>
    <dgm:cxn modelId="{DC427C09-D2E0-394C-A0A3-3037A268A83C}" type="presParOf" srcId="{F750B829-31BD-7A44-82EF-3D0823A67E17}" destId="{CA2AE9EF-1F25-754A-B2CF-1B5C35F4B135}" srcOrd="3" destOrd="0" presId="urn:microsoft.com/office/officeart/2005/8/layout/vProcess5"/>
    <dgm:cxn modelId="{8024B1C4-9BE6-924D-A836-68FA35B35317}" type="presParOf" srcId="{F750B829-31BD-7A44-82EF-3D0823A67E17}" destId="{0C578F7C-B993-574C-AA80-A1CB93EF342F}" srcOrd="4" destOrd="0" presId="urn:microsoft.com/office/officeart/2005/8/layout/vProcess5"/>
    <dgm:cxn modelId="{DC36B40F-F406-0542-BA58-EDBC6FA295D4}" type="presParOf" srcId="{F750B829-31BD-7A44-82EF-3D0823A67E17}" destId="{B42AAEE2-83A2-9C4A-AA28-25615F3E33B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0470A-D0C9-4AB4-A2F6-C592F0926890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8D3B9-7137-4252-B137-6A69EDC16D9C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7D53-F0AE-4F23-83A9-221803E00705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predict the severity of a road accident using various attributes given such as road condition, car speed etc.</a:t>
          </a:r>
          <a:endParaRPr lang="en-US" sz="2500" kern="1200"/>
        </a:p>
      </dsp:txBody>
      <dsp:txXfrm>
        <a:off x="1403815" y="519"/>
        <a:ext cx="5288932" cy="1215424"/>
      </dsp:txXfrm>
    </dsp:sp>
    <dsp:sp modelId="{C85008ED-4FAA-4FE8-B99F-CBAD091CD399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85F88-14B3-4B25-821A-8DBA129F8247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1B752-A20A-4189-8D28-C6453AD0A9A3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may depend on several factors such as Road condition, lighting, speed, junction, weather, etc.</a:t>
          </a:r>
        </a:p>
      </dsp:txBody>
      <dsp:txXfrm>
        <a:off x="1403815" y="1519799"/>
        <a:ext cx="5288932" cy="1215424"/>
      </dsp:txXfrm>
    </dsp:sp>
    <dsp:sp modelId="{26FDD733-CE56-46CE-8AA4-3AE7F9D8BB38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F54A5-8745-47ED-9BAD-40988235DCFE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489B8-46BB-4153-8C83-7DC72C52BC5E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need to select appropriate attributes and then train a model.</a:t>
          </a:r>
        </a:p>
      </dsp:txBody>
      <dsp:txXfrm>
        <a:off x="1403815" y="3039080"/>
        <a:ext cx="5288932" cy="1215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8818E-5BB1-F04B-AEC1-7C132C5E8D2D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F1FE5-98ED-3D45-8D2C-92809FB965B2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 – Seattle’s road traffic accident dataset made available by this course itself was used.</a:t>
          </a:r>
        </a:p>
      </dsp:txBody>
      <dsp:txXfrm>
        <a:off x="0" y="2077"/>
        <a:ext cx="6692748" cy="1416956"/>
      </dsp:txXfrm>
    </dsp:sp>
    <dsp:sp modelId="{4AA9460E-339B-FD4A-B276-9030FC92918B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96481-2E08-E146-9378-D2D24F93B3D9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 </a:t>
          </a:r>
          <a:r>
            <a:rPr lang="en-IN" sz="2400" kern="1200"/>
            <a:t>consists of 38 attributes. It has 194,673 data rows and each row represents one accident.</a:t>
          </a:r>
          <a:endParaRPr lang="en-US" sz="2400" kern="1200"/>
        </a:p>
      </dsp:txBody>
      <dsp:txXfrm>
        <a:off x="0" y="1419033"/>
        <a:ext cx="6692748" cy="1416956"/>
      </dsp:txXfrm>
    </dsp:sp>
    <dsp:sp modelId="{6CF7FA38-BA7E-C14F-B78F-F3DF527B6242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6C3C96-D161-4749-BFF8-D6DEA07C57F2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 label is denoted of SEVERITYCODE which is 1 for non severe accident and 2 for severe accident. Goal will be to predict this once the model has been trained.</a:t>
          </a:r>
          <a:endParaRPr lang="en-US" sz="2400" kern="1200"/>
        </a:p>
      </dsp:txBody>
      <dsp:txXfrm>
        <a:off x="0" y="2835990"/>
        <a:ext cx="6692748" cy="1416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5A436-D391-4D5E-913B-53AE02F33D0C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5DBD7-3129-4FC8-965D-03B47835319F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is the first step</a:t>
          </a:r>
        </a:p>
      </dsp:txBody>
      <dsp:txXfrm>
        <a:off x="307380" y="2017909"/>
        <a:ext cx="2053312" cy="720000"/>
      </dsp:txXfrm>
    </dsp:sp>
    <dsp:sp modelId="{2F10FFEF-E3CF-4BF0-8686-16315D30CEA1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5D334-B0F7-4817-8085-A78293AE1589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Find related attributes and significance of a particular attribute on SEVERITY.</a:t>
          </a:r>
        </a:p>
      </dsp:txBody>
      <dsp:txXfrm>
        <a:off x="2720022" y="2017909"/>
        <a:ext cx="2053312" cy="720000"/>
      </dsp:txXfrm>
    </dsp:sp>
    <dsp:sp modelId="{B5D2FF57-C72B-4BB5-AAD5-0C02818B5991}">
      <dsp:nvSpPr>
        <dsp:cNvPr id="0" name=""/>
        <dsp:cNvSpPr/>
      </dsp:nvSpPr>
      <dsp:spPr>
        <a:xfrm>
          <a:off x="5697325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E9311-5B3F-4E29-BBDB-A3D8355D4CB0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can be done by finding correlation between every pair of attribute.</a:t>
          </a:r>
        </a:p>
      </dsp:txBody>
      <dsp:txXfrm>
        <a:off x="5132664" y="2017909"/>
        <a:ext cx="2053312" cy="720000"/>
      </dsp:txXfrm>
    </dsp:sp>
    <dsp:sp modelId="{4B402CA8-8F84-408E-BCA7-462F04A35C01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D92A-3E94-434D-8CA1-F15C73BE52B0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plot a heat map</a:t>
          </a:r>
        </a:p>
      </dsp:txBody>
      <dsp:txXfrm>
        <a:off x="7545307" y="2017909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31B53-ECED-4905-A8F5-A71C3569891C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01B6F-4B9A-4996-9687-BAC234BEE921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678C-C4D5-4E95-9A0B-D6F74D386313}">
      <dsp:nvSpPr>
        <dsp:cNvPr id="0" name=""/>
        <dsp:cNvSpPr/>
      </dsp:nvSpPr>
      <dsp:spPr>
        <a:xfrm>
          <a:off x="817812" y="3324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out missing values for attributes selected</a:t>
          </a:r>
        </a:p>
      </dsp:txBody>
      <dsp:txXfrm>
        <a:off x="817812" y="3324"/>
        <a:ext cx="5874935" cy="708062"/>
      </dsp:txXfrm>
    </dsp:sp>
    <dsp:sp modelId="{EF0DADD0-C824-4F6F-9AC0-DB383E6C9320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A994D-52A0-4FAA-B1CA-F776893F5412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CF653-461C-47B0-8FD6-3898886EE3A8}">
      <dsp:nvSpPr>
        <dsp:cNvPr id="0" name=""/>
        <dsp:cNvSpPr/>
      </dsp:nvSpPr>
      <dsp:spPr>
        <a:xfrm>
          <a:off x="817812" y="888402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All the attributes had fairly less number of missing values except SPEEDING.</a:t>
          </a:r>
          <a:endParaRPr lang="en-US" sz="1700" kern="1200"/>
        </a:p>
      </dsp:txBody>
      <dsp:txXfrm>
        <a:off x="817812" y="888402"/>
        <a:ext cx="5874935" cy="708062"/>
      </dsp:txXfrm>
    </dsp:sp>
    <dsp:sp modelId="{67DEDD93-13CB-482B-B7F0-A37A2E9DE359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283DC-18E4-4C68-9470-FD52ECDEF392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B747B-6EAE-4D22-9CFF-48C1DE2B70E9}">
      <dsp:nvSpPr>
        <dsp:cNvPr id="0" name=""/>
        <dsp:cNvSpPr/>
      </dsp:nvSpPr>
      <dsp:spPr>
        <a:xfrm>
          <a:off x="817812" y="1773480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SPEEDING had 185340 missing values. But it was realised that all the values present were Yes and instead of No it contained NaN.</a:t>
          </a:r>
          <a:endParaRPr lang="en-US" sz="1700" kern="1200"/>
        </a:p>
      </dsp:txBody>
      <dsp:txXfrm>
        <a:off x="817812" y="1773480"/>
        <a:ext cx="5874935" cy="708062"/>
      </dsp:txXfrm>
    </dsp:sp>
    <dsp:sp modelId="{B45FCC5C-E2A1-43F9-A001-698D2E071743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AEF3B-472C-487F-AD5B-20A5DC99DC5F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D8AE5-9555-4F46-88E3-09977224BDFF}">
      <dsp:nvSpPr>
        <dsp:cNvPr id="0" name=""/>
        <dsp:cNvSpPr/>
      </dsp:nvSpPr>
      <dsp:spPr>
        <a:xfrm>
          <a:off x="817812" y="2658558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So I replaced all NaN with No in the SPEEDING column</a:t>
          </a:r>
          <a:r>
            <a:rPr lang="en-US" sz="1700" kern="1200"/>
            <a:t>.</a:t>
          </a:r>
        </a:p>
      </dsp:txBody>
      <dsp:txXfrm>
        <a:off x="817812" y="2658558"/>
        <a:ext cx="5874935" cy="708062"/>
      </dsp:txXfrm>
    </dsp:sp>
    <dsp:sp modelId="{6BD892C5-FCBC-48EB-A175-BA19F79B419A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0D72B-2D59-42C1-B2DF-65D79E03E47B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13B00-0E83-4690-BB19-DDA09A3ADF52}">
      <dsp:nvSpPr>
        <dsp:cNvPr id="0" name=""/>
        <dsp:cNvSpPr/>
      </dsp:nvSpPr>
      <dsp:spPr>
        <a:xfrm>
          <a:off x="817812" y="3543637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For all other columns those rows which contained missing values were dropped.</a:t>
          </a:r>
          <a:endParaRPr lang="en-US" sz="1700" kern="1200" dirty="0"/>
        </a:p>
      </dsp:txBody>
      <dsp:txXfrm>
        <a:off x="817812" y="3543637"/>
        <a:ext cx="5874935" cy="708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437EA-1CCB-4AC3-9FB1-BAD17448FC20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C1C99-64E2-4DB2-9BF1-0EB6CB92B5C6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E6D7D-6342-4DDC-B424-7519C99D9C10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Number of data points for label 1 are 126270</a:t>
          </a:r>
          <a:endParaRPr lang="en-US" sz="2500" kern="1200"/>
        </a:p>
      </dsp:txBody>
      <dsp:txXfrm>
        <a:off x="1403815" y="519"/>
        <a:ext cx="5288932" cy="1215424"/>
      </dsp:txXfrm>
    </dsp:sp>
    <dsp:sp modelId="{2ED8AD5B-EBA0-41E8-A865-54518C4BB27C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0E326-A831-4D6A-807B-A6B53F17F101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B6C15-DF18-4191-BCCD-C602E6FB5CE8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Number of data points for label 2 are 56625 only.</a:t>
          </a:r>
          <a:endParaRPr lang="en-US" sz="2500" kern="1200"/>
        </a:p>
      </dsp:txBody>
      <dsp:txXfrm>
        <a:off x="1403815" y="1519799"/>
        <a:ext cx="5288932" cy="1215424"/>
      </dsp:txXfrm>
    </dsp:sp>
    <dsp:sp modelId="{12D0C475-6E1C-4378-8F28-E6DF7A101274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AAFD4-6256-47AD-91E8-7E8838458D27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814E-8A22-499A-AFC9-2A757BAFEF65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Sample out 56625 data points from class label 1 to have equal number of data points</a:t>
          </a:r>
          <a:endParaRPr lang="en-US" sz="2500" kern="1200"/>
        </a:p>
      </dsp:txBody>
      <dsp:txXfrm>
        <a:off x="1403815" y="3039080"/>
        <a:ext cx="5288932" cy="1215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2683D-CE26-4131-95F3-E1CEC2B6D2D1}">
      <dsp:nvSpPr>
        <dsp:cNvPr id="0" name=""/>
        <dsp:cNvSpPr/>
      </dsp:nvSpPr>
      <dsp:spPr>
        <a:xfrm>
          <a:off x="0" y="582538"/>
          <a:ext cx="9905999" cy="10754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77C58-3046-4316-B06A-2ACC889A8802}">
      <dsp:nvSpPr>
        <dsp:cNvPr id="0" name=""/>
        <dsp:cNvSpPr/>
      </dsp:nvSpPr>
      <dsp:spPr>
        <a:xfrm>
          <a:off x="325325" y="824515"/>
          <a:ext cx="591500" cy="59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D134-A558-4CF8-9100-84E86DDD02B4}">
      <dsp:nvSpPr>
        <dsp:cNvPr id="0" name=""/>
        <dsp:cNvSpPr/>
      </dsp:nvSpPr>
      <dsp:spPr>
        <a:xfrm>
          <a:off x="1242150" y="582538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Most of the values are in form of text.</a:t>
          </a:r>
          <a:endParaRPr lang="en-US" sz="2500" kern="1200"/>
        </a:p>
      </dsp:txBody>
      <dsp:txXfrm>
        <a:off x="1242150" y="582538"/>
        <a:ext cx="8663848" cy="1075455"/>
      </dsp:txXfrm>
    </dsp:sp>
    <dsp:sp modelId="{26AE1D93-9E29-4988-8D4C-DEFD56C3B662}">
      <dsp:nvSpPr>
        <dsp:cNvPr id="0" name=""/>
        <dsp:cNvSpPr/>
      </dsp:nvSpPr>
      <dsp:spPr>
        <a:xfrm>
          <a:off x="0" y="1926856"/>
          <a:ext cx="9905999" cy="10754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8D072-48CE-4FD6-9277-741FCDE581C8}">
      <dsp:nvSpPr>
        <dsp:cNvPr id="0" name=""/>
        <dsp:cNvSpPr/>
      </dsp:nvSpPr>
      <dsp:spPr>
        <a:xfrm>
          <a:off x="325325" y="2168834"/>
          <a:ext cx="591500" cy="591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595B1-C6D8-442A-A736-C79F7AA52B57}">
      <dsp:nvSpPr>
        <dsp:cNvPr id="0" name=""/>
        <dsp:cNvSpPr/>
      </dsp:nvSpPr>
      <dsp:spPr>
        <a:xfrm>
          <a:off x="1242150" y="192685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So, I used preprocessing.LabelEncoder() from sklearn to encode these values into numbers.</a:t>
          </a:r>
          <a:endParaRPr lang="en-US" sz="2500" kern="1200"/>
        </a:p>
      </dsp:txBody>
      <dsp:txXfrm>
        <a:off x="1242150" y="1926856"/>
        <a:ext cx="8663848" cy="10754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6D779-3F00-304E-AB9B-EC5E0918CEBD}">
      <dsp:nvSpPr>
        <dsp:cNvPr id="0" name=""/>
        <dsp:cNvSpPr/>
      </dsp:nvSpPr>
      <dsp:spPr>
        <a:xfrm>
          <a:off x="0" y="0"/>
          <a:ext cx="5351852" cy="1800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Apply standard Scalar to normalise the data.</a:t>
          </a:r>
          <a:endParaRPr lang="en-US" sz="2600" kern="1200"/>
        </a:p>
      </dsp:txBody>
      <dsp:txXfrm>
        <a:off x="52749" y="52749"/>
        <a:ext cx="3490379" cy="1695501"/>
      </dsp:txXfrm>
    </dsp:sp>
    <dsp:sp modelId="{40645EFF-47DB-4544-A5CB-EDF3E750A13E}">
      <dsp:nvSpPr>
        <dsp:cNvPr id="0" name=""/>
        <dsp:cNvSpPr/>
      </dsp:nvSpPr>
      <dsp:spPr>
        <a:xfrm>
          <a:off x="944444" y="2201222"/>
          <a:ext cx="5351852" cy="1800999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Also, </a:t>
          </a:r>
          <a:r>
            <a:rPr lang="en-IN" sz="2600" kern="1200"/>
            <a:t>split the data into train and test set and train a decision Tree Classifier over it.</a:t>
          </a:r>
          <a:endParaRPr lang="en-US" sz="2600" kern="1200"/>
        </a:p>
      </dsp:txBody>
      <dsp:txXfrm>
        <a:off x="997193" y="2253971"/>
        <a:ext cx="3131259" cy="1695501"/>
      </dsp:txXfrm>
    </dsp:sp>
    <dsp:sp modelId="{CA2AE9EF-1F25-754A-B2CF-1B5C35F4B135}">
      <dsp:nvSpPr>
        <dsp:cNvPr id="0" name=""/>
        <dsp:cNvSpPr/>
      </dsp:nvSpPr>
      <dsp:spPr>
        <a:xfrm>
          <a:off x="4181202" y="1415786"/>
          <a:ext cx="1170649" cy="1170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44598" y="1415786"/>
        <a:ext cx="643857" cy="880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67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3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9479-4253-0A49-8549-4D92B6814DF0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3D6D-CCEE-5F41-82F3-F8ABF9DE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0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799B1-AD05-8B42-8FE5-E0A61BFA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Predicting severity of an accident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36AC-A618-0548-B81C-5CD23ACC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Siddhant Sinha</a:t>
            </a:r>
          </a:p>
        </p:txBody>
      </p:sp>
    </p:spTree>
    <p:extLst>
      <p:ext uri="{BB962C8B-B14F-4D97-AF65-F5344CB8AC3E}">
        <p14:creationId xmlns:p14="http://schemas.microsoft.com/office/powerpoint/2010/main" val="80514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9674C-25B7-934C-9CD2-5FC3F1C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Label Encoding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72829-F3CC-43FB-B43A-F80EBEA0E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5567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9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B67720-B514-0441-8037-3A9B559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STANDARD SCALAR AND SPLIT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C987-8D5F-45DC-BC4A-6D65BBDF5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66201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93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14F14-0021-5F44-B4E2-3F013EBC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8C91-69E4-BD40-8027-C589EED5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Decision Tree classifier trained on 101925 samples with a maximum depth of 20 using the data generated in previous slide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EF31E-0FA6-BA47-851B-BB621BA4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5FE3-C22E-A64F-BEEC-A6D4B48B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</a:rPr>
              <a:t>F1 Score obtained was 0.680907372400756</a:t>
            </a:r>
          </a:p>
        </p:txBody>
      </p:sp>
    </p:spTree>
    <p:extLst>
      <p:ext uri="{BB962C8B-B14F-4D97-AF65-F5344CB8AC3E}">
        <p14:creationId xmlns:p14="http://schemas.microsoft.com/office/powerpoint/2010/main" val="100493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4AB587-C6C9-ED42-9071-B7929B1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03FD-D6C0-7D41-BD0B-B877DBD2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IN" dirty="0"/>
              <a:t>Road traffic accidents are leading to an increased damage to property and cost to life</a:t>
            </a:r>
          </a:p>
          <a:p>
            <a:r>
              <a:rPr lang="en-IN" dirty="0"/>
              <a:t>Able to mitigate situations of a road traffic accident effectively by using data can be extremely helpful.</a:t>
            </a:r>
          </a:p>
          <a:p>
            <a:r>
              <a:rPr lang="en-US" dirty="0"/>
              <a:t>I</a:t>
            </a:r>
            <a:r>
              <a:rPr lang="en-IN" dirty="0"/>
              <a:t>n this project I used several attributes that contribute to severity of a road traffic accident and built a model to make severity predictions for the future cases.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21561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7DBDF-0642-0C4C-976F-C6BB25C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93DFD-7AE2-4041-B0A6-CC24C14DB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87614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154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D3601-B6DB-E948-B8F2-C6FC6919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acquisitioN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D2335-EA88-4319-891A-301AB58C2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4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17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75BECF-41C3-DF47-A0E0-F9BC729A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7B12-2A5D-D440-810E-053BEE3E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dirty="0"/>
              <a:t>Some of the attributes are - </a:t>
            </a:r>
          </a:p>
          <a:p>
            <a:r>
              <a:rPr lang="en-IN" dirty="0"/>
              <a:t>Road Condition</a:t>
            </a:r>
          </a:p>
          <a:p>
            <a:r>
              <a:rPr lang="en-IN" dirty="0"/>
              <a:t>Light Condition</a:t>
            </a:r>
          </a:p>
          <a:p>
            <a:r>
              <a:rPr lang="en-IN" dirty="0"/>
              <a:t>Speeding</a:t>
            </a:r>
          </a:p>
          <a:p>
            <a:r>
              <a:rPr lang="en-IN" dirty="0"/>
              <a:t>Collision Type</a:t>
            </a:r>
          </a:p>
          <a:p>
            <a:r>
              <a:rPr lang="en-IN" dirty="0"/>
              <a:t>Weather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6645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99FD-3C19-A640-8E7C-87E1366E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18D8F-8251-4909-A749-7DA6ACBC9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5901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6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4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4F084-4BED-EC42-99B7-55AF5858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5341938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E831A-948C-D840-97A4-DCECE3C7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8" y="130927"/>
            <a:ext cx="10987087" cy="49991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5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9212AB-1518-794D-A0F5-913294E0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B61F-5FAC-FC4B-9FC0-1B036CDD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/>
              <a:t>I selected following attributes to train the model</a:t>
            </a:r>
          </a:p>
          <a:p>
            <a:pPr>
              <a:lnSpc>
                <a:spcPct val="110000"/>
              </a:lnSpc>
            </a:pPr>
            <a:r>
              <a:rPr lang="en-US" sz="1300"/>
              <a:t>ADDRTYPE</a:t>
            </a:r>
          </a:p>
          <a:p>
            <a:pPr>
              <a:lnSpc>
                <a:spcPct val="110000"/>
              </a:lnSpc>
            </a:pPr>
            <a:r>
              <a:rPr lang="en-US" sz="1300"/>
              <a:t>COLLISIONTYPE</a:t>
            </a:r>
          </a:p>
          <a:p>
            <a:pPr>
              <a:lnSpc>
                <a:spcPct val="110000"/>
              </a:lnSpc>
            </a:pPr>
            <a:r>
              <a:rPr lang="en-US" sz="1300"/>
              <a:t>JUNCTIONTYPE</a:t>
            </a:r>
          </a:p>
          <a:p>
            <a:pPr>
              <a:lnSpc>
                <a:spcPct val="110000"/>
              </a:lnSpc>
            </a:pPr>
            <a:r>
              <a:rPr lang="en-US" sz="1300"/>
              <a:t>PEDCOUNT</a:t>
            </a:r>
          </a:p>
          <a:p>
            <a:pPr>
              <a:lnSpc>
                <a:spcPct val="110000"/>
              </a:lnSpc>
            </a:pPr>
            <a:r>
              <a:rPr lang="en-US" sz="1300"/>
              <a:t>PEDCYLCOUNT</a:t>
            </a:r>
          </a:p>
          <a:p>
            <a:pPr>
              <a:lnSpc>
                <a:spcPct val="110000"/>
              </a:lnSpc>
            </a:pPr>
            <a:r>
              <a:rPr lang="en-US" sz="1300"/>
              <a:t>VEHCOUNT</a:t>
            </a:r>
          </a:p>
          <a:p>
            <a:pPr>
              <a:lnSpc>
                <a:spcPct val="110000"/>
              </a:lnSpc>
            </a:pPr>
            <a:r>
              <a:rPr lang="en-US" sz="1300"/>
              <a:t>WEATHER</a:t>
            </a:r>
          </a:p>
          <a:p>
            <a:pPr>
              <a:lnSpc>
                <a:spcPct val="110000"/>
              </a:lnSpc>
            </a:pPr>
            <a:r>
              <a:rPr lang="en-US" sz="1300"/>
              <a:t>ROADCOND</a:t>
            </a:r>
          </a:p>
          <a:p>
            <a:pPr>
              <a:lnSpc>
                <a:spcPct val="110000"/>
              </a:lnSpc>
            </a:pPr>
            <a:r>
              <a:rPr lang="en-US" sz="1300"/>
              <a:t>LIGHTCOND</a:t>
            </a:r>
          </a:p>
          <a:p>
            <a:pPr>
              <a:lnSpc>
                <a:spcPct val="110000"/>
              </a:lnSpc>
            </a:pPr>
            <a:r>
              <a:rPr lang="en-US" sz="1300"/>
              <a:t>SPEEDING</a:t>
            </a:r>
          </a:p>
          <a:p>
            <a:pPr>
              <a:lnSpc>
                <a:spcPct val="110000"/>
              </a:lnSpc>
            </a:pPr>
            <a:r>
              <a:rPr lang="en-US" sz="1300"/>
              <a:t>SDOT_COLDESC</a:t>
            </a:r>
          </a:p>
          <a:p>
            <a:pPr>
              <a:lnSpc>
                <a:spcPct val="110000"/>
              </a:lnSpc>
            </a:pPr>
            <a:r>
              <a:rPr lang="en-US" sz="1300"/>
              <a:t>ST_COLDESC</a:t>
            </a:r>
          </a:p>
        </p:txBody>
      </p:sp>
    </p:spTree>
    <p:extLst>
      <p:ext uri="{BB962C8B-B14F-4D97-AF65-F5344CB8AC3E}">
        <p14:creationId xmlns:p14="http://schemas.microsoft.com/office/powerpoint/2010/main" val="41705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DB1C2-3B80-C848-8AB1-035B1304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CLEANING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9DBF3-8265-4C8F-A3E3-EBA25032A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35335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782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50E4D-3624-2348-BE8C-E628CA1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imbalance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996A9-8DE3-4A34-B87D-58652F6CD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69761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799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Predicting severity of an accident</vt:lpstr>
      <vt:lpstr>PROBLEM STATEMENT</vt:lpstr>
      <vt:lpstr>Data acquisitioN</vt:lpstr>
      <vt:lpstr>Attributes</vt:lpstr>
      <vt:lpstr>Feature selection</vt:lpstr>
      <vt:lpstr>HEAT MAP</vt:lpstr>
      <vt:lpstr>FEATURE SELECTION</vt:lpstr>
      <vt:lpstr>CLEANING DATA</vt:lpstr>
      <vt:lpstr>data imbalance</vt:lpstr>
      <vt:lpstr>Label Encoding</vt:lpstr>
      <vt:lpstr>STANDARD SCALAR AND SPLIT</vt:lpstr>
      <vt:lpstr>Train the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an accident</dc:title>
  <dc:creator>SIDDHANT SINHA-170905192</dc:creator>
  <cp:lastModifiedBy>SIDDHANT SINHA-170905192</cp:lastModifiedBy>
  <cp:revision>1</cp:revision>
  <dcterms:created xsi:type="dcterms:W3CDTF">2020-09-28T13:27:25Z</dcterms:created>
  <dcterms:modified xsi:type="dcterms:W3CDTF">2020-09-28T13:27:46Z</dcterms:modified>
</cp:coreProperties>
</file>