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3834214-EADB-49D1-B331-6B02F21D9E7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29CC5D0-9519-42E9-B981-8DC5CEFDFD5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5C98289-6DEC-4CA7-A3DE-D87F22C5B5B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2799867-ECE7-4A1D-AFF4-5D24CED13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96F34E1-E368-4886-84EC-60EE3010F65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CB357DE-077D-476D-AE9C-ED62C62DED64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52956F1-0E04-4013-B2BA-49AE316C071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3321398-A7D5-4D0D-BFA7-329C26F34D5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C330C54E-6719-420F-ABD5-8993CFF1AD7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08608BE-2EA6-4CF7-92F9-C51325923AD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74488A1-637D-426E-90C0-9EE853FCAC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64C7AC6-E113-4F80-BA35-07AE390D2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1920" cy="59328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600" cy="7314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80" y="4043880"/>
            <a:ext cx="96008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Siddhant Totade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560" y="7428960"/>
            <a:ext cx="4861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>
                  <a:srgbClr val="000000"/>
                </a:solidFill>
                <a:latin typeface="Leland Text"/>
                <a:ea typeface="DejaVu Sans"/>
              </a:rPr>
              <a:t>MU19BTCSE006ET2CSE202304011584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" name=""/>
          <p:cNvSpPr/>
          <p:nvPr/>
        </p:nvSpPr>
        <p:spPr bwMode="auto">
          <a:xfrm>
            <a:off x="8318193" y="5761973"/>
            <a:ext cx="6087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1100" b="0" strike="noStrike" spc="-1">
                <a:latin typeface="Arial"/>
              </a:rPr>
              <a:t>{{QR}}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6827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3981" y="6020452"/>
            <a:ext cx="1335180" cy="667590"/>
          </a:xfrm>
          <a:prstGeom prst="rect">
            <a:avLst/>
          </a:prstGeom>
        </p:spPr>
      </p:pic>
      <p:pic>
        <p:nvPicPr>
          <p:cNvPr id="12969559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5540" y="6020169"/>
            <a:ext cx="1227448" cy="613724"/>
          </a:xfrm>
          <a:prstGeom prst="rect">
            <a:avLst/>
          </a:prstGeom>
        </p:spPr>
      </p:pic>
      <p:pic>
        <p:nvPicPr>
          <p:cNvPr id="1296955928" name="Picture 1296955927" descr="MU19BTCSE006ET2CSE202304011584 - Siddhant Tota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193" y="5761973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18</cp:revision>
  <dcterms:modified xsi:type="dcterms:W3CDTF">2023-03-06T07:14:10Z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