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6897653" name=""/>
          <p:cNvSpPr txBox="1"/>
          <p:nvPr/>
        </p:nvSpPr>
        <p:spPr bwMode="auto">
          <a:xfrm flipH="0" flipV="0">
            <a:off x="1674756" y="2983412"/>
            <a:ext cx="9758060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This is to certify that ___________________________ has been participated and secured 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________ rank in Python Programming</a:t>
            </a:r>
            <a:endParaRPr/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rPr/>
              <a:t>contest held on 03/01/2023</a:t>
            </a:r>
            <a:endParaRPr/>
          </a:p>
        </p:txBody>
      </p:sp>
      <p:sp>
        <p:nvSpPr>
          <p:cNvPr id="1048540747" name=""/>
          <p:cNvSpPr txBox="1"/>
          <p:nvPr/>
        </p:nvSpPr>
        <p:spPr bwMode="auto">
          <a:xfrm flipH="0" flipV="0">
            <a:off x="1933686" y="480870"/>
            <a:ext cx="8550153" cy="8229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 u="sng">
                <a:latin typeface="Z003"/>
                <a:cs typeface="Z003"/>
              </a:rPr>
              <a:t>Certificate of Completion</a:t>
            </a:r>
            <a:endParaRPr sz="4800" u="sng">
              <a:latin typeface="Z003"/>
              <a:cs typeface="Z003"/>
            </a:endParaRPr>
          </a:p>
        </p:txBody>
      </p:sp>
      <p:sp>
        <p:nvSpPr>
          <p:cNvPr id="1333217797" name=""/>
          <p:cNvSpPr txBox="1"/>
          <p:nvPr/>
        </p:nvSpPr>
        <p:spPr bwMode="auto">
          <a:xfrm flipH="0" flipV="0">
            <a:off x="4088373" y="2903735"/>
            <a:ext cx="3468878" cy="45723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400">
                <a:solidFill>
                  <a:srgbClr val="002060"/>
                </a:solidFill>
                <a:latin typeface="Edwin"/>
                <a:cs typeface="Edwin"/>
              </a:rPr>
              <a:t>Siddhant Totade</a:t>
            </a:r>
            <a:endParaRPr sz="2400"/>
          </a:p>
        </p:txBody>
      </p:sp>
      <p:sp>
        <p:nvSpPr>
          <p:cNvPr id="1779122075" name=""/>
          <p:cNvSpPr txBox="1"/>
          <p:nvPr/>
        </p:nvSpPr>
        <p:spPr bwMode="auto">
          <a:xfrm flipH="0" flipV="0">
            <a:off x="167401" y="6416278"/>
            <a:ext cx="6041380" cy="27435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/>
              </a:rPr>
              <a:t>MU19BTCSE006ET2CSE202304014205</a:t>
            </a:r>
            <a:endParaRPr sz="1200"/>
          </a:p>
        </p:txBody>
      </p:sp>
      <p:sp>
        <p:nvSpPr>
          <p:cNvPr id="482127622" name=""/>
          <p:cNvSpPr txBox="1"/>
          <p:nvPr/>
        </p:nvSpPr>
        <p:spPr bwMode="auto">
          <a:xfrm flipH="0" flipV="0">
            <a:off x="167401" y="205498"/>
            <a:ext cx="999024" cy="2286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/>
              <a:t>{{QR}}</a:t>
            </a:r>
            <a:endParaRPr sz="900"/>
          </a:p>
        </p:txBody>
      </p:sp>
      <p:sp>
        <p:nvSpPr>
          <p:cNvPr id="1137606101" name=""/>
          <p:cNvSpPr txBox="1"/>
          <p:nvPr/>
        </p:nvSpPr>
        <p:spPr bwMode="auto">
          <a:xfrm flipH="0" flipV="0">
            <a:off x="2118639" y="5909197"/>
            <a:ext cx="8647524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HOD Sign						Principal Sign</a:t>
            </a:r>
            <a:endParaRPr/>
          </a:p>
        </p:txBody>
      </p:sp>
      <p:pic>
        <p:nvPicPr>
          <p:cNvPr id="201470681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074980" y="5311645"/>
            <a:ext cx="2209266" cy="1104633"/>
          </a:xfrm>
          <a:prstGeom prst="rect">
            <a:avLst/>
          </a:prstGeom>
        </p:spPr>
      </p:pic>
      <p:pic>
        <p:nvPicPr>
          <p:cNvPr id="111584975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822717" y="5415377"/>
            <a:ext cx="1975280" cy="987639"/>
          </a:xfrm>
          <a:prstGeom prst="rect">
            <a:avLst/>
          </a:prstGeom>
        </p:spPr>
      </p:pic>
      <p:sp>
        <p:nvSpPr>
          <p:cNvPr id="1115691739" name=""/>
          <p:cNvSpPr txBox="1"/>
          <p:nvPr/>
        </p:nvSpPr>
        <p:spPr bwMode="auto">
          <a:xfrm flipH="0" flipV="0">
            <a:off x="4528044" y="3532052"/>
            <a:ext cx="1058507" cy="36579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800">
                <a:solidFill>
                  <a:srgbClr val="002060"/>
                </a:solidFill>
                <a:latin typeface="Edwin"/>
                <a:cs typeface="Edwin"/>
              </a:rPr>
              <a:t>1 st</a:t>
            </a:r>
            <a:endParaRPr sz="1800"/>
          </a:p>
        </p:txBody>
      </p:sp>
      <p:pic>
        <p:nvPicPr>
          <p:cNvPr id="2014706814" name="Picture 2014706813" descr="MU19BTCSE006ET2CSE202304014205 - Siddhant Tota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01" y="205498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2023-03-19T11:23:42Z</dcterms:modified>
  <cp:category/>
  <cp:contentStatus/>
  <cp:version/>
</cp:coreProperties>
</file>