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95056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79053" cy="6857999"/>
          </a:xfrm>
          <a:prstGeom prst="rect">
            <a:avLst/>
          </a:prstGeom>
        </p:spPr>
      </p:pic>
      <p:sp>
        <p:nvSpPr>
          <p:cNvPr id="501353661" name=""/>
          <p:cNvSpPr txBox="1"/>
          <p:nvPr/>
        </p:nvSpPr>
        <p:spPr bwMode="auto">
          <a:xfrm flipH="0" flipV="0">
            <a:off x="3228349" y="3060946"/>
            <a:ext cx="5753466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solidFill>
                  <a:schemeClr val="accent5">
                    <a:lumMod val="50000"/>
                  </a:schemeClr>
                </a:solidFill>
                <a:latin typeface="Z003"/>
                <a:cs typeface="Z003"/>
              </a:rPr>
              <a:t>{{StudentName}}</a:t>
            </a:r>
            <a:endParaRPr>
              <a:latin typeface="Z003"/>
              <a:cs typeface="Z003"/>
            </a:endParaRPr>
          </a:p>
        </p:txBody>
      </p:sp>
      <p:sp>
        <p:nvSpPr>
          <p:cNvPr id="726458092" name=""/>
          <p:cNvSpPr txBox="1"/>
          <p:nvPr/>
        </p:nvSpPr>
        <p:spPr bwMode="auto">
          <a:xfrm flipH="0" flipV="0">
            <a:off x="5369792" y="4970219"/>
            <a:ext cx="490193" cy="2133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{{QR}}</a:t>
            </a:r>
            <a:endParaRPr/>
          </a:p>
        </p:txBody>
      </p:sp>
      <p:pic>
        <p:nvPicPr>
          <p:cNvPr id="18233708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985" y="4901213"/>
            <a:ext cx="1691854" cy="845926"/>
          </a:xfrm>
          <a:prstGeom prst="rect">
            <a:avLst/>
          </a:prstGeom>
        </p:spPr>
      </p:pic>
      <p:pic>
        <p:nvPicPr>
          <p:cNvPr id="2034209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985" y="4901212"/>
            <a:ext cx="1691853" cy="845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2023-04-22T00:53:56Z</dcterms:modified>
  <cp:category/>
  <cp:contentStatus/>
  <cp:version/>
</cp:coreProperties>
</file>