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24582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6" y="0"/>
            <a:ext cx="12169805" cy="6857999"/>
          </a:xfrm>
          <a:prstGeom prst="rect">
            <a:avLst/>
          </a:prstGeom>
        </p:spPr>
      </p:pic>
      <p:sp>
        <p:nvSpPr>
          <p:cNvPr id="608179615" name=""/>
          <p:cNvSpPr txBox="1"/>
          <p:nvPr/>
        </p:nvSpPr>
        <p:spPr bwMode="auto">
          <a:xfrm flipH="0" flipV="0">
            <a:off x="2650303" y="3108942"/>
            <a:ext cx="6871809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chemeClr val="bg1"/>
                </a:solidFill>
                <a:latin typeface="Times New Roman"/>
                <a:cs typeface="Times New Roman"/>
              </a:rPr>
              <a:t>{{StudentName}}</a:t>
            </a:r>
            <a:endParaRPr/>
          </a:p>
        </p:txBody>
      </p:sp>
      <p:pic>
        <p:nvPicPr>
          <p:cNvPr id="5907554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702139" y="4927106"/>
            <a:ext cx="1802373" cy="901186"/>
          </a:xfrm>
          <a:prstGeom prst="rect">
            <a:avLst/>
          </a:prstGeom>
        </p:spPr>
      </p:pic>
      <p:pic>
        <p:nvPicPr>
          <p:cNvPr id="19637329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32820" y="4927106"/>
            <a:ext cx="1635917" cy="817958"/>
          </a:xfrm>
          <a:prstGeom prst="rect">
            <a:avLst/>
          </a:prstGeom>
        </p:spPr>
      </p:pic>
      <p:sp>
        <p:nvSpPr>
          <p:cNvPr id="122423321" name=""/>
          <p:cNvSpPr txBox="1"/>
          <p:nvPr/>
        </p:nvSpPr>
        <p:spPr bwMode="auto">
          <a:xfrm flipH="0" flipV="0">
            <a:off x="945" y="6614122"/>
            <a:ext cx="6872097" cy="2438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000">
                <a:solidFill>
                  <a:srgbClr val="002060"/>
                </a:solidFill>
                <a:latin typeface="Times New Roman"/>
                <a:cs typeface="Times New Roman"/>
              </a:rPr>
              <a:t>{{UID}}</a:t>
            </a:r>
            <a:endParaRPr sz="1000">
              <a:solidFill>
                <a:srgbClr val="00206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2023-05-28T07:06:28Z</dcterms:modified>
  <cp:category/>
  <cp:contentStatus/>
  <cp:version/>
</cp:coreProperties>
</file>