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6957142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0194" y="0"/>
            <a:ext cx="12169805" cy="6857999"/>
          </a:xfrm>
          <a:prstGeom prst="rect">
            <a:avLst/>
          </a:prstGeom>
        </p:spPr>
      </p:pic>
      <p:pic>
        <p:nvPicPr>
          <p:cNvPr id="201326687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729883" y="4714412"/>
            <a:ext cx="1390834" cy="695417"/>
          </a:xfrm>
          <a:prstGeom prst="rect">
            <a:avLst/>
          </a:prstGeom>
        </p:spPr>
      </p:pic>
      <p:pic>
        <p:nvPicPr>
          <p:cNvPr id="132281769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547868" y="4490147"/>
            <a:ext cx="1839363" cy="919681"/>
          </a:xfrm>
          <a:prstGeom prst="rect">
            <a:avLst/>
          </a:prstGeom>
        </p:spPr>
      </p:pic>
      <p:sp>
        <p:nvSpPr>
          <p:cNvPr id="1049167120" name=""/>
          <p:cNvSpPr txBox="1"/>
          <p:nvPr/>
        </p:nvSpPr>
        <p:spPr bwMode="auto">
          <a:xfrm flipH="0" flipV="0">
            <a:off x="3884261" y="2552329"/>
            <a:ext cx="4421671" cy="82299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4800">
                <a:solidFill>
                  <a:srgbClr val="CC3608"/>
                </a:solidFill>
                <a:latin typeface="Z003"/>
                <a:cs typeface="Z003"/>
              </a:rPr>
              <a:t>{{StudentName}}</a:t>
            </a:r>
            <a:endParaRPr sz="4800">
              <a:latin typeface="Z003"/>
              <a:cs typeface="Z003"/>
            </a:endParaRPr>
          </a:p>
        </p:txBody>
      </p:sp>
      <p:sp>
        <p:nvSpPr>
          <p:cNvPr id="1026119322" name=""/>
          <p:cNvSpPr txBox="1"/>
          <p:nvPr/>
        </p:nvSpPr>
        <p:spPr bwMode="auto">
          <a:xfrm flipH="0" flipV="0">
            <a:off x="361600" y="6553162"/>
            <a:ext cx="5733567" cy="27435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>
                <a:solidFill>
                  <a:schemeClr val="bg1"/>
                </a:solidFill>
              </a:rPr>
              <a:t>{{</a:t>
            </a:r>
            <a:r>
              <a:rPr sz="1200">
                <a:solidFill>
                  <a:schemeClr val="bg1"/>
                </a:solidFill>
              </a:rPr>
              <a:t>UID</a:t>
            </a:r>
            <a:r>
              <a:rPr sz="1200">
                <a:solidFill>
                  <a:schemeClr val="bg1"/>
                </a:solidFill>
              </a:rPr>
              <a:t>}}</a:t>
            </a:r>
            <a:endParaRPr sz="1200">
              <a:solidFill>
                <a:schemeClr val="bg1"/>
              </a:solidFill>
            </a:endParaRPr>
          </a:p>
        </p:txBody>
      </p:sp>
      <p:sp>
        <p:nvSpPr>
          <p:cNvPr id="1478237111" name=""/>
          <p:cNvSpPr txBox="1"/>
          <p:nvPr/>
        </p:nvSpPr>
        <p:spPr bwMode="auto">
          <a:xfrm flipH="0" flipV="0">
            <a:off x="9918482" y="582597"/>
            <a:ext cx="541539" cy="22863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00"/>
              <a:t>{{QR}}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ONLYOFFICE/7.2.0.204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2023-05-28T07:32:59Z</dcterms:modified>
  <cp:category/>
  <cp:contentStatus/>
  <cp:version/>
</cp:coreProperties>
</file>