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941A90D-FD69-4500-9F9C-4E5FF3E19ED9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E7BF9E7-1E3A-4362-ABA5-BF36FB59DA1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14708C6A-4798-423A-880F-B8F1DFC9C8EB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E7B5562-01CD-4B01-9D19-3A92295D80C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FDE86794-F3F4-453C-B18A-68612C5D0A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0BAE224-67F8-4119-8434-68826301483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1B7C789E-2441-4E10-8D87-69EB45AA6D9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67C4D7A-2162-4FE8-BC59-C72312D29B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063E7ED-B2D4-40A1-BCA6-1B71E7C8A1DC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B7D0471-A22A-485D-B65B-14D5FB701A1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71BC995-0F4B-429F-A7C0-7BEF8CD5E4F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84F85DAD-8107-4112-A10A-0FC2FA97D825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2280" cy="59364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960" cy="731484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62" y="4043956"/>
            <a:ext cx="9601307" cy="73155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{{StudentName}}</a:t>
            </a:r>
            <a:endParaRPr sz="3600" b="0" strike="noStrike" spc="-1">
              <a:solidFill>
                <a:srgbClr val="290445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666" y="7429122"/>
            <a:ext cx="4861944" cy="22863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latin typeface="Leland Text"/>
                <a:cs typeface="Leland Text"/>
              </a:rPr>
              <a:t>{{UID}}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7</cp:revision>
  <dcterms:modified xsi:type="dcterms:W3CDTF">2023-03-04T17:51:57Z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