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5482142" name=""/>
          <p:cNvSpPr txBox="1"/>
          <p:nvPr/>
        </p:nvSpPr>
        <p:spPr bwMode="auto">
          <a:xfrm flipH="0" flipV="0">
            <a:off x="1674757" y="3532572"/>
            <a:ext cx="9756369" cy="9144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This is to certify that ___________________________ has been participated in Python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contest held on 03/01/2023</a:t>
            </a:r>
            <a:endParaRPr/>
          </a:p>
        </p:txBody>
      </p:sp>
      <p:sp>
        <p:nvSpPr>
          <p:cNvPr id="1833040099" name=""/>
          <p:cNvSpPr txBox="1"/>
          <p:nvPr/>
        </p:nvSpPr>
        <p:spPr bwMode="auto">
          <a:xfrm flipH="0" flipV="0">
            <a:off x="1933687" y="480870"/>
            <a:ext cx="8550118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u="sng">
                <a:latin typeface="Z003"/>
                <a:cs typeface="Z003"/>
              </a:rPr>
              <a:t>Certificate of Completion</a:t>
            </a:r>
            <a:endParaRPr sz="4800" u="sng">
              <a:latin typeface="Z003"/>
              <a:cs typeface="Z003"/>
            </a:endParaRPr>
          </a:p>
        </p:txBody>
      </p:sp>
      <p:sp>
        <p:nvSpPr>
          <p:cNvPr id="6678811" name=""/>
          <p:cNvSpPr txBox="1"/>
          <p:nvPr/>
        </p:nvSpPr>
        <p:spPr bwMode="auto">
          <a:xfrm flipH="0" flipV="0">
            <a:off x="4254828" y="3486333"/>
            <a:ext cx="3422535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>
                <a:solidFill>
                  <a:srgbClr val="002060"/>
                </a:solidFill>
                <a:latin typeface="Edwin"/>
                <a:cs typeface="Edwin"/>
              </a:rPr>
              <a:t>{{StudentName}}</a:t>
            </a:r>
            <a:endParaRPr sz="2400"/>
          </a:p>
        </p:txBody>
      </p:sp>
      <p:sp>
        <p:nvSpPr>
          <p:cNvPr id="2128395701" name=""/>
          <p:cNvSpPr txBox="1"/>
          <p:nvPr/>
        </p:nvSpPr>
        <p:spPr bwMode="auto">
          <a:xfrm flipH="0" flipV="0">
            <a:off x="167402" y="6416279"/>
            <a:ext cx="6041345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/>
              <a:t>{{UID}}</a:t>
            </a:r>
            <a:endParaRPr sz="1200"/>
          </a:p>
        </p:txBody>
      </p:sp>
      <p:sp>
        <p:nvSpPr>
          <p:cNvPr id="394053384" name=""/>
          <p:cNvSpPr txBox="1"/>
          <p:nvPr/>
        </p:nvSpPr>
        <p:spPr bwMode="auto">
          <a:xfrm flipH="0" flipV="0">
            <a:off x="167402" y="205499"/>
            <a:ext cx="998989" cy="2286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{{QR}}</a:t>
            </a:r>
            <a:endParaRPr sz="900"/>
          </a:p>
        </p:txBody>
      </p:sp>
      <p:sp>
        <p:nvSpPr>
          <p:cNvPr id="228546760" name=""/>
          <p:cNvSpPr txBox="1"/>
          <p:nvPr/>
        </p:nvSpPr>
        <p:spPr bwMode="auto">
          <a:xfrm flipH="0" flipV="0">
            <a:off x="2118640" y="5909198"/>
            <a:ext cx="8647488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HOD Sign						Principal Sign</a:t>
            </a:r>
            <a:endParaRPr/>
          </a:p>
        </p:txBody>
      </p:sp>
      <p:pic>
        <p:nvPicPr>
          <p:cNvPr id="1715085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074980" y="5311646"/>
            <a:ext cx="2209266" cy="1104633"/>
          </a:xfrm>
          <a:prstGeom prst="rect">
            <a:avLst/>
          </a:prstGeom>
        </p:spPr>
      </p:pic>
      <p:pic>
        <p:nvPicPr>
          <p:cNvPr id="9177960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22718" y="5415378"/>
            <a:ext cx="1975281" cy="98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13</cp:revision>
  <dcterms:created xsi:type="dcterms:W3CDTF">2012-12-03T06:56:55Z</dcterms:created>
  <dcterms:modified xsi:type="dcterms:W3CDTF">2023-03-19T11:17:55Z</dcterms:modified>
  <cp:category/>
  <cp:contentStatus/>
  <cp:version/>
</cp:coreProperties>
</file>