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9941A90D-FD69-4500-9F9C-4E5FF3E19ED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8E7BF9E7-1E3A-4362-ABA5-BF36FB59DA1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14708C6A-4798-423A-880F-B8F1DFC9C8E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 bwMode="auto"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 bwMode="auto"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 bwMode="auto"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 bwMode="auto"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E7B5562-01CD-4B01-9D19-3A92295D80C3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FDE86794-F3F4-453C-B18A-68612C5D0AB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60BAE224-67F8-4119-8434-68826301483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1B7C789E-2441-4E10-8D87-69EB45AA6D9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867C4D7A-2162-4FE8-BC59-C72312D29B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 bwMode="auto">
          <a:xfrm>
            <a:off x="502920" y="309960"/>
            <a:ext cx="9052200" cy="601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063E7ED-B2D4-40A1-BCA6-1B71E7C8A1D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9B7D0471-A22A-485D-B65B-14D5FB701A1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71BC995-0F4B-429F-A7C0-7BEF8CD5E4F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84F85DAD-8107-4112-A10A-0FC2FA97D82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1B212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 bwMode="auto">
          <a:xfrm>
            <a:off x="9319680" y="7046640"/>
            <a:ext cx="602280" cy="593640"/>
          </a:xfrm>
          <a:prstGeom prst="rect">
            <a:avLst/>
          </a:prstGeom>
          <a:noFill/>
          <a:ln w="0">
            <a:noFill/>
          </a:ln>
        </p:spPr>
        <p:txBody>
          <a:bodyPr lIns="113040" tIns="113040" rIns="113040" bIns="113040" anchor="ctr">
            <a:noAutofit/>
          </a:bodyPr>
          <a:lstStyle>
            <a:lvl1pPr>
              <a:defRPr lang="en-US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138;p13" descr=""/>
          <p:cNvPicPr/>
          <p:nvPr/>
        </p:nvPicPr>
        <p:blipFill>
          <a:blip r:embed="rId2"/>
          <a:stretch/>
        </p:blipFill>
        <p:spPr bwMode="auto">
          <a:xfrm>
            <a:off x="0" y="228600"/>
            <a:ext cx="10056960" cy="7314840"/>
          </a:xfrm>
          <a:prstGeom prst="rect">
            <a:avLst/>
          </a:prstGeom>
          <a:ln w="0">
            <a:noFill/>
          </a:ln>
        </p:spPr>
      </p:pic>
      <p:sp>
        <p:nvSpPr>
          <p:cNvPr id="38" name="Google Shape;139;p13"/>
          <p:cNvSpPr/>
          <p:nvPr/>
        </p:nvSpPr>
        <p:spPr bwMode="auto">
          <a:xfrm>
            <a:off x="227862" y="4043956"/>
            <a:ext cx="9601307" cy="73155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" sz="3600" b="0" strike="noStrike" spc="-1">
                <a:solidFill>
                  <a:srgbClr val="290445"/>
                </a:solidFill>
                <a:latin typeface="DejaVu Math TeX Gyre"/>
                <a:ea typeface="EB Garamond SemiBold"/>
              </a:rPr>
              <a:t>{{StudentName}}</a:t>
            </a:r>
            <a:endParaRPr sz="3600" b="0" strike="noStrike" spc="-1">
              <a:solidFill>
                <a:srgbClr val="290445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 bwMode="auto">
          <a:xfrm>
            <a:off x="61666" y="7429122"/>
            <a:ext cx="4861944" cy="22863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900" b="0" strike="noStrike" spc="-1">
                <a:latin typeface="Leland Text"/>
                <a:cs typeface="Leland Text"/>
              </a:rPr>
              <a:t>{{UID}}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0709383" name=""/>
          <p:cNvSpPr txBox="1"/>
          <p:nvPr/>
        </p:nvSpPr>
        <p:spPr bwMode="auto">
          <a:xfrm flipH="0" flipV="0">
            <a:off x="9388904" y="7429122"/>
            <a:ext cx="609138" cy="259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/>
              <a:t>{{QR}}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ONLYOFFICE/7.2.0.204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8</cp:revision>
  <dcterms:modified xsi:type="dcterms:W3CDTF">2023-03-05T03:13:10Z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Slides">
    <vt:i4>1</vt:i4>
  </property>
</Properties>
</file>