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</p:sldIdLst>
  <p:sldSz cx="10058400" cy="7772400"/>
  <p:notesSz cx="10058400" cy="7772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53834214-EADB-49D1-B331-6B02F21D9E7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529CC5D0-9519-42E9-B981-8DC5CEFDFD53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 bwMode="auto"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65C98289-6DEC-4CA7-A3DE-D87F22C5B5B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 bwMode="auto">
          <a:xfrm>
            <a:off x="356364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 bwMode="auto">
          <a:xfrm>
            <a:off x="6624360" y="18187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 bwMode="auto">
          <a:xfrm>
            <a:off x="356364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 bwMode="auto">
          <a:xfrm>
            <a:off x="6624360" y="4173120"/>
            <a:ext cx="291456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92799867-ECE7-4A1D-AFF4-5D24CED133C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 bwMode="auto"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B96F34E1-E368-4886-84EC-60EE3010F65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9052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4CB357DE-077D-476D-AE9C-ED62C62DED64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052956F1-0E04-4013-B2BA-49AE316C071A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B3321398-A7D5-4D0D-BFA7-329C26F34D5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 bwMode="auto">
          <a:xfrm>
            <a:off x="502920" y="309960"/>
            <a:ext cx="9052200" cy="6015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C330C54E-6719-420F-ABD5-8993CFF1AD7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208608BE-2EA6-4CF7-92F9-C51325923ADD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450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5141520" y="41731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274488A1-637D-426E-90C0-9EE853FCACBE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502920" y="309960"/>
            <a:ext cx="9052200" cy="129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5029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5141520" y="1818720"/>
            <a:ext cx="4417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502920" y="4173120"/>
            <a:ext cx="9052200" cy="2149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 bwMode="auto"/>
        <p:txBody>
          <a:bodyPr/>
          <a:p>
            <a:pPr>
              <a:defRPr/>
            </a:pPr>
            <a:fld id="{264C7AC6-E113-4F80-BA35-07AE390D23C1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1B212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 bwMode="auto">
          <a:xfrm>
            <a:off x="9319680" y="7046640"/>
            <a:ext cx="601920" cy="593280"/>
          </a:xfrm>
          <a:prstGeom prst="rect">
            <a:avLst/>
          </a:prstGeom>
          <a:noFill/>
          <a:ln w="0">
            <a:noFill/>
          </a:ln>
        </p:spPr>
        <p:txBody>
          <a:bodyPr lIns="113040" tIns="113040" rIns="113040" bIns="113040" anchor="ctr">
            <a:noAutofit/>
          </a:bodyPr>
          <a:lstStyle>
            <a:lvl1pPr>
              <a:defRPr lang="en-US" sz="2400" b="0" strike="noStrike" spc="-1">
                <a:latin typeface="Times New Roman"/>
              </a:defRPr>
            </a:lvl1pPr>
          </a:lstStyle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7" name="Google Shape;138;p13" descr=""/>
          <p:cNvPicPr/>
          <p:nvPr/>
        </p:nvPicPr>
        <p:blipFill>
          <a:blip r:embed="rId2"/>
          <a:stretch/>
        </p:blipFill>
        <p:spPr bwMode="auto">
          <a:xfrm>
            <a:off x="0" y="228600"/>
            <a:ext cx="10056600" cy="7314480"/>
          </a:xfrm>
          <a:prstGeom prst="rect">
            <a:avLst/>
          </a:prstGeom>
          <a:ln w="0">
            <a:noFill/>
          </a:ln>
        </p:spPr>
      </p:pic>
      <p:sp>
        <p:nvSpPr>
          <p:cNvPr id="38" name="Google Shape;139;p13"/>
          <p:cNvSpPr/>
          <p:nvPr/>
        </p:nvSpPr>
        <p:spPr bwMode="auto">
          <a:xfrm>
            <a:off x="227880" y="4043880"/>
            <a:ext cx="9600840" cy="73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91440" rIns="90000" bIns="91440" anchor="t">
            <a:spAutoFit/>
          </a:bodyPr>
          <a:p>
            <a:pPr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" sz="3600" b="0" strike="noStrike" spc="-1">
                <a:solidFill>
                  <a:srgbClr val="290445"/>
                </a:solidFill>
                <a:latin typeface="DejaVu Math TeX Gyre"/>
                <a:ea typeface="EB Garamond SemiBold"/>
              </a:rPr>
              <a:t>{{StudentName}}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" name=""/>
          <p:cNvSpPr/>
          <p:nvPr/>
        </p:nvSpPr>
        <p:spPr bwMode="auto">
          <a:xfrm>
            <a:off x="61560" y="7428960"/>
            <a:ext cx="4861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lIns="90000" tIns="45000" rIns="90000" bIns="45000" numCol="1" spcCol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en-US" sz="900" b="0" strike="noStrike" spc="-1">
                <a:solidFill>
                  <a:srgbClr val="000000"/>
                </a:solidFill>
                <a:latin typeface="Leland Text"/>
                <a:ea typeface="DejaVu Sans"/>
              </a:rPr>
              <a:t>{{UID}}</a:t>
            </a:r>
            <a:endParaRPr lang="en-US" sz="900" b="0" strike="noStrike" spc="-1">
              <a:latin typeface="Arial"/>
            </a:endParaRPr>
          </a:p>
        </p:txBody>
      </p:sp>
      <p:sp>
        <p:nvSpPr>
          <p:cNvPr id="40" name=""/>
          <p:cNvSpPr/>
          <p:nvPr/>
        </p:nvSpPr>
        <p:spPr bwMode="auto">
          <a:xfrm>
            <a:off x="8318193" y="5761973"/>
            <a:ext cx="608760" cy="25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numCol="1" spcCol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en-US" sz="1100" b="0" strike="noStrike" spc="-1">
                <a:latin typeface="Arial"/>
              </a:rPr>
              <a:t>{{QR}}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068274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83981" y="6020452"/>
            <a:ext cx="1335180" cy="667590"/>
          </a:xfrm>
          <a:prstGeom prst="rect">
            <a:avLst/>
          </a:prstGeom>
        </p:spPr>
      </p:pic>
      <p:pic>
        <p:nvPicPr>
          <p:cNvPr id="129695592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85540" y="6020169"/>
            <a:ext cx="1227448" cy="6137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ONLYOFFICE/7.2.0.204</Application>
  <DocSecurity>0</DocSecurity>
  <PresentationFormat/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>en-US</dc:language>
  <cp:lastModifiedBy/>
  <cp:revision>18</cp:revision>
  <dcterms:modified xsi:type="dcterms:W3CDTF">2023-03-06T07:14:10Z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Slides">
    <vt:i4>1</vt:i4>
  </property>
</Properties>
</file>