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290736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194" y="0"/>
            <a:ext cx="12179053" cy="6857999"/>
          </a:xfrm>
          <a:prstGeom prst="rect">
            <a:avLst/>
          </a:prstGeom>
        </p:spPr>
      </p:pic>
      <p:sp>
        <p:nvSpPr>
          <p:cNvPr id="890242952" name=""/>
          <p:cNvSpPr txBox="1"/>
          <p:nvPr/>
        </p:nvSpPr>
        <p:spPr bwMode="auto">
          <a:xfrm flipH="0" flipV="0">
            <a:off x="4624696" y="3384611"/>
            <a:ext cx="2950047" cy="5181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800">
                <a:latin typeface="Z003"/>
                <a:cs typeface="Z003"/>
              </a:rPr>
              <a:t>{{StudentName}}</a:t>
            </a:r>
            <a:endParaRPr/>
          </a:p>
        </p:txBody>
      </p:sp>
      <p:sp>
        <p:nvSpPr>
          <p:cNvPr id="1090140573" name=""/>
          <p:cNvSpPr txBox="1"/>
          <p:nvPr/>
        </p:nvSpPr>
        <p:spPr bwMode="auto">
          <a:xfrm flipH="0" flipV="0">
            <a:off x="10194" y="0"/>
            <a:ext cx="4374209" cy="2438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>
                <a:latin typeface="URW Bookman"/>
                <a:cs typeface="URW Bookman"/>
              </a:rPr>
              <a:t>{{UID}}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2023-05-28T06:58:56Z</dcterms:modified>
  <cp:category/>
  <cp:contentStatus/>
  <cp:version/>
</cp:coreProperties>
</file>