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89589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6" y="0"/>
            <a:ext cx="12169805" cy="6857999"/>
          </a:xfrm>
          <a:prstGeom prst="rect">
            <a:avLst/>
          </a:prstGeom>
        </p:spPr>
      </p:pic>
      <p:sp>
        <p:nvSpPr>
          <p:cNvPr id="1872155762" name=""/>
          <p:cNvSpPr txBox="1"/>
          <p:nvPr/>
        </p:nvSpPr>
        <p:spPr bwMode="auto">
          <a:xfrm flipH="0" flipV="0">
            <a:off x="5651213" y="3292135"/>
            <a:ext cx="541979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rgbClr val="EDC237"/>
                </a:solidFill>
                <a:latin typeface="Z003"/>
                <a:cs typeface="Z003"/>
              </a:rPr>
              <a:t>{{StudentName}}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95817497" name=""/>
          <p:cNvSpPr txBox="1"/>
          <p:nvPr/>
        </p:nvSpPr>
        <p:spPr bwMode="auto">
          <a:xfrm flipH="0" flipV="0">
            <a:off x="6085849" y="6614123"/>
            <a:ext cx="6084974" cy="2438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>
                <a:solidFill>
                  <a:srgbClr val="EDC237"/>
                </a:solidFill>
                <a:latin typeface="Times New Roman"/>
                <a:cs typeface="Times New Roman"/>
              </a:rPr>
              <a:t>{{UID}}</a:t>
            </a:r>
            <a:endParaRPr sz="100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2023-05-28T07:02:45Z</dcterms:modified>
  <cp:category/>
  <cp:contentStatus/>
  <cp:version/>
</cp:coreProperties>
</file>