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C10D37A-72AC-4FCD-B6BA-49C3AEEAD0F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7243067-7D2C-4500-8ADA-B911EC2EC9E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C50AB0C-ACEC-4163-A494-4DCD47166430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0701CF18-7CDE-43EB-89A6-9964C3B7829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A9C07F3-1401-4A41-8F0C-6071CFB04CD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7DC90813-D96C-4CC9-9515-1F9FC9CA52C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A2DC49E3-DF94-4285-97C9-80B444498E0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6B549D4-B431-494F-A455-D69970B6F15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F3DDDFE-0990-4F0F-AF4C-B612C629DC0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A10E8C78-4DCC-42FF-8DE7-3B89479934F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A65D0D70-5237-4552-B25B-6278AE07EF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F739521F-933B-4786-88CA-BC6A37B6D48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2640" cy="59400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200" b="0" strike="noStrike" spc="-1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BC65490A-ED5C-4549-89C6-5C823C8FF0A0}" type="slidenum">
              <a:rPr lang="en" sz="1200" b="0" strike="noStrike" spc="-1">
                <a:solidFill>
                  <a:srgbClr val="FFFFFF"/>
                </a:solidFill>
                <a:latin typeface="Lato"/>
                <a:ea typeface="Lato"/>
              </a:rPr>
              <a:t/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7320" cy="73152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139;p13"/>
          <p:cNvSpPr/>
          <p:nvPr/>
        </p:nvSpPr>
        <p:spPr bwMode="auto">
          <a:xfrm>
            <a:off x="1774080" y="3965400"/>
            <a:ext cx="65088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4400" b="0" strike="noStrike" spc="-1">
                <a:solidFill>
                  <a:srgbClr val="351C75"/>
                </a:solidFill>
                <a:latin typeface="DejaVu Math TeX Gyre"/>
                <a:ea typeface="EB Garamond SemiBold"/>
              </a:rPr>
              <a:t>{{StudentName}}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0191813" name=""/>
          <p:cNvSpPr txBox="1"/>
          <p:nvPr/>
        </p:nvSpPr>
        <p:spPr bwMode="auto">
          <a:xfrm flipH="0" flipV="0">
            <a:off x="99200" y="7421861"/>
            <a:ext cx="4861981" cy="2438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{{UID}}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5</cp:revision>
  <dcterms:modified xsi:type="dcterms:W3CDTF">2023-03-04T06:18:58Z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