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58400" cy="7772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10D37A-72AC-4FCD-B6BA-49C3AEEAD0F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7243067-7D2C-4500-8ADA-B911EC2EC9E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50AB0C-ACEC-4163-A494-4DCD4716643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01CF18-7CDE-43EB-89A6-9964C3B7829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9C07F3-1401-4A41-8F0C-6071CFB04CD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C90813-D96C-4CC9-9515-1F9FC9CA52C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DC49E3-DF94-4285-97C9-80B444498E0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B549D4-B431-494F-A455-D69970B6F15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3DDDFE-0990-4F0F-AF4C-B612C629DC0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0E8C78-4DCC-42FF-8DE7-3B89479934F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5D0D70-5237-4552-B25B-6278AE07EF1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739521F-933B-4786-88CA-BC6A37B6D481}" type="slidenum">
              <a:t>&lt;#&gt;</a:t>
            </a:fld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9319680" y="7046640"/>
            <a:ext cx="602640" cy="594000"/>
          </a:xfrm>
          <a:prstGeom prst="rect">
            <a:avLst/>
          </a:prstGeom>
          <a:noFill/>
          <a:ln w="0">
            <a:noFill/>
          </a:ln>
        </p:spPr>
        <p:txBody>
          <a:bodyPr lIns="113040" rIns="113040" tIns="113040" bIns="1130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C65490A-ED5C-4549-89C6-5C823C8FF0A0}" type="slidenum">
              <a:rPr b="0" lang="en" sz="12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38;p13" descr=""/>
          <p:cNvPicPr/>
          <p:nvPr/>
        </p:nvPicPr>
        <p:blipFill>
          <a:blip r:embed="rId1"/>
          <a:stretch/>
        </p:blipFill>
        <p:spPr>
          <a:xfrm>
            <a:off x="0" y="228600"/>
            <a:ext cx="10057320" cy="7315200"/>
          </a:xfrm>
          <a:prstGeom prst="rect">
            <a:avLst/>
          </a:prstGeom>
          <a:ln w="0">
            <a:noFill/>
          </a:ln>
        </p:spPr>
      </p:pic>
      <p:sp>
        <p:nvSpPr>
          <p:cNvPr id="40" name="Google Shape;139;p13"/>
          <p:cNvSpPr/>
          <p:nvPr/>
        </p:nvSpPr>
        <p:spPr>
          <a:xfrm>
            <a:off x="1774080" y="3965400"/>
            <a:ext cx="65088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rgbClr val="351C75"/>
                </a:solidFill>
                <a:latin typeface="DejaVu Math TeX Gyre"/>
                <a:ea typeface="EB Garamond SemiBold"/>
              </a:rPr>
              <a:t>Siddhant Totade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2023-03-03T12:30:26Z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