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2367F7-E852-4F7C-9697-5EB8FE785D4E}">
  <a:tblStyle styleId="{A32367F7-E852-4F7C-9697-5EB8FE785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cb8af5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cb8af5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3edf20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3edf20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3edf2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3edf2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3edf20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3edf20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cb8af5d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8cb8af5d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cb8af5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8cb8af5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28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Methods for Detecting Deepfake Images</a:t>
            </a:r>
            <a:endParaRPr sz="4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MIT2019014 | Siddhanta Biswas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Under the guidance of</a:t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Dr. Vrijendra Singh, Associate Professor, HOD(IT)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IIIT Allahabad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Deepfake is a deep learning based technique which aims to replace the face of a targeted person by the face of someone else in digital media.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Deepfake detection techniques in recent years have improved largely while still having relatively lower accuracy for low quality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work, I am aiming to significantly increase the accuracy of manipulation detection in low quality images.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Work: </a:t>
            </a:r>
            <a:r>
              <a:rPr lang="en"/>
              <a:t>Datasets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Deepfake Database dataset (by the authors of the MesoNet paper)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videos are compressed using the H.264 codec but with different compression levels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80% of the Training set was used for training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20% of the Training set was used for model validation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Table 1: Cardinality of each class in the Deepfake Database dataset</a:t>
            </a:r>
            <a:endParaRPr sz="1200"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4832400" y="11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{A32367F7-E852-4F7C-9697-5EB8FE785D4E}</a:tableStyleId>
              </a:tblPr>
              <a:tblGrid>
                <a:gridCol w="1333300"/>
                <a:gridCol w="1333300"/>
                <a:gridCol w="133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Fake Class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 Class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Deepfake training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Deepfake testing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Work: Classification Setup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2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the Meso4 architecture as shown in MesoNet paper in an effort to reproduce the results obtained by the authors, thereby having a baseline reading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Shape = 200 x 200 x 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set was divided into 80:20 ratio for training and model validation purposes simultaneously.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Epochs = 200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Size = 75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Rate = 0.001 (fixed)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Optimizer: ADAM with default parameters (β1 = 0.9 and β2 = 0.999)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9974" l="0" r="0" t="0"/>
          <a:stretch/>
        </p:blipFill>
        <p:spPr>
          <a:xfrm>
            <a:off x="5646474" y="847675"/>
            <a:ext cx="3185825" cy="37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749800" y="4556550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The network architecture of Meso4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Work</a:t>
            </a:r>
            <a:r>
              <a:rPr lang="en"/>
              <a:t>: Results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 successful detection of deepfake images from real images, </a:t>
            </a:r>
            <a:r>
              <a:rPr lang="en"/>
              <a:t>albeit</a:t>
            </a:r>
            <a:r>
              <a:rPr lang="en"/>
              <a:t> with a lower accuracy than the authors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is falsely flagging many of the Real images as Fake, thus the low accuracy on Real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Positive</a:t>
            </a:r>
            <a:r>
              <a:rPr lang="en"/>
              <a:t> is</a:t>
            </a:r>
            <a:r>
              <a:rPr lang="en"/>
              <a:t> Fake</a:t>
            </a:r>
            <a:r>
              <a:rPr lang="en"/>
              <a:t>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Negative is Real class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832400" y="11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{A32367F7-E852-4F7C-9697-5EB8FE785D4E}</a:tableStyleId>
              </a:tblPr>
              <a:tblGrid>
                <a:gridCol w="1999950"/>
                <a:gridCol w="19999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Fake Images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 Images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4832400" y="289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{A32367F7-E852-4F7C-9697-5EB8FE785D4E}</a:tableStyleId>
              </a:tblPr>
              <a:tblGrid>
                <a:gridCol w="1999950"/>
                <a:gridCol w="199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4832525" y="2237025"/>
            <a:ext cx="3999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Table 2: Classification scores of my Meso4 implementation on Deepfake dataset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832400" y="4476625"/>
            <a:ext cx="3999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Table 3: Confusion Matrix showing classification scores of Meso4 implementation on deepfake dataset.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Plan of Action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 present detection rates, </a:t>
            </a:r>
            <a:r>
              <a:rPr lang="en" sz="1500"/>
              <a:t>especially </a:t>
            </a:r>
            <a:r>
              <a:rPr lang="en" sz="1500"/>
              <a:t>for Real Images </a:t>
            </a:r>
            <a:r>
              <a:rPr lang="en" sz="1500"/>
              <a:t>which</a:t>
            </a:r>
            <a:r>
              <a:rPr lang="en" sz="1500"/>
              <a:t> are being detected with significantly lower accuracy.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Testing the model on a different dataset with higher compression levels.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 a bunch of Conv Layers, as shown in figure (similar to what VGG-16 does)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 number of trainable params increase substantially, resulting in huge training times, 1x1 conv layers may be used to decrease the </a:t>
            </a:r>
            <a:r>
              <a:rPr lang="en" sz="1500"/>
              <a:t>number</a:t>
            </a:r>
            <a:r>
              <a:rPr lang="en" sz="1500"/>
              <a:t> of feature maps while still retaining their salient features</a:t>
            </a:r>
            <a:endParaRPr sz="15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15001" y="1264900"/>
            <a:ext cx="100724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946875" y="4264075"/>
            <a:ext cx="51435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Figure 2: Architecture of my proposed model for deepfake classification, based on the Meso4 network, with several convolutional blocks added (inspired by VGG-16)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