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anrop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5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5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anrope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“Good Evening everyone.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Thank you for joining us today.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are Team 1 from the Business Intelligence Group, and we had the opportunity to work with H60 Consulting on a project focused on empowering airline pilots through intelligent technology solutions.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3e45f551ce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3e45f551ce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fourth year First Officer on the 737, my current segment has an equal mix of 737-800 and Max9 flying, what pay rate should I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have to fly from JFK, suggest unassigned short flights that I can pick for maximum pay?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f3ed943d1e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f3ed943d1e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5159088c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5159088c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fourth year First Officer on the 737, my current segment has an equal mix of 737-800 and Max9 flying, what pay rate should I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have to fly from JFK, suggest unassigned short flights that I can pick for maximum pay?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5159088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5159088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fourth year First Officer on the 737, my current segment has an equal mix of 737-800 and Max9 flying, what pay rate should I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have to fly from JFK, suggest unassigned short flights that I can pick for maximum pay?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5159088c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5159088c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a fourth year First Officer on the 737, my current segment has an equal mix of 737-800 and Max9 flying, what pay rate should I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I have to fly from JFK, suggest unassigned short flights that I can pick for maximum pay?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e45f551c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e45f551c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b32e5a2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b32e5a2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5e2c8940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5e2c8940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ETL Processing Layer:</a:t>
            </a:r>
            <a:r>
              <a:rPr lang="en">
                <a:solidFill>
                  <a:schemeClr val="dk1"/>
                </a:solidFill>
              </a:rPr>
              <a:t> Turns the collected info into a simplified format the system can understand.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b="1" lang="en">
                <a:solidFill>
                  <a:schemeClr val="dk1"/>
                </a:solidFill>
              </a:rPr>
              <a:t>Database Layer:</a:t>
            </a:r>
            <a:r>
              <a:rPr lang="en">
                <a:solidFill>
                  <a:schemeClr val="dk1"/>
                </a:solidFill>
              </a:rPr>
              <a:t> Think of this as the system’s ‘memory,’ storing all the contract rules and scheduling info.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b="1" lang="en">
                <a:solidFill>
                  <a:schemeClr val="dk1"/>
                </a:solidFill>
              </a:rPr>
              <a:t>Backend Layer:</a:t>
            </a:r>
            <a:r>
              <a:rPr lang="en">
                <a:solidFill>
                  <a:schemeClr val="dk1"/>
                </a:solidFill>
              </a:rPr>
              <a:t> The layer that interprets the rules, answers questions, and helps create the output.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dfbae082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dfbae082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59d470a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59d470a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3ed943d1e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f3ed943d1e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f3ed943d1e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f3ed943d1e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f3ed943d1e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f3ed943d1e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ETL Processing Layer:</a:t>
            </a:r>
            <a:r>
              <a:rPr lang="en">
                <a:solidFill>
                  <a:schemeClr val="dk1"/>
                </a:solidFill>
              </a:rPr>
              <a:t> Turns the collected info into a simplified format the system can understand.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b="1" lang="en">
                <a:solidFill>
                  <a:schemeClr val="dk1"/>
                </a:solidFill>
              </a:rPr>
              <a:t>Database Layer:</a:t>
            </a:r>
            <a:r>
              <a:rPr lang="en">
                <a:solidFill>
                  <a:schemeClr val="dk1"/>
                </a:solidFill>
              </a:rPr>
              <a:t> Think of this as the system’s ‘memory,’ storing all the contract rules and scheduling info.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• </a:t>
            </a:r>
            <a:r>
              <a:rPr b="1" lang="en">
                <a:solidFill>
                  <a:schemeClr val="dk1"/>
                </a:solidFill>
              </a:rPr>
              <a:t>Backend Layer:</a:t>
            </a:r>
            <a:r>
              <a:rPr lang="en">
                <a:solidFill>
                  <a:schemeClr val="dk1"/>
                </a:solidFill>
              </a:rPr>
              <a:t> The layer that interprets the rules, answers questions, and helps create the output.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0" y="2177150"/>
            <a:ext cx="57282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0" y="4218898"/>
            <a:ext cx="45141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3100" y="890222"/>
            <a:ext cx="6453000" cy="12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8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13100" y="2324436"/>
            <a:ext cx="4485000" cy="3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787791" y="1834025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13"/>
          <p:cNvSpPr txBox="1"/>
          <p:nvPr>
            <p:ph idx="2" type="subTitle"/>
          </p:nvPr>
        </p:nvSpPr>
        <p:spPr>
          <a:xfrm>
            <a:off x="787791" y="2227625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3" type="title"/>
          </p:nvPr>
        </p:nvSpPr>
        <p:spPr>
          <a:xfrm>
            <a:off x="1357500" y="1404824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4" type="subTitle"/>
          </p:nvPr>
        </p:nvSpPr>
        <p:spPr>
          <a:xfrm>
            <a:off x="3394791" y="1834025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3"/>
          <p:cNvSpPr txBox="1"/>
          <p:nvPr>
            <p:ph idx="5" type="subTitle"/>
          </p:nvPr>
        </p:nvSpPr>
        <p:spPr>
          <a:xfrm>
            <a:off x="3394791" y="2227625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6" type="title"/>
          </p:nvPr>
        </p:nvSpPr>
        <p:spPr>
          <a:xfrm>
            <a:off x="3964500" y="1404824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7" type="subTitle"/>
          </p:nvPr>
        </p:nvSpPr>
        <p:spPr>
          <a:xfrm>
            <a:off x="6001791" y="1834025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" name="Google Shape;61;p13"/>
          <p:cNvSpPr txBox="1"/>
          <p:nvPr>
            <p:ph idx="8" type="subTitle"/>
          </p:nvPr>
        </p:nvSpPr>
        <p:spPr>
          <a:xfrm>
            <a:off x="6001791" y="2227625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9" type="title"/>
          </p:nvPr>
        </p:nvSpPr>
        <p:spPr>
          <a:xfrm>
            <a:off x="6571500" y="1404824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3" type="subTitle"/>
          </p:nvPr>
        </p:nvSpPr>
        <p:spPr>
          <a:xfrm>
            <a:off x="787791" y="3516846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4" type="subTitle"/>
          </p:nvPr>
        </p:nvSpPr>
        <p:spPr>
          <a:xfrm>
            <a:off x="787791" y="3910446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15" type="title"/>
          </p:nvPr>
        </p:nvSpPr>
        <p:spPr>
          <a:xfrm>
            <a:off x="1357500" y="3087688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6" type="subTitle"/>
          </p:nvPr>
        </p:nvSpPr>
        <p:spPr>
          <a:xfrm>
            <a:off x="3394791" y="3516846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13"/>
          <p:cNvSpPr txBox="1"/>
          <p:nvPr>
            <p:ph idx="17" type="subTitle"/>
          </p:nvPr>
        </p:nvSpPr>
        <p:spPr>
          <a:xfrm>
            <a:off x="3394791" y="3910446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8" type="title"/>
          </p:nvPr>
        </p:nvSpPr>
        <p:spPr>
          <a:xfrm>
            <a:off x="3964500" y="3087688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9" type="subTitle"/>
          </p:nvPr>
        </p:nvSpPr>
        <p:spPr>
          <a:xfrm>
            <a:off x="6001791" y="3516846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20" type="subTitle"/>
          </p:nvPr>
        </p:nvSpPr>
        <p:spPr>
          <a:xfrm>
            <a:off x="6001791" y="3910446"/>
            <a:ext cx="23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hasCustomPrompt="1" idx="21" type="title"/>
          </p:nvPr>
        </p:nvSpPr>
        <p:spPr>
          <a:xfrm>
            <a:off x="6571500" y="3087688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7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2464800" y="3355099"/>
            <a:ext cx="5966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7057800" y="2537600"/>
            <a:ext cx="13731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980700" y="4202799"/>
            <a:ext cx="44502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713100" y="3351688"/>
            <a:ext cx="5966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0" name="Google Shape;80;p15"/>
          <p:cNvSpPr txBox="1"/>
          <p:nvPr>
            <p:ph hasCustomPrompt="1" idx="2" type="title"/>
          </p:nvPr>
        </p:nvSpPr>
        <p:spPr>
          <a:xfrm>
            <a:off x="713100" y="2534189"/>
            <a:ext cx="13731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713100" y="4199388"/>
            <a:ext cx="44502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BLANK_21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2464800" y="1356899"/>
            <a:ext cx="5966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" name="Google Shape;85;p16"/>
          <p:cNvSpPr txBox="1"/>
          <p:nvPr>
            <p:ph hasCustomPrompt="1" idx="2" type="title"/>
          </p:nvPr>
        </p:nvSpPr>
        <p:spPr>
          <a:xfrm>
            <a:off x="7057800" y="539400"/>
            <a:ext cx="13731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980700" y="2204599"/>
            <a:ext cx="44502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BLANK_20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592702" y="1356950"/>
            <a:ext cx="5966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7"/>
          <p:cNvSpPr txBox="1"/>
          <p:nvPr>
            <p:ph hasCustomPrompt="1" idx="2" type="title"/>
          </p:nvPr>
        </p:nvSpPr>
        <p:spPr>
          <a:xfrm>
            <a:off x="3889202" y="539451"/>
            <a:ext cx="13731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350652" y="2204650"/>
            <a:ext cx="44502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BLANK_19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592702" y="3355099"/>
            <a:ext cx="5966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  <a:highlight>
                  <a:schemeClr val="dk2"/>
                </a:highlight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18"/>
          <p:cNvSpPr txBox="1"/>
          <p:nvPr>
            <p:ph hasCustomPrompt="1" idx="2" type="title"/>
          </p:nvPr>
        </p:nvSpPr>
        <p:spPr>
          <a:xfrm>
            <a:off x="3889202" y="2537600"/>
            <a:ext cx="13731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2350652" y="4202799"/>
            <a:ext cx="44502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6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039688" y="2594378"/>
            <a:ext cx="3389700" cy="3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4071475" y="828302"/>
            <a:ext cx="43578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1899701" y="1912950"/>
            <a:ext cx="138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1080882" y="2306539"/>
            <a:ext cx="2205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5858551" y="3077875"/>
            <a:ext cx="138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5858557" y="3471475"/>
            <a:ext cx="2205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3100" y="1360800"/>
            <a:ext cx="5966100" cy="8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100" y="543301"/>
            <a:ext cx="13731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6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13100" y="2208500"/>
            <a:ext cx="4450200" cy="4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713100" y="1317450"/>
            <a:ext cx="36882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742700" y="1317450"/>
            <a:ext cx="3688200" cy="32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908301" y="3026892"/>
            <a:ext cx="22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22"/>
          <p:cNvSpPr txBox="1"/>
          <p:nvPr>
            <p:ph idx="2" type="subTitle"/>
          </p:nvPr>
        </p:nvSpPr>
        <p:spPr>
          <a:xfrm>
            <a:off x="908301" y="3420492"/>
            <a:ext cx="2205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3" type="subTitle"/>
          </p:nvPr>
        </p:nvSpPr>
        <p:spPr>
          <a:xfrm>
            <a:off x="3469926" y="3026892"/>
            <a:ext cx="22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" name="Google Shape;119;p22"/>
          <p:cNvSpPr txBox="1"/>
          <p:nvPr>
            <p:ph idx="4" type="subTitle"/>
          </p:nvPr>
        </p:nvSpPr>
        <p:spPr>
          <a:xfrm>
            <a:off x="3469926" y="3420492"/>
            <a:ext cx="2205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5" type="subTitle"/>
          </p:nvPr>
        </p:nvSpPr>
        <p:spPr>
          <a:xfrm>
            <a:off x="6031551" y="3026892"/>
            <a:ext cx="2205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2"/>
          <p:cNvSpPr txBox="1"/>
          <p:nvPr>
            <p:ph idx="6" type="subTitle"/>
          </p:nvPr>
        </p:nvSpPr>
        <p:spPr>
          <a:xfrm>
            <a:off x="6031551" y="3420492"/>
            <a:ext cx="22056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subTitle"/>
          </p:nvPr>
        </p:nvSpPr>
        <p:spPr>
          <a:xfrm>
            <a:off x="2020116" y="1664394"/>
            <a:ext cx="11535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" name="Google Shape;126;p23"/>
          <p:cNvSpPr txBox="1"/>
          <p:nvPr>
            <p:ph idx="2" type="subTitle"/>
          </p:nvPr>
        </p:nvSpPr>
        <p:spPr>
          <a:xfrm>
            <a:off x="968141" y="2015267"/>
            <a:ext cx="2205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5970766" y="1664394"/>
            <a:ext cx="11535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" name="Google Shape;128;p23"/>
          <p:cNvSpPr txBox="1"/>
          <p:nvPr>
            <p:ph idx="4" type="subTitle"/>
          </p:nvPr>
        </p:nvSpPr>
        <p:spPr>
          <a:xfrm>
            <a:off x="5970766" y="2015267"/>
            <a:ext cx="2205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5" type="subTitle"/>
          </p:nvPr>
        </p:nvSpPr>
        <p:spPr>
          <a:xfrm>
            <a:off x="2020116" y="3134575"/>
            <a:ext cx="11535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0" name="Google Shape;130;p23"/>
          <p:cNvSpPr txBox="1"/>
          <p:nvPr>
            <p:ph idx="6" type="subTitle"/>
          </p:nvPr>
        </p:nvSpPr>
        <p:spPr>
          <a:xfrm>
            <a:off x="968141" y="3485573"/>
            <a:ext cx="2205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7" type="subTitle"/>
          </p:nvPr>
        </p:nvSpPr>
        <p:spPr>
          <a:xfrm>
            <a:off x="5970766" y="3134575"/>
            <a:ext cx="11535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2" name="Google Shape;132;p23"/>
          <p:cNvSpPr txBox="1"/>
          <p:nvPr>
            <p:ph idx="8" type="subTitle"/>
          </p:nvPr>
        </p:nvSpPr>
        <p:spPr>
          <a:xfrm>
            <a:off x="5970766" y="3485573"/>
            <a:ext cx="2205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4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2372689" y="1927359"/>
            <a:ext cx="2013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24"/>
          <p:cNvSpPr txBox="1"/>
          <p:nvPr>
            <p:ph idx="2" type="subTitle"/>
          </p:nvPr>
        </p:nvSpPr>
        <p:spPr>
          <a:xfrm>
            <a:off x="2372689" y="2278234"/>
            <a:ext cx="20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3" type="subTitle"/>
          </p:nvPr>
        </p:nvSpPr>
        <p:spPr>
          <a:xfrm>
            <a:off x="6079914" y="1927359"/>
            <a:ext cx="2013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24"/>
          <p:cNvSpPr txBox="1"/>
          <p:nvPr>
            <p:ph idx="4" type="subTitle"/>
          </p:nvPr>
        </p:nvSpPr>
        <p:spPr>
          <a:xfrm>
            <a:off x="6079914" y="2278234"/>
            <a:ext cx="20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5" type="subTitle"/>
          </p:nvPr>
        </p:nvSpPr>
        <p:spPr>
          <a:xfrm>
            <a:off x="2372689" y="3557562"/>
            <a:ext cx="2013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1" name="Google Shape;141;p24"/>
          <p:cNvSpPr txBox="1"/>
          <p:nvPr>
            <p:ph idx="6" type="subTitle"/>
          </p:nvPr>
        </p:nvSpPr>
        <p:spPr>
          <a:xfrm>
            <a:off x="2372689" y="3908561"/>
            <a:ext cx="20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7" type="subTitle"/>
          </p:nvPr>
        </p:nvSpPr>
        <p:spPr>
          <a:xfrm>
            <a:off x="6079914" y="3557562"/>
            <a:ext cx="2013600" cy="35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3" name="Google Shape;143;p24"/>
          <p:cNvSpPr txBox="1"/>
          <p:nvPr>
            <p:ph idx="8" type="subTitle"/>
          </p:nvPr>
        </p:nvSpPr>
        <p:spPr>
          <a:xfrm>
            <a:off x="6079914" y="3908561"/>
            <a:ext cx="20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BLANK_1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2" type="title"/>
          </p:nvPr>
        </p:nvSpPr>
        <p:spPr>
          <a:xfrm>
            <a:off x="774079" y="3071843"/>
            <a:ext cx="1776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774079" y="3451163"/>
            <a:ext cx="17763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3" type="title"/>
          </p:nvPr>
        </p:nvSpPr>
        <p:spPr>
          <a:xfrm>
            <a:off x="2714080" y="3071843"/>
            <a:ext cx="1776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4" type="subTitle"/>
          </p:nvPr>
        </p:nvSpPr>
        <p:spPr>
          <a:xfrm>
            <a:off x="2714080" y="3451163"/>
            <a:ext cx="17763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5" type="title"/>
          </p:nvPr>
        </p:nvSpPr>
        <p:spPr>
          <a:xfrm>
            <a:off x="4654074" y="3071843"/>
            <a:ext cx="1776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6" type="subTitle"/>
          </p:nvPr>
        </p:nvSpPr>
        <p:spPr>
          <a:xfrm>
            <a:off x="4654074" y="3451163"/>
            <a:ext cx="17763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7" type="title"/>
          </p:nvPr>
        </p:nvSpPr>
        <p:spPr>
          <a:xfrm>
            <a:off x="6594075" y="3071843"/>
            <a:ext cx="17763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8" type="subTitle"/>
          </p:nvPr>
        </p:nvSpPr>
        <p:spPr>
          <a:xfrm>
            <a:off x="6594075" y="3451163"/>
            <a:ext cx="1776300" cy="7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title"/>
          </p:nvPr>
        </p:nvSpPr>
        <p:spPr>
          <a:xfrm>
            <a:off x="2272855" y="1366950"/>
            <a:ext cx="12648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2272855" y="1731038"/>
            <a:ext cx="1927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3" type="title"/>
          </p:nvPr>
        </p:nvSpPr>
        <p:spPr>
          <a:xfrm>
            <a:off x="5896955" y="3588081"/>
            <a:ext cx="12648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4" type="subTitle"/>
          </p:nvPr>
        </p:nvSpPr>
        <p:spPr>
          <a:xfrm>
            <a:off x="5896955" y="3952739"/>
            <a:ext cx="1927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5" type="title"/>
          </p:nvPr>
        </p:nvSpPr>
        <p:spPr>
          <a:xfrm>
            <a:off x="5896955" y="1366950"/>
            <a:ext cx="12648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6" type="subTitle"/>
          </p:nvPr>
        </p:nvSpPr>
        <p:spPr>
          <a:xfrm>
            <a:off x="5896955" y="1731038"/>
            <a:ext cx="1927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7" type="title"/>
          </p:nvPr>
        </p:nvSpPr>
        <p:spPr>
          <a:xfrm>
            <a:off x="2272855" y="2477515"/>
            <a:ext cx="12648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8" type="subTitle"/>
          </p:nvPr>
        </p:nvSpPr>
        <p:spPr>
          <a:xfrm>
            <a:off x="2272855" y="2841888"/>
            <a:ext cx="1927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9" type="title"/>
          </p:nvPr>
        </p:nvSpPr>
        <p:spPr>
          <a:xfrm>
            <a:off x="2272855" y="3588080"/>
            <a:ext cx="12648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3" type="subTitle"/>
          </p:nvPr>
        </p:nvSpPr>
        <p:spPr>
          <a:xfrm>
            <a:off x="2272855" y="3952739"/>
            <a:ext cx="1927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4" type="title"/>
          </p:nvPr>
        </p:nvSpPr>
        <p:spPr>
          <a:xfrm>
            <a:off x="5896955" y="2477515"/>
            <a:ext cx="12648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5" type="subTitle"/>
          </p:nvPr>
        </p:nvSpPr>
        <p:spPr>
          <a:xfrm>
            <a:off x="5896955" y="2841888"/>
            <a:ext cx="1927800" cy="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9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hasCustomPrompt="1" type="title"/>
          </p:nvPr>
        </p:nvSpPr>
        <p:spPr>
          <a:xfrm>
            <a:off x="838875" y="2343453"/>
            <a:ext cx="22092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27"/>
          <p:cNvSpPr txBox="1"/>
          <p:nvPr>
            <p:ph hasCustomPrompt="1" idx="2" type="title"/>
          </p:nvPr>
        </p:nvSpPr>
        <p:spPr>
          <a:xfrm>
            <a:off x="3467400" y="2343453"/>
            <a:ext cx="22092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27"/>
          <p:cNvSpPr txBox="1"/>
          <p:nvPr>
            <p:ph hasCustomPrompt="1" idx="3" type="title"/>
          </p:nvPr>
        </p:nvSpPr>
        <p:spPr>
          <a:xfrm>
            <a:off x="6095925" y="2343453"/>
            <a:ext cx="22092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7"/>
          <p:cNvSpPr txBox="1"/>
          <p:nvPr>
            <p:ph idx="4" type="title"/>
          </p:nvPr>
        </p:nvSpPr>
        <p:spPr>
          <a:xfrm>
            <a:off x="838875" y="3282205"/>
            <a:ext cx="22092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838875" y="3644714"/>
            <a:ext cx="22092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5" type="title"/>
          </p:nvPr>
        </p:nvSpPr>
        <p:spPr>
          <a:xfrm>
            <a:off x="3467400" y="3282205"/>
            <a:ext cx="22092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6" type="subTitle"/>
          </p:nvPr>
        </p:nvSpPr>
        <p:spPr>
          <a:xfrm>
            <a:off x="3467400" y="3644714"/>
            <a:ext cx="22092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7"/>
          <p:cNvSpPr txBox="1"/>
          <p:nvPr>
            <p:ph idx="7" type="title"/>
          </p:nvPr>
        </p:nvSpPr>
        <p:spPr>
          <a:xfrm>
            <a:off x="6095925" y="3282205"/>
            <a:ext cx="2209200" cy="3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8" type="subTitle"/>
          </p:nvPr>
        </p:nvSpPr>
        <p:spPr>
          <a:xfrm>
            <a:off x="6095925" y="3644714"/>
            <a:ext cx="22092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9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13100" y="1201112"/>
            <a:ext cx="378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" type="subTitle"/>
          </p:nvPr>
        </p:nvSpPr>
        <p:spPr>
          <a:xfrm>
            <a:off x="713100" y="1841262"/>
            <a:ext cx="3425700" cy="21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489100" y="1622525"/>
            <a:ext cx="40203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4489095" y="2691754"/>
            <a:ext cx="3425700" cy="8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8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13100" y="1317450"/>
            <a:ext cx="4199700" cy="14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100" y="1160389"/>
            <a:ext cx="7717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0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713225" y="709903"/>
            <a:ext cx="3770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6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9pPr>
          </a:lstStyle>
          <a:p/>
        </p:txBody>
      </p:sp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713100" y="1766050"/>
            <a:ext cx="3148200" cy="1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/>
        </p:nvSpPr>
        <p:spPr>
          <a:xfrm>
            <a:off x="713100" y="3509320"/>
            <a:ext cx="3356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2">
    <p:bg>
      <p:bgPr>
        <a:solidFill>
          <a:schemeClr val="dk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4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512687" y="2862197"/>
            <a:ext cx="264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1512688" y="3255797"/>
            <a:ext cx="26445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986812" y="2862197"/>
            <a:ext cx="264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986813" y="3255797"/>
            <a:ext cx="26445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699769" y="1641984"/>
            <a:ext cx="36780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699769" y="2723659"/>
            <a:ext cx="3442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021170" y="950575"/>
            <a:ext cx="7101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3578600" y="3299750"/>
            <a:ext cx="4850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508100" y="2521275"/>
            <a:ext cx="3921300" cy="6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36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816150" y="4063551"/>
            <a:ext cx="7511700" cy="600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200">
                <a:solidFill>
                  <a:schemeClr val="lt1"/>
                </a:solidFill>
                <a:highlight>
                  <a:schemeClr val="dk2"/>
                </a:highlight>
                <a:latin typeface="Manrope"/>
                <a:ea typeface="Manrope"/>
                <a:cs typeface="Manrope"/>
                <a:sym typeface="Manrop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buNone/>
              <a:def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"/>
              <a:buNone/>
              <a:defRPr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●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○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Sans Pro"/>
              <a:buChar char="■"/>
              <a:def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ddit.com/r/LangChain/comments/1acudx2/efficient_chunking_strategies_for_pdf_information/" TargetMode="External"/><Relationship Id="rId4" Type="http://schemas.openxmlformats.org/officeDocument/2006/relationships/hyperlink" Target="https://www.llamaindex.ai/blog/mastering-pdfs-extracting-sections-headings-paragraphs-and-tables-with-cutting-edge-parser-faea18870125" TargetMode="External"/><Relationship Id="rId5" Type="http://schemas.openxmlformats.org/officeDocument/2006/relationships/hyperlink" Target="https://blog.gopenai.com/chunking-pdfs-and-multimodal-documents-efficient-methods-for-handling-text-tables-and-images-for-467472f02d34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ultimodal.dev/post/how-to-chunk-documents-for-rag" TargetMode="External"/><Relationship Id="rId4" Type="http://schemas.openxmlformats.org/officeDocument/2006/relationships/hyperlink" Target="https://community.openai.com/t/what-is-the-best-way-to-chunk-a-pdf-file-for-rag-in-a-smart-way-that-preserves-the-meaning-during-retrieval/654863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cloud.google.com/generative-ai-app-builder/docs/parse-chunk-documents" TargetMode="External"/><Relationship Id="rId6" Type="http://schemas.openxmlformats.org/officeDocument/2006/relationships/hyperlink" Target="https://palantir.com/docs/foundry/ontology/document-processing/" TargetMode="External"/><Relationship Id="rId7" Type="http://schemas.openxmlformats.org/officeDocument/2006/relationships/hyperlink" Target="https://learn.microsoft.com/en-us/answers/questions/1608976/using-document-intelligence-to-create-chunks-for-i" TargetMode="External"/><Relationship Id="rId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linkedin.com/pulse/text-splitting-chunking-rag-applications-abdelhadi-azzouni-zrvre" TargetMode="External"/><Relationship Id="rId4" Type="http://schemas.openxmlformats.org/officeDocument/2006/relationships/hyperlink" Target="https://ai.gopubby.com/mastering-rag-chunking-techniques-for-enhanced-document-processing-8d5fd88f6b72" TargetMode="External"/><Relationship Id="rId9" Type="http://schemas.openxmlformats.org/officeDocument/2006/relationships/hyperlink" Target="https://blog.dailydoseofds.com/p/5-chunking-strategies-for-rag" TargetMode="External"/><Relationship Id="rId5" Type="http://schemas.openxmlformats.org/officeDocument/2006/relationships/hyperlink" Target="https://ai.gopubby.com/mastering-rag-chunking-techniques-for-enhanced-document-processing-8d5fd88f6b72" TargetMode="External"/><Relationship Id="rId6" Type="http://schemas.openxmlformats.org/officeDocument/2006/relationships/hyperlink" Target="https://www.galileo.ai/blog/mastering-rag-advanced-chunking-techniques-for-llm-applications" TargetMode="External"/><Relationship Id="rId7" Type="http://schemas.openxmlformats.org/officeDocument/2006/relationships/hyperlink" Target="https://kdb.ai/learning-hub/articles/in-depth-review-of-chunking-methods/?utm_source=perplexity" TargetMode="External"/><Relationship Id="rId8" Type="http://schemas.openxmlformats.org/officeDocument/2006/relationships/hyperlink" Target="https://pub.towardsai.net/advanced-rag-05-exploring-semantic-chunking-97c12af20a4d" TargetMode="External"/><Relationship Id="rId11" Type="http://schemas.openxmlformats.org/officeDocument/2006/relationships/image" Target="../media/image3.png"/><Relationship Id="rId10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ctrTitle"/>
          </p:nvPr>
        </p:nvSpPr>
        <p:spPr>
          <a:xfrm>
            <a:off x="448450" y="1905525"/>
            <a:ext cx="57282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BIG - H60 </a:t>
            </a:r>
            <a:r>
              <a:rPr lang="en" sz="4000"/>
              <a:t>Consulting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 Handover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1</a:t>
            </a:r>
            <a:endParaRPr sz="2200"/>
          </a:p>
        </p:txBody>
      </p:sp>
      <p:sp>
        <p:nvSpPr>
          <p:cNvPr id="218" name="Google Shape;218;p35"/>
          <p:cNvSpPr txBox="1"/>
          <p:nvPr>
            <p:ph idx="1" type="subTitle"/>
          </p:nvPr>
        </p:nvSpPr>
        <p:spPr>
          <a:xfrm>
            <a:off x="448450" y="4376050"/>
            <a:ext cx="70962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Empowering Aviators with Intelligent Tools for Clarity and Efficiency</a:t>
            </a:r>
            <a:endParaRPr i="1"/>
          </a:p>
        </p:txBody>
      </p:sp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18215" l="3174" r="2056" t="16283"/>
          <a:stretch/>
        </p:blipFill>
        <p:spPr>
          <a:xfrm rot="379241">
            <a:off x="2130777" y="383240"/>
            <a:ext cx="7105123" cy="2598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 title="university_of_illinois_at_urbana_champaign_logo-freelogovectors.net_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250" y="13"/>
            <a:ext cx="1134602" cy="70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title="Screenshot 2025-03-31 at 4.44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7900" y="88200"/>
            <a:ext cx="734025" cy="5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 txBox="1"/>
          <p:nvPr>
            <p:ph idx="1" type="subTitle"/>
          </p:nvPr>
        </p:nvSpPr>
        <p:spPr>
          <a:xfrm>
            <a:off x="4860275" y="1175700"/>
            <a:ext cx="3994500" cy="36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anrope"/>
                <a:ea typeface="Manrope"/>
                <a:cs typeface="Manrope"/>
                <a:sym typeface="Manrope"/>
              </a:rPr>
              <a:t>You’ll receive:</a:t>
            </a:r>
            <a:endParaRPr b="1" sz="15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anrope"/>
              <a:ea typeface="Manrope"/>
              <a:cs typeface="Manrope"/>
              <a:sym typeface="Manrope"/>
            </a:endParaRPr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❖"/>
            </a:pPr>
            <a:r>
              <a:rPr b="1" lang="en" sz="1250"/>
              <a:t>Project Overview Slides – </a:t>
            </a:r>
            <a:r>
              <a:rPr lang="en" sz="1250"/>
              <a:t>This document</a:t>
            </a:r>
            <a:endParaRPr sz="125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❖"/>
            </a:pPr>
            <a:r>
              <a:rPr b="1" lang="en" sz="1250"/>
              <a:t>Readme + Codebase – </a:t>
            </a:r>
            <a:r>
              <a:rPr lang="en" sz="1250"/>
              <a:t>Setup &amp; usage instructions</a:t>
            </a:r>
            <a:endParaRPr sz="125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-30797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❖"/>
            </a:pPr>
            <a:r>
              <a:rPr b="1" lang="en" sz="1250"/>
              <a:t>Executive Project Summary</a:t>
            </a:r>
            <a:endParaRPr sz="1250"/>
          </a:p>
        </p:txBody>
      </p:sp>
      <p:sp>
        <p:nvSpPr>
          <p:cNvPr id="617" name="Google Shape;617;p44"/>
          <p:cNvSpPr/>
          <p:nvPr/>
        </p:nvSpPr>
        <p:spPr>
          <a:xfrm>
            <a:off x="4804625" y="1648500"/>
            <a:ext cx="4105800" cy="140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8" name="Google Shape;618;p44"/>
          <p:cNvSpPr txBox="1"/>
          <p:nvPr>
            <p:ph type="title"/>
          </p:nvPr>
        </p:nvSpPr>
        <p:spPr>
          <a:xfrm>
            <a:off x="4860269" y="323184"/>
            <a:ext cx="36780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Handover Package Summary</a:t>
            </a:r>
            <a:endParaRPr sz="1800"/>
          </a:p>
        </p:txBody>
      </p:sp>
      <p:grpSp>
        <p:nvGrpSpPr>
          <p:cNvPr id="619" name="Google Shape;619;p44"/>
          <p:cNvGrpSpPr/>
          <p:nvPr/>
        </p:nvGrpSpPr>
        <p:grpSpPr>
          <a:xfrm>
            <a:off x="339662" y="640553"/>
            <a:ext cx="4143792" cy="4076061"/>
            <a:chOff x="5006925" y="1261486"/>
            <a:chExt cx="3228006" cy="2606511"/>
          </a:xfrm>
        </p:grpSpPr>
        <p:sp>
          <p:nvSpPr>
            <p:cNvPr id="620" name="Google Shape;620;p44"/>
            <p:cNvSpPr/>
            <p:nvPr/>
          </p:nvSpPr>
          <p:spPr>
            <a:xfrm>
              <a:off x="6244046" y="3281082"/>
              <a:ext cx="811709" cy="473846"/>
            </a:xfrm>
            <a:custGeom>
              <a:rect b="b" l="l" r="r" t="t"/>
              <a:pathLst>
                <a:path extrusionOk="0" h="17416" w="29834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5962075" y="3754938"/>
              <a:ext cx="1374958" cy="113059"/>
            </a:xfrm>
            <a:custGeom>
              <a:rect b="b" l="l" r="r" t="t"/>
              <a:pathLst>
                <a:path extrusionOk="0" h="1256" w="50536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5006925" y="3027426"/>
              <a:ext cx="3228006" cy="303717"/>
            </a:xfrm>
            <a:custGeom>
              <a:rect b="b" l="l" r="r" t="t"/>
              <a:pathLst>
                <a:path extrusionOk="0" h="11163" w="116524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5006925" y="1261486"/>
              <a:ext cx="3228006" cy="1775507"/>
            </a:xfrm>
            <a:custGeom>
              <a:rect b="b" l="l" r="r" t="t"/>
              <a:pathLst>
                <a:path extrusionOk="0" h="65258" w="116524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6604088" y="3133251"/>
              <a:ext cx="91621" cy="92073"/>
            </a:xfrm>
            <a:custGeom>
              <a:rect b="b" l="l" r="r" t="t"/>
              <a:pathLst>
                <a:path extrusionOk="0" h="4566" w="4543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5" name="Google Shape;6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775" y="827250"/>
            <a:ext cx="2567552" cy="23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4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44" title="university_of_illinois_at_urbana_champaign_logo-freelogovectors.net_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375" y="53725"/>
            <a:ext cx="1088349" cy="6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5"/>
          <p:cNvSpPr/>
          <p:nvPr/>
        </p:nvSpPr>
        <p:spPr>
          <a:xfrm>
            <a:off x="601700" y="3406350"/>
            <a:ext cx="3338400" cy="955500"/>
          </a:xfrm>
          <a:prstGeom prst="rect">
            <a:avLst/>
          </a:prstGeom>
          <a:solidFill>
            <a:srgbClr val="F6F6F6"/>
          </a:solidFill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4" name="Google Shape;634;p45"/>
          <p:cNvSpPr txBox="1"/>
          <p:nvPr>
            <p:ph type="title"/>
          </p:nvPr>
        </p:nvSpPr>
        <p:spPr>
          <a:xfrm>
            <a:off x="713225" y="709903"/>
            <a:ext cx="3770400" cy="9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35" name="Google Shape;635;p45"/>
          <p:cNvSpPr txBox="1"/>
          <p:nvPr>
            <p:ph idx="1" type="subTitle"/>
          </p:nvPr>
        </p:nvSpPr>
        <p:spPr>
          <a:xfrm>
            <a:off x="392775" y="2073650"/>
            <a:ext cx="4236300" cy="17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 for the opportunity to build CBA CoPilot. We hope it brings clarity and speed to your operations.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reach out with any questions.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— </a:t>
            </a:r>
            <a:r>
              <a:rPr b="1" lang="en"/>
              <a:t>Team 1, Business </a:t>
            </a:r>
            <a:r>
              <a:rPr b="1" lang="en"/>
              <a:t>Intelligence Group (UIUC)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636" name="Google Shape;6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938" y="535350"/>
            <a:ext cx="3600031" cy="406874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8" name="Google Shape;638;p45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0925" y="0"/>
            <a:ext cx="593075" cy="4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5" title="university_of_illinois_at_urbana_champaign_logo-freelogovectors.net_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50" y="-25"/>
            <a:ext cx="1088349" cy="6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45"/>
          <p:cNvSpPr/>
          <p:nvPr/>
        </p:nvSpPr>
        <p:spPr>
          <a:xfrm>
            <a:off x="320950" y="2073650"/>
            <a:ext cx="4389900" cy="140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/>
          <p:cNvSpPr txBox="1"/>
          <p:nvPr>
            <p:ph type="title"/>
          </p:nvPr>
        </p:nvSpPr>
        <p:spPr>
          <a:xfrm>
            <a:off x="748149" y="149500"/>
            <a:ext cx="77901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Bibliography</a:t>
            </a:r>
            <a:endParaRPr sz="2700"/>
          </a:p>
        </p:txBody>
      </p:sp>
      <p:sp>
        <p:nvSpPr>
          <p:cNvPr id="646" name="Google Shape;646;p46"/>
          <p:cNvSpPr txBox="1"/>
          <p:nvPr>
            <p:ph idx="1" type="subTitle"/>
          </p:nvPr>
        </p:nvSpPr>
        <p:spPr>
          <a:xfrm>
            <a:off x="628600" y="1229550"/>
            <a:ext cx="80292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Efficient chunking strategies for PDF information extraction with AI. (n.d.). Reddit.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https://www.reddit.com/r/LangChain/comments/1acudx2/efficient_chunking_strategies_for_pdf_information/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[2] Mastering PDFs: Extracting sections, headings, paragraphs, and tables with a cutting-edge parser. (n.d.). LlamaIndex Blog.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https://www.llamaindex.ai/blog/mastering-pdfs-extracting-sections-headings-paragraphs-and-tables-with-cutting-edge-parser-faea18870125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[3] Chunking PDFs and multimodal documents: Efficient methods for handling text, tables, and images. (n.d.). GOpenAI Blog.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https://blog.gopenai.com/chunking-pdfs-and-multimodal-documents-efficient-methods-for-handling-text-tables-and-images-for-467472f02d34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47" name="Google Shape;647;p46" title="Screenshot 2025-03-31 at 4.44.08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6" title="university_of_illinois_at_urbana_champaign_logo-freelogovectors.net_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375" y="53725"/>
            <a:ext cx="1088349" cy="6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7"/>
          <p:cNvSpPr txBox="1"/>
          <p:nvPr>
            <p:ph type="title"/>
          </p:nvPr>
        </p:nvSpPr>
        <p:spPr>
          <a:xfrm>
            <a:off x="748149" y="149500"/>
            <a:ext cx="77901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Bibliography</a:t>
            </a:r>
            <a:endParaRPr sz="2700"/>
          </a:p>
        </p:txBody>
      </p:sp>
      <p:sp>
        <p:nvSpPr>
          <p:cNvPr id="655" name="Google Shape;655;p47"/>
          <p:cNvSpPr txBox="1"/>
          <p:nvPr>
            <p:ph idx="1" type="subTitle"/>
          </p:nvPr>
        </p:nvSpPr>
        <p:spPr>
          <a:xfrm>
            <a:off x="601900" y="1229550"/>
            <a:ext cx="80826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[4] How to chunk documents for RAG. (n.d.). Multimodal.dev.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https://www.multimodal.dev/post/how-to-chunk-documents-for-rag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[5] What is the best way to chunk a PDF file for RAG in a smart way that preserves meaning during retrieval? (n.d.). OpenAI Community Forum.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https://community.openai.com/t/what-is-the-best-way-to-chunk-a-pdf-file-for-rag-in-a-smart-way-that-preserves-the-meaning-during-retrieval/654863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[6] Parse and chunk documents | Vertex AI Agent Builder. (n.d.). Google Cloud. Retrieved from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https://cloud.google.com/generative-ai-app-builder/docs/parse-chunk-documents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[7] Document processing. (n.d.). Palantir Documentation.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https://palantir.com/docs/foundry/ontology/document-processing/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 sz="1300"/>
              <a:t>8] Using Document Intelligence to create chunks for index - How do I…? (n.d.). Microsoft Learn.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https://learn.microsoft.com/en-us/answers/questions/1608976/using-document-intelligence-to-create-chunks-for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56" name="Google Shape;656;p47" title="Screenshot 2025-03-31 at 4.44.08 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7" title="university_of_illinois_at_urbana_champaign_logo-freelogovectors.net_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375" y="53725"/>
            <a:ext cx="1088349" cy="6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"/>
          <p:cNvSpPr txBox="1"/>
          <p:nvPr>
            <p:ph type="title"/>
          </p:nvPr>
        </p:nvSpPr>
        <p:spPr>
          <a:xfrm>
            <a:off x="766674" y="176200"/>
            <a:ext cx="77901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Bibliography</a:t>
            </a:r>
            <a:endParaRPr sz="2700"/>
          </a:p>
        </p:txBody>
      </p:sp>
      <p:sp>
        <p:nvSpPr>
          <p:cNvPr id="664" name="Google Shape;664;p48"/>
          <p:cNvSpPr txBox="1"/>
          <p:nvPr>
            <p:ph idx="1" type="subTitle"/>
          </p:nvPr>
        </p:nvSpPr>
        <p:spPr>
          <a:xfrm>
            <a:off x="627925" y="1242925"/>
            <a:ext cx="8323200" cy="32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[9] Azzouni, A. (n.d.). Text splitting &amp; chunking for RAG applications. LinkedIn Pulse.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https://www.linkedin.com/pulse/text-splitting-chunking-rag-applications-abdelhadi-azzouni-zrvre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[10] Mastering RAG: Chunking techniques for enhanced document processing. (n.d.).GoPubby AI.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https://ai.gopubby.com/mastering-rag-chunking-techniques-for-enhanced-document-processing-8d5fd88f6b7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2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[11] Mastering RAG: Advanced chunking techniques for LLM applications. (n.d.). Galileo AI Blog.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https://www.galileo.ai/blog/mastering-rag-advanced-chunking-techniques-for-llm-applications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[12] In-depth review of chunking methods. (n.d.). KDB AI Learning Hub.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7"/>
              </a:rPr>
              <a:t>https://kdb.ai/learning-hub/articles/in-depth-review-of-chunking-methods/?utm_source=perplexity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[13] Advanced RAG 05: Exploring semantic chunking. (n.d.). Towards AI.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8"/>
              </a:rPr>
              <a:t>https://pub.towardsai.net/advanced-rag-05-exploring-semantic-chunking-97c12af20a4d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[14] 5 chunking strategies for RAG. (n.d.). Daily Dose of Data Science Blog. Retrieved from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9"/>
              </a:rPr>
              <a:t>https://blog.dailydoseofds.com/p/5-chunking-strategies-for-rag</a:t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665" name="Google Shape;665;p48" title="Screenshot 2025-03-31 at 4.44.08 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48" title="university_of_illinois_at_urbana_champaign_logo-freelogovectors.net_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7375" y="53725"/>
            <a:ext cx="1088349" cy="6802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ctrTitle"/>
          </p:nvPr>
        </p:nvSpPr>
        <p:spPr>
          <a:xfrm>
            <a:off x="1748100" y="317650"/>
            <a:ext cx="56478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Meet  Our Team!</a:t>
            </a:r>
            <a:endParaRPr sz="3200"/>
          </a:p>
        </p:txBody>
      </p:sp>
      <p:pic>
        <p:nvPicPr>
          <p:cNvPr id="228" name="Google Shape;228;p36" title="university_of_illinois_at_urbana_champaign_logo-freelogovectors.net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-25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6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375" y="73725"/>
            <a:ext cx="734025" cy="53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4400" y="1448025"/>
            <a:ext cx="5875204" cy="3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6"/>
          <p:cNvSpPr txBox="1"/>
          <p:nvPr/>
        </p:nvSpPr>
        <p:spPr>
          <a:xfrm>
            <a:off x="6059100" y="4677275"/>
            <a:ext cx="1011300" cy="33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Tejasri Joshi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/>
          <p:nvPr/>
        </p:nvSpPr>
        <p:spPr>
          <a:xfrm>
            <a:off x="661300" y="1363425"/>
            <a:ext cx="2073600" cy="1075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8" name="Google Shape;238;p37"/>
          <p:cNvSpPr txBox="1"/>
          <p:nvPr>
            <p:ph type="title"/>
          </p:nvPr>
        </p:nvSpPr>
        <p:spPr>
          <a:xfrm>
            <a:off x="713100" y="4548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Handover Overview</a:t>
            </a:r>
            <a:endParaRPr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 txBox="1"/>
          <p:nvPr>
            <p:ph idx="1" type="subTitle"/>
          </p:nvPr>
        </p:nvSpPr>
        <p:spPr>
          <a:xfrm>
            <a:off x="467991" y="1913800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System Purpose</a:t>
            </a:r>
            <a:endParaRPr b="1" sz="1700"/>
          </a:p>
        </p:txBody>
      </p:sp>
      <p:sp>
        <p:nvSpPr>
          <p:cNvPr id="240" name="Google Shape;240;p37"/>
          <p:cNvSpPr txBox="1"/>
          <p:nvPr>
            <p:ph idx="4" type="subTitle"/>
          </p:nvPr>
        </p:nvSpPr>
        <p:spPr>
          <a:xfrm>
            <a:off x="3126691" y="1988975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Functional Overview</a:t>
            </a:r>
            <a:endParaRPr b="1" sz="1500"/>
          </a:p>
        </p:txBody>
      </p:sp>
      <p:sp>
        <p:nvSpPr>
          <p:cNvPr id="241" name="Google Shape;241;p37"/>
          <p:cNvSpPr txBox="1"/>
          <p:nvPr>
            <p:ph idx="3" type="title"/>
          </p:nvPr>
        </p:nvSpPr>
        <p:spPr>
          <a:xfrm>
            <a:off x="1037700" y="1412824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7"/>
          <p:cNvSpPr txBox="1"/>
          <p:nvPr>
            <p:ph idx="6" type="title"/>
          </p:nvPr>
        </p:nvSpPr>
        <p:spPr>
          <a:xfrm>
            <a:off x="3644700" y="1412824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37"/>
          <p:cNvSpPr txBox="1"/>
          <p:nvPr>
            <p:ph idx="7" type="subTitle"/>
          </p:nvPr>
        </p:nvSpPr>
        <p:spPr>
          <a:xfrm>
            <a:off x="5648250" y="1988975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Inputs &amp; Outputs</a:t>
            </a:r>
            <a:endParaRPr b="1"/>
          </a:p>
        </p:txBody>
      </p:sp>
      <p:sp>
        <p:nvSpPr>
          <p:cNvPr id="244" name="Google Shape;244;p37"/>
          <p:cNvSpPr txBox="1"/>
          <p:nvPr>
            <p:ph idx="9" type="title"/>
          </p:nvPr>
        </p:nvSpPr>
        <p:spPr>
          <a:xfrm>
            <a:off x="6404100" y="1412824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5" name="Google Shape;245;p37"/>
          <p:cNvSpPr txBox="1"/>
          <p:nvPr>
            <p:ph idx="13" type="subTitle"/>
          </p:nvPr>
        </p:nvSpPr>
        <p:spPr>
          <a:xfrm>
            <a:off x="1991991" y="3720771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Experience</a:t>
            </a:r>
            <a:endParaRPr b="1"/>
          </a:p>
        </p:txBody>
      </p:sp>
      <p:sp>
        <p:nvSpPr>
          <p:cNvPr id="246" name="Google Shape;246;p37"/>
          <p:cNvSpPr txBox="1"/>
          <p:nvPr>
            <p:ph idx="15" type="title"/>
          </p:nvPr>
        </p:nvSpPr>
        <p:spPr>
          <a:xfrm>
            <a:off x="2561700" y="3095688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7" name="Google Shape;247;p37"/>
          <p:cNvSpPr txBox="1"/>
          <p:nvPr>
            <p:ph idx="16" type="subTitle"/>
          </p:nvPr>
        </p:nvSpPr>
        <p:spPr>
          <a:xfrm>
            <a:off x="4598991" y="3720771"/>
            <a:ext cx="2354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 responsibilities</a:t>
            </a:r>
            <a:endParaRPr b="1"/>
          </a:p>
        </p:txBody>
      </p:sp>
      <p:sp>
        <p:nvSpPr>
          <p:cNvPr id="248" name="Google Shape;248;p37"/>
          <p:cNvSpPr txBox="1"/>
          <p:nvPr>
            <p:ph idx="18" type="title"/>
          </p:nvPr>
        </p:nvSpPr>
        <p:spPr>
          <a:xfrm>
            <a:off x="5168700" y="3095688"/>
            <a:ext cx="1215000" cy="4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249" name="Google Shape;2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601898">
            <a:off x="6748649" y="198177"/>
            <a:ext cx="2158978" cy="120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7" title="university_of_illinois_at_urbana_champaign_logo-freelogovectors.net_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50" y="-25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 title="Screenshot 2025-03-31 at 4.44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9975" y="19325"/>
            <a:ext cx="734025" cy="5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7"/>
          <p:cNvSpPr/>
          <p:nvPr/>
        </p:nvSpPr>
        <p:spPr>
          <a:xfrm>
            <a:off x="3291600" y="1307925"/>
            <a:ext cx="2073600" cy="133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5959925" y="1363425"/>
            <a:ext cx="2212500" cy="133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4739400" y="3046725"/>
            <a:ext cx="2073600" cy="133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2132400" y="3046725"/>
            <a:ext cx="2073600" cy="1174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713100" y="4068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Purpose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8"/>
          <p:cNvSpPr txBox="1"/>
          <p:nvPr>
            <p:ph idx="2" type="title"/>
          </p:nvPr>
        </p:nvSpPr>
        <p:spPr>
          <a:xfrm>
            <a:off x="713100" y="2557763"/>
            <a:ext cx="19401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/>
              <a:t>Clause-Level Answers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>
            <p:ph idx="1" type="subTitle"/>
          </p:nvPr>
        </p:nvSpPr>
        <p:spPr>
          <a:xfrm>
            <a:off x="653150" y="3098751"/>
            <a:ext cx="18363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contract-related questions with clause-level precision</a:t>
            </a:r>
            <a:endParaRPr/>
          </a:p>
        </p:txBody>
      </p:sp>
      <p:sp>
        <p:nvSpPr>
          <p:cNvPr id="264" name="Google Shape;264;p38"/>
          <p:cNvSpPr txBox="1"/>
          <p:nvPr>
            <p:ph idx="3" type="title"/>
          </p:nvPr>
        </p:nvSpPr>
        <p:spPr>
          <a:xfrm>
            <a:off x="2734988" y="2439175"/>
            <a:ext cx="17763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References</a:t>
            </a:r>
            <a:endParaRPr/>
          </a:p>
        </p:txBody>
      </p:sp>
      <p:sp>
        <p:nvSpPr>
          <p:cNvPr id="265" name="Google Shape;265;p38"/>
          <p:cNvSpPr txBox="1"/>
          <p:nvPr>
            <p:ph idx="4" type="subTitle"/>
          </p:nvPr>
        </p:nvSpPr>
        <p:spPr>
          <a:xfrm>
            <a:off x="2734990" y="3087291"/>
            <a:ext cx="17763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references to source documents</a:t>
            </a:r>
            <a:endParaRPr/>
          </a:p>
        </p:txBody>
      </p:sp>
      <p:sp>
        <p:nvSpPr>
          <p:cNvPr id="266" name="Google Shape;266;p38"/>
          <p:cNvSpPr txBox="1"/>
          <p:nvPr>
            <p:ph idx="5" type="title"/>
          </p:nvPr>
        </p:nvSpPr>
        <p:spPr>
          <a:xfrm>
            <a:off x="4593100" y="2284551"/>
            <a:ext cx="17763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Scheduling</a:t>
            </a:r>
            <a:endParaRPr/>
          </a:p>
        </p:txBody>
      </p:sp>
      <p:sp>
        <p:nvSpPr>
          <p:cNvPr id="267" name="Google Shape;267;p38"/>
          <p:cNvSpPr txBox="1"/>
          <p:nvPr>
            <p:ph idx="6" type="subTitle"/>
          </p:nvPr>
        </p:nvSpPr>
        <p:spPr>
          <a:xfrm>
            <a:off x="4593101" y="3073626"/>
            <a:ext cx="1776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Offer scheduling support based on contract rules</a:t>
            </a:r>
            <a:endParaRPr/>
          </a:p>
        </p:txBody>
      </p:sp>
      <p:sp>
        <p:nvSpPr>
          <p:cNvPr id="268" name="Google Shape;268;p38"/>
          <p:cNvSpPr txBox="1"/>
          <p:nvPr>
            <p:ph idx="7" type="title"/>
          </p:nvPr>
        </p:nvSpPr>
        <p:spPr>
          <a:xfrm>
            <a:off x="6533100" y="2292925"/>
            <a:ext cx="17763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Admin Intervention</a:t>
            </a:r>
            <a:endParaRPr/>
          </a:p>
        </p:txBody>
      </p:sp>
      <p:sp>
        <p:nvSpPr>
          <p:cNvPr id="269" name="Google Shape;269;p38"/>
          <p:cNvSpPr txBox="1"/>
          <p:nvPr>
            <p:ph idx="8" type="subTitle"/>
          </p:nvPr>
        </p:nvSpPr>
        <p:spPr>
          <a:xfrm>
            <a:off x="6533100" y="3105604"/>
            <a:ext cx="17763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dependency on manual lookup and admin back-and-forth</a:t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>
            <a:off x="1190029" y="1325612"/>
            <a:ext cx="822900" cy="82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>
            <a:off x="3211917" y="1369255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5070024" y="1332910"/>
            <a:ext cx="822900" cy="83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/>
          <p:nvPr/>
        </p:nvSpPr>
        <p:spPr>
          <a:xfrm>
            <a:off x="7010025" y="1387543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38"/>
          <p:cNvGrpSpPr/>
          <p:nvPr/>
        </p:nvGrpSpPr>
        <p:grpSpPr>
          <a:xfrm>
            <a:off x="3400556" y="1574454"/>
            <a:ext cx="445609" cy="412502"/>
            <a:chOff x="3369335" y="2102280"/>
            <a:chExt cx="429544" cy="397630"/>
          </a:xfrm>
        </p:grpSpPr>
        <p:sp>
          <p:nvSpPr>
            <p:cNvPr id="275" name="Google Shape;275;p38"/>
            <p:cNvSpPr/>
            <p:nvPr/>
          </p:nvSpPr>
          <p:spPr>
            <a:xfrm>
              <a:off x="3577958" y="2430346"/>
              <a:ext cx="12298" cy="47475"/>
            </a:xfrm>
            <a:custGeom>
              <a:rect b="b" l="l" r="r" t="t"/>
              <a:pathLst>
                <a:path extrusionOk="0" h="1382" w="3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8"/>
            <p:cNvSpPr/>
            <p:nvPr/>
          </p:nvSpPr>
          <p:spPr>
            <a:xfrm>
              <a:off x="3369335" y="2102280"/>
              <a:ext cx="429544" cy="397630"/>
            </a:xfrm>
            <a:custGeom>
              <a:rect b="b" l="l" r="r" t="t"/>
              <a:pathLst>
                <a:path extrusionOk="0" h="11575" w="12504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38"/>
          <p:cNvGrpSpPr/>
          <p:nvPr/>
        </p:nvGrpSpPr>
        <p:grpSpPr>
          <a:xfrm>
            <a:off x="5342281" y="1525454"/>
            <a:ext cx="278398" cy="454292"/>
            <a:chOff x="2074314" y="4039520"/>
            <a:chExt cx="268362" cy="429509"/>
          </a:xfrm>
        </p:grpSpPr>
        <p:sp>
          <p:nvSpPr>
            <p:cNvPr id="278" name="Google Shape;278;p38"/>
            <p:cNvSpPr/>
            <p:nvPr/>
          </p:nvSpPr>
          <p:spPr>
            <a:xfrm>
              <a:off x="2187231" y="4431379"/>
              <a:ext cx="42563" cy="12298"/>
            </a:xfrm>
            <a:custGeom>
              <a:rect b="b" l="l" r="r" t="t"/>
              <a:pathLst>
                <a:path extrusionOk="0" h="358" w="1239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048" y="357"/>
                  </a:lnTo>
                  <a:cubicBezTo>
                    <a:pt x="1143" y="357"/>
                    <a:pt x="1238" y="286"/>
                    <a:pt x="1238" y="191"/>
                  </a:cubicBezTo>
                  <a:cubicBezTo>
                    <a:pt x="1238" y="96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8"/>
            <p:cNvSpPr/>
            <p:nvPr/>
          </p:nvSpPr>
          <p:spPr>
            <a:xfrm>
              <a:off x="2074314" y="4039520"/>
              <a:ext cx="268362" cy="429509"/>
            </a:xfrm>
            <a:custGeom>
              <a:rect b="b" l="l" r="r" t="t"/>
              <a:pathLst>
                <a:path extrusionOk="0" h="12503" w="7812">
                  <a:moveTo>
                    <a:pt x="4121" y="1786"/>
                  </a:moveTo>
                  <a:cubicBezTo>
                    <a:pt x="4192" y="1786"/>
                    <a:pt x="4240" y="1834"/>
                    <a:pt x="4240" y="1882"/>
                  </a:cubicBezTo>
                  <a:lnTo>
                    <a:pt x="4335" y="2215"/>
                  </a:lnTo>
                  <a:lnTo>
                    <a:pt x="3478" y="2215"/>
                  </a:lnTo>
                  <a:lnTo>
                    <a:pt x="3573" y="1882"/>
                  </a:lnTo>
                  <a:cubicBezTo>
                    <a:pt x="3573" y="1834"/>
                    <a:pt x="3620" y="1786"/>
                    <a:pt x="3692" y="1786"/>
                  </a:cubicBezTo>
                  <a:close/>
                  <a:moveTo>
                    <a:pt x="5407" y="2572"/>
                  </a:moveTo>
                  <a:cubicBezTo>
                    <a:pt x="5502" y="2572"/>
                    <a:pt x="5597" y="2620"/>
                    <a:pt x="5669" y="2667"/>
                  </a:cubicBezTo>
                  <a:lnTo>
                    <a:pt x="6002" y="2929"/>
                  </a:lnTo>
                  <a:lnTo>
                    <a:pt x="1811" y="2929"/>
                  </a:lnTo>
                  <a:lnTo>
                    <a:pt x="2144" y="2667"/>
                  </a:lnTo>
                  <a:cubicBezTo>
                    <a:pt x="2215" y="2620"/>
                    <a:pt x="2311" y="2572"/>
                    <a:pt x="2430" y="2572"/>
                  </a:cubicBezTo>
                  <a:close/>
                  <a:moveTo>
                    <a:pt x="2477" y="3287"/>
                  </a:moveTo>
                  <a:lnTo>
                    <a:pt x="2644" y="4620"/>
                  </a:lnTo>
                  <a:lnTo>
                    <a:pt x="1858" y="4620"/>
                  </a:lnTo>
                  <a:lnTo>
                    <a:pt x="1501" y="3287"/>
                  </a:lnTo>
                  <a:close/>
                  <a:moveTo>
                    <a:pt x="3716" y="3287"/>
                  </a:moveTo>
                  <a:lnTo>
                    <a:pt x="3716" y="4620"/>
                  </a:lnTo>
                  <a:lnTo>
                    <a:pt x="3001" y="4620"/>
                  </a:lnTo>
                  <a:lnTo>
                    <a:pt x="2835" y="3287"/>
                  </a:lnTo>
                  <a:close/>
                  <a:moveTo>
                    <a:pt x="4978" y="3287"/>
                  </a:moveTo>
                  <a:lnTo>
                    <a:pt x="4811" y="4620"/>
                  </a:lnTo>
                  <a:lnTo>
                    <a:pt x="4097" y="4620"/>
                  </a:lnTo>
                  <a:lnTo>
                    <a:pt x="4097" y="3287"/>
                  </a:lnTo>
                  <a:close/>
                  <a:moveTo>
                    <a:pt x="1882" y="6049"/>
                  </a:moveTo>
                  <a:lnTo>
                    <a:pt x="2120" y="8550"/>
                  </a:lnTo>
                  <a:cubicBezTo>
                    <a:pt x="2168" y="8978"/>
                    <a:pt x="2287" y="9335"/>
                    <a:pt x="2477" y="9574"/>
                  </a:cubicBezTo>
                  <a:lnTo>
                    <a:pt x="2311" y="9574"/>
                  </a:lnTo>
                  <a:cubicBezTo>
                    <a:pt x="1668" y="9574"/>
                    <a:pt x="1120" y="9121"/>
                    <a:pt x="1001" y="8502"/>
                  </a:cubicBezTo>
                  <a:lnTo>
                    <a:pt x="548" y="6049"/>
                  </a:lnTo>
                  <a:close/>
                  <a:moveTo>
                    <a:pt x="7336" y="4977"/>
                  </a:moveTo>
                  <a:cubicBezTo>
                    <a:pt x="7383" y="4977"/>
                    <a:pt x="7407" y="5001"/>
                    <a:pt x="7407" y="5001"/>
                  </a:cubicBezTo>
                  <a:cubicBezTo>
                    <a:pt x="7431" y="5025"/>
                    <a:pt x="7431" y="5049"/>
                    <a:pt x="7431" y="5096"/>
                  </a:cubicBezTo>
                  <a:lnTo>
                    <a:pt x="7312" y="5692"/>
                  </a:lnTo>
                  <a:lnTo>
                    <a:pt x="3358" y="5692"/>
                  </a:lnTo>
                  <a:cubicBezTo>
                    <a:pt x="3263" y="5692"/>
                    <a:pt x="3192" y="5763"/>
                    <a:pt x="3192" y="5859"/>
                  </a:cubicBezTo>
                  <a:cubicBezTo>
                    <a:pt x="3192" y="5978"/>
                    <a:pt x="3263" y="6049"/>
                    <a:pt x="3358" y="6049"/>
                  </a:cubicBezTo>
                  <a:lnTo>
                    <a:pt x="3716" y="6049"/>
                  </a:lnTo>
                  <a:lnTo>
                    <a:pt x="3716" y="9574"/>
                  </a:lnTo>
                  <a:lnTo>
                    <a:pt x="3073" y="9574"/>
                  </a:lnTo>
                  <a:cubicBezTo>
                    <a:pt x="2835" y="9574"/>
                    <a:pt x="2549" y="9193"/>
                    <a:pt x="2501" y="8526"/>
                  </a:cubicBezTo>
                  <a:lnTo>
                    <a:pt x="2263" y="6049"/>
                  </a:lnTo>
                  <a:lnTo>
                    <a:pt x="2644" y="6049"/>
                  </a:lnTo>
                  <a:cubicBezTo>
                    <a:pt x="2739" y="6049"/>
                    <a:pt x="2811" y="5978"/>
                    <a:pt x="2811" y="5859"/>
                  </a:cubicBezTo>
                  <a:cubicBezTo>
                    <a:pt x="2811" y="5763"/>
                    <a:pt x="2739" y="5692"/>
                    <a:pt x="2644" y="5692"/>
                  </a:cubicBezTo>
                  <a:lnTo>
                    <a:pt x="501" y="5692"/>
                  </a:lnTo>
                  <a:lnTo>
                    <a:pt x="382" y="5096"/>
                  </a:lnTo>
                  <a:cubicBezTo>
                    <a:pt x="382" y="5049"/>
                    <a:pt x="382" y="5025"/>
                    <a:pt x="406" y="5001"/>
                  </a:cubicBezTo>
                  <a:cubicBezTo>
                    <a:pt x="406" y="5001"/>
                    <a:pt x="429" y="4977"/>
                    <a:pt x="477" y="4977"/>
                  </a:cubicBezTo>
                  <a:close/>
                  <a:moveTo>
                    <a:pt x="5549" y="6049"/>
                  </a:moveTo>
                  <a:lnTo>
                    <a:pt x="5311" y="8526"/>
                  </a:lnTo>
                  <a:cubicBezTo>
                    <a:pt x="5264" y="9193"/>
                    <a:pt x="4978" y="9574"/>
                    <a:pt x="4740" y="9574"/>
                  </a:cubicBezTo>
                  <a:lnTo>
                    <a:pt x="4097" y="9574"/>
                  </a:lnTo>
                  <a:lnTo>
                    <a:pt x="4097" y="6049"/>
                  </a:lnTo>
                  <a:close/>
                  <a:moveTo>
                    <a:pt x="7264" y="6049"/>
                  </a:moveTo>
                  <a:lnTo>
                    <a:pt x="6812" y="8502"/>
                  </a:lnTo>
                  <a:cubicBezTo>
                    <a:pt x="6693" y="9121"/>
                    <a:pt x="6145" y="9574"/>
                    <a:pt x="5502" y="9574"/>
                  </a:cubicBezTo>
                  <a:lnTo>
                    <a:pt x="5335" y="9574"/>
                  </a:lnTo>
                  <a:cubicBezTo>
                    <a:pt x="5526" y="9335"/>
                    <a:pt x="5645" y="8978"/>
                    <a:pt x="5692" y="8550"/>
                  </a:cubicBezTo>
                  <a:lnTo>
                    <a:pt x="5930" y="6049"/>
                  </a:lnTo>
                  <a:close/>
                  <a:moveTo>
                    <a:pt x="3906" y="0"/>
                  </a:moveTo>
                  <a:cubicBezTo>
                    <a:pt x="3811" y="0"/>
                    <a:pt x="3716" y="72"/>
                    <a:pt x="3716" y="191"/>
                  </a:cubicBezTo>
                  <a:lnTo>
                    <a:pt x="3716" y="1429"/>
                  </a:lnTo>
                  <a:lnTo>
                    <a:pt x="3692" y="1429"/>
                  </a:lnTo>
                  <a:cubicBezTo>
                    <a:pt x="3478" y="1429"/>
                    <a:pt x="3263" y="1572"/>
                    <a:pt x="3216" y="1786"/>
                  </a:cubicBezTo>
                  <a:lnTo>
                    <a:pt x="3097" y="2215"/>
                  </a:lnTo>
                  <a:lnTo>
                    <a:pt x="2430" y="2215"/>
                  </a:lnTo>
                  <a:cubicBezTo>
                    <a:pt x="2239" y="2215"/>
                    <a:pt x="2049" y="2263"/>
                    <a:pt x="1906" y="2382"/>
                  </a:cubicBezTo>
                  <a:lnTo>
                    <a:pt x="1168" y="2953"/>
                  </a:lnTo>
                  <a:cubicBezTo>
                    <a:pt x="1096" y="3001"/>
                    <a:pt x="1072" y="3072"/>
                    <a:pt x="1096" y="3144"/>
                  </a:cubicBezTo>
                  <a:lnTo>
                    <a:pt x="1477" y="4620"/>
                  </a:lnTo>
                  <a:lnTo>
                    <a:pt x="477" y="4620"/>
                  </a:lnTo>
                  <a:cubicBezTo>
                    <a:pt x="334" y="4620"/>
                    <a:pt x="215" y="4668"/>
                    <a:pt x="120" y="4787"/>
                  </a:cubicBezTo>
                  <a:cubicBezTo>
                    <a:pt x="24" y="4882"/>
                    <a:pt x="1" y="5025"/>
                    <a:pt x="24" y="5144"/>
                  </a:cubicBezTo>
                  <a:cubicBezTo>
                    <a:pt x="72" y="5477"/>
                    <a:pt x="572" y="8121"/>
                    <a:pt x="644" y="8573"/>
                  </a:cubicBezTo>
                  <a:cubicBezTo>
                    <a:pt x="787" y="9359"/>
                    <a:pt x="1501" y="9955"/>
                    <a:pt x="2311" y="9955"/>
                  </a:cubicBezTo>
                  <a:lnTo>
                    <a:pt x="2692" y="9955"/>
                  </a:lnTo>
                  <a:lnTo>
                    <a:pt x="2692" y="10431"/>
                  </a:lnTo>
                  <a:cubicBezTo>
                    <a:pt x="2692" y="10550"/>
                    <a:pt x="2787" y="10621"/>
                    <a:pt x="2882" y="10621"/>
                  </a:cubicBezTo>
                  <a:cubicBezTo>
                    <a:pt x="2977" y="10621"/>
                    <a:pt x="3073" y="10550"/>
                    <a:pt x="3073" y="10431"/>
                  </a:cubicBezTo>
                  <a:lnTo>
                    <a:pt x="3073" y="9955"/>
                  </a:lnTo>
                  <a:lnTo>
                    <a:pt x="4740" y="9955"/>
                  </a:lnTo>
                  <a:lnTo>
                    <a:pt x="4740" y="12312"/>
                  </a:lnTo>
                  <a:cubicBezTo>
                    <a:pt x="4740" y="12431"/>
                    <a:pt x="4835" y="12503"/>
                    <a:pt x="4930" y="12503"/>
                  </a:cubicBezTo>
                  <a:cubicBezTo>
                    <a:pt x="5026" y="12503"/>
                    <a:pt x="5121" y="12431"/>
                    <a:pt x="5121" y="12312"/>
                  </a:cubicBezTo>
                  <a:lnTo>
                    <a:pt x="5121" y="9955"/>
                  </a:lnTo>
                  <a:lnTo>
                    <a:pt x="5502" y="9955"/>
                  </a:lnTo>
                  <a:cubicBezTo>
                    <a:pt x="6311" y="9955"/>
                    <a:pt x="7026" y="9359"/>
                    <a:pt x="7169" y="8573"/>
                  </a:cubicBezTo>
                  <a:cubicBezTo>
                    <a:pt x="7240" y="8121"/>
                    <a:pt x="7717" y="5501"/>
                    <a:pt x="7788" y="5144"/>
                  </a:cubicBezTo>
                  <a:cubicBezTo>
                    <a:pt x="7812" y="5025"/>
                    <a:pt x="7788" y="4882"/>
                    <a:pt x="7693" y="4787"/>
                  </a:cubicBezTo>
                  <a:cubicBezTo>
                    <a:pt x="7597" y="4668"/>
                    <a:pt x="7478" y="4620"/>
                    <a:pt x="7336" y="4620"/>
                  </a:cubicBezTo>
                  <a:lnTo>
                    <a:pt x="6335" y="4620"/>
                  </a:lnTo>
                  <a:lnTo>
                    <a:pt x="6359" y="4573"/>
                  </a:lnTo>
                  <a:cubicBezTo>
                    <a:pt x="6383" y="4453"/>
                    <a:pt x="6311" y="4358"/>
                    <a:pt x="6216" y="4334"/>
                  </a:cubicBezTo>
                  <a:cubicBezTo>
                    <a:pt x="6204" y="4331"/>
                    <a:pt x="6191" y="4330"/>
                    <a:pt x="6179" y="4330"/>
                  </a:cubicBezTo>
                  <a:cubicBezTo>
                    <a:pt x="6097" y="4330"/>
                    <a:pt x="6023" y="4395"/>
                    <a:pt x="6002" y="4477"/>
                  </a:cubicBezTo>
                  <a:lnTo>
                    <a:pt x="5954" y="4620"/>
                  </a:lnTo>
                  <a:lnTo>
                    <a:pt x="5168" y="4620"/>
                  </a:lnTo>
                  <a:lnTo>
                    <a:pt x="5335" y="3287"/>
                  </a:lnTo>
                  <a:lnTo>
                    <a:pt x="6311" y="3287"/>
                  </a:lnTo>
                  <a:lnTo>
                    <a:pt x="6192" y="3739"/>
                  </a:lnTo>
                  <a:cubicBezTo>
                    <a:pt x="6169" y="3834"/>
                    <a:pt x="6216" y="3930"/>
                    <a:pt x="6311" y="3953"/>
                  </a:cubicBezTo>
                  <a:cubicBezTo>
                    <a:pt x="6328" y="3957"/>
                    <a:pt x="6345" y="3959"/>
                    <a:pt x="6362" y="3959"/>
                  </a:cubicBezTo>
                  <a:cubicBezTo>
                    <a:pt x="6445" y="3959"/>
                    <a:pt x="6530" y="3913"/>
                    <a:pt x="6550" y="3834"/>
                  </a:cubicBezTo>
                  <a:lnTo>
                    <a:pt x="6716" y="3144"/>
                  </a:lnTo>
                  <a:cubicBezTo>
                    <a:pt x="6740" y="3072"/>
                    <a:pt x="6716" y="3001"/>
                    <a:pt x="6645" y="2953"/>
                  </a:cubicBezTo>
                  <a:lnTo>
                    <a:pt x="5907" y="2382"/>
                  </a:lnTo>
                  <a:cubicBezTo>
                    <a:pt x="5764" y="2263"/>
                    <a:pt x="5573" y="2215"/>
                    <a:pt x="5407" y="2215"/>
                  </a:cubicBezTo>
                  <a:lnTo>
                    <a:pt x="4716" y="2215"/>
                  </a:lnTo>
                  <a:lnTo>
                    <a:pt x="4597" y="1786"/>
                  </a:lnTo>
                  <a:cubicBezTo>
                    <a:pt x="4549" y="1572"/>
                    <a:pt x="4335" y="1429"/>
                    <a:pt x="4121" y="1429"/>
                  </a:cubicBezTo>
                  <a:lnTo>
                    <a:pt x="4097" y="1429"/>
                  </a:lnTo>
                  <a:lnTo>
                    <a:pt x="4097" y="191"/>
                  </a:lnTo>
                  <a:cubicBezTo>
                    <a:pt x="4097" y="72"/>
                    <a:pt x="4001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8"/>
            <p:cNvSpPr/>
            <p:nvPr/>
          </p:nvSpPr>
          <p:spPr>
            <a:xfrm>
              <a:off x="2170845" y="4053571"/>
              <a:ext cx="16420" cy="28513"/>
            </a:xfrm>
            <a:custGeom>
              <a:rect b="b" l="l" r="r" t="t"/>
              <a:pathLst>
                <a:path extrusionOk="0" h="830" w="478">
                  <a:moveTo>
                    <a:pt x="257" y="1"/>
                  </a:moveTo>
                  <a:cubicBezTo>
                    <a:pt x="199" y="1"/>
                    <a:pt x="148" y="26"/>
                    <a:pt x="120" y="67"/>
                  </a:cubicBezTo>
                  <a:cubicBezTo>
                    <a:pt x="48" y="163"/>
                    <a:pt x="1" y="282"/>
                    <a:pt x="1" y="401"/>
                  </a:cubicBezTo>
                  <a:cubicBezTo>
                    <a:pt x="1" y="520"/>
                    <a:pt x="48" y="639"/>
                    <a:pt x="120" y="734"/>
                  </a:cubicBezTo>
                  <a:cubicBezTo>
                    <a:pt x="144" y="806"/>
                    <a:pt x="215" y="830"/>
                    <a:pt x="263" y="830"/>
                  </a:cubicBezTo>
                  <a:cubicBezTo>
                    <a:pt x="310" y="830"/>
                    <a:pt x="334" y="806"/>
                    <a:pt x="382" y="782"/>
                  </a:cubicBezTo>
                  <a:cubicBezTo>
                    <a:pt x="453" y="734"/>
                    <a:pt x="477" y="615"/>
                    <a:pt x="406" y="520"/>
                  </a:cubicBezTo>
                  <a:cubicBezTo>
                    <a:pt x="382" y="496"/>
                    <a:pt x="382" y="449"/>
                    <a:pt x="382" y="401"/>
                  </a:cubicBezTo>
                  <a:cubicBezTo>
                    <a:pt x="382" y="377"/>
                    <a:pt x="382" y="329"/>
                    <a:pt x="406" y="282"/>
                  </a:cubicBezTo>
                  <a:cubicBezTo>
                    <a:pt x="477" y="210"/>
                    <a:pt x="453" y="91"/>
                    <a:pt x="382" y="44"/>
                  </a:cubicBezTo>
                  <a:cubicBezTo>
                    <a:pt x="342" y="14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8"/>
            <p:cNvSpPr/>
            <p:nvPr/>
          </p:nvSpPr>
          <p:spPr>
            <a:xfrm>
              <a:off x="2150405" y="4039658"/>
              <a:ext cx="21299" cy="56338"/>
            </a:xfrm>
            <a:custGeom>
              <a:rect b="b" l="l" r="r" t="t"/>
              <a:pathLst>
                <a:path extrusionOk="0" h="1640" w="620">
                  <a:moveTo>
                    <a:pt x="416" y="1"/>
                  </a:moveTo>
                  <a:cubicBezTo>
                    <a:pt x="361" y="1"/>
                    <a:pt x="304" y="26"/>
                    <a:pt x="262" y="68"/>
                  </a:cubicBezTo>
                  <a:cubicBezTo>
                    <a:pt x="96" y="282"/>
                    <a:pt x="0" y="544"/>
                    <a:pt x="0" y="806"/>
                  </a:cubicBezTo>
                  <a:cubicBezTo>
                    <a:pt x="0" y="1092"/>
                    <a:pt x="96" y="1354"/>
                    <a:pt x="262" y="1568"/>
                  </a:cubicBezTo>
                  <a:cubicBezTo>
                    <a:pt x="310" y="1616"/>
                    <a:pt x="358" y="1639"/>
                    <a:pt x="405" y="1639"/>
                  </a:cubicBezTo>
                  <a:cubicBezTo>
                    <a:pt x="453" y="1639"/>
                    <a:pt x="501" y="1616"/>
                    <a:pt x="524" y="1592"/>
                  </a:cubicBezTo>
                  <a:cubicBezTo>
                    <a:pt x="596" y="1520"/>
                    <a:pt x="620" y="1401"/>
                    <a:pt x="548" y="1330"/>
                  </a:cubicBezTo>
                  <a:cubicBezTo>
                    <a:pt x="429" y="1187"/>
                    <a:pt x="358" y="996"/>
                    <a:pt x="358" y="806"/>
                  </a:cubicBezTo>
                  <a:cubicBezTo>
                    <a:pt x="358" y="615"/>
                    <a:pt x="429" y="449"/>
                    <a:pt x="548" y="306"/>
                  </a:cubicBezTo>
                  <a:cubicBezTo>
                    <a:pt x="620" y="211"/>
                    <a:pt x="596" y="91"/>
                    <a:pt x="524" y="44"/>
                  </a:cubicBezTo>
                  <a:cubicBezTo>
                    <a:pt x="494" y="14"/>
                    <a:pt x="456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8"/>
            <p:cNvSpPr/>
            <p:nvPr/>
          </p:nvSpPr>
          <p:spPr>
            <a:xfrm>
              <a:off x="2229759" y="4053571"/>
              <a:ext cx="16386" cy="28513"/>
            </a:xfrm>
            <a:custGeom>
              <a:rect b="b" l="l" r="r" t="t"/>
              <a:pathLst>
                <a:path extrusionOk="0" h="830" w="477">
                  <a:moveTo>
                    <a:pt x="221" y="1"/>
                  </a:moveTo>
                  <a:cubicBezTo>
                    <a:pt x="180" y="1"/>
                    <a:pt x="136" y="14"/>
                    <a:pt x="96" y="44"/>
                  </a:cubicBezTo>
                  <a:cubicBezTo>
                    <a:pt x="24" y="91"/>
                    <a:pt x="0" y="210"/>
                    <a:pt x="72" y="282"/>
                  </a:cubicBezTo>
                  <a:cubicBezTo>
                    <a:pt x="96" y="329"/>
                    <a:pt x="96" y="377"/>
                    <a:pt x="96" y="401"/>
                  </a:cubicBezTo>
                  <a:cubicBezTo>
                    <a:pt x="96" y="449"/>
                    <a:pt x="96" y="496"/>
                    <a:pt x="72" y="520"/>
                  </a:cubicBezTo>
                  <a:cubicBezTo>
                    <a:pt x="0" y="615"/>
                    <a:pt x="24" y="734"/>
                    <a:pt x="96" y="782"/>
                  </a:cubicBezTo>
                  <a:cubicBezTo>
                    <a:pt x="143" y="806"/>
                    <a:pt x="167" y="830"/>
                    <a:pt x="215" y="830"/>
                  </a:cubicBezTo>
                  <a:cubicBezTo>
                    <a:pt x="262" y="830"/>
                    <a:pt x="334" y="806"/>
                    <a:pt x="358" y="734"/>
                  </a:cubicBezTo>
                  <a:cubicBezTo>
                    <a:pt x="429" y="639"/>
                    <a:pt x="477" y="520"/>
                    <a:pt x="477" y="401"/>
                  </a:cubicBezTo>
                  <a:cubicBezTo>
                    <a:pt x="477" y="282"/>
                    <a:pt x="429" y="163"/>
                    <a:pt x="358" y="67"/>
                  </a:cubicBezTo>
                  <a:cubicBezTo>
                    <a:pt x="330" y="26"/>
                    <a:pt x="278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8"/>
            <p:cNvSpPr/>
            <p:nvPr/>
          </p:nvSpPr>
          <p:spPr>
            <a:xfrm>
              <a:off x="2245287" y="4039658"/>
              <a:ext cx="21333" cy="56338"/>
            </a:xfrm>
            <a:custGeom>
              <a:rect b="b" l="l" r="r" t="t"/>
              <a:pathLst>
                <a:path extrusionOk="0" h="1640" w="621">
                  <a:moveTo>
                    <a:pt x="204" y="1"/>
                  </a:moveTo>
                  <a:cubicBezTo>
                    <a:pt x="164" y="1"/>
                    <a:pt x="126" y="14"/>
                    <a:pt x="96" y="44"/>
                  </a:cubicBezTo>
                  <a:cubicBezTo>
                    <a:pt x="25" y="115"/>
                    <a:pt x="1" y="211"/>
                    <a:pt x="72" y="306"/>
                  </a:cubicBezTo>
                  <a:cubicBezTo>
                    <a:pt x="191" y="449"/>
                    <a:pt x="263" y="615"/>
                    <a:pt x="263" y="806"/>
                  </a:cubicBezTo>
                  <a:cubicBezTo>
                    <a:pt x="263" y="996"/>
                    <a:pt x="191" y="1187"/>
                    <a:pt x="72" y="1330"/>
                  </a:cubicBezTo>
                  <a:cubicBezTo>
                    <a:pt x="1" y="1401"/>
                    <a:pt x="25" y="1520"/>
                    <a:pt x="96" y="1592"/>
                  </a:cubicBezTo>
                  <a:cubicBezTo>
                    <a:pt x="144" y="1616"/>
                    <a:pt x="168" y="1639"/>
                    <a:pt x="215" y="1639"/>
                  </a:cubicBezTo>
                  <a:cubicBezTo>
                    <a:pt x="263" y="1639"/>
                    <a:pt x="310" y="1616"/>
                    <a:pt x="358" y="1568"/>
                  </a:cubicBezTo>
                  <a:cubicBezTo>
                    <a:pt x="525" y="1354"/>
                    <a:pt x="620" y="1092"/>
                    <a:pt x="620" y="806"/>
                  </a:cubicBezTo>
                  <a:cubicBezTo>
                    <a:pt x="620" y="544"/>
                    <a:pt x="525" y="282"/>
                    <a:pt x="358" y="68"/>
                  </a:cubicBezTo>
                  <a:cubicBezTo>
                    <a:pt x="317" y="26"/>
                    <a:pt x="25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8"/>
            <p:cNvSpPr/>
            <p:nvPr/>
          </p:nvSpPr>
          <p:spPr>
            <a:xfrm>
              <a:off x="2166757" y="4417467"/>
              <a:ext cx="13123" cy="51563"/>
            </a:xfrm>
            <a:custGeom>
              <a:rect b="b" l="l" r="r" t="t"/>
              <a:pathLst>
                <a:path extrusionOk="0" h="1501" w="382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1310"/>
                  </a:lnTo>
                  <a:cubicBezTo>
                    <a:pt x="1" y="1429"/>
                    <a:pt x="96" y="1501"/>
                    <a:pt x="191" y="1501"/>
                  </a:cubicBezTo>
                  <a:cubicBezTo>
                    <a:pt x="286" y="1501"/>
                    <a:pt x="382" y="1429"/>
                    <a:pt x="382" y="1310"/>
                  </a:cubicBezTo>
                  <a:lnTo>
                    <a:pt x="382" y="167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8"/>
          <p:cNvGrpSpPr/>
          <p:nvPr/>
        </p:nvGrpSpPr>
        <p:grpSpPr>
          <a:xfrm>
            <a:off x="1452522" y="1531906"/>
            <a:ext cx="297928" cy="445573"/>
            <a:chOff x="3440513" y="4039520"/>
            <a:chExt cx="287187" cy="429509"/>
          </a:xfrm>
        </p:grpSpPr>
        <p:sp>
          <p:nvSpPr>
            <p:cNvPr id="286" name="Google Shape;286;p38"/>
            <p:cNvSpPr/>
            <p:nvPr/>
          </p:nvSpPr>
          <p:spPr>
            <a:xfrm>
              <a:off x="3523956" y="4270197"/>
              <a:ext cx="49124" cy="131742"/>
            </a:xfrm>
            <a:custGeom>
              <a:rect b="b" l="l" r="r" t="t"/>
              <a:pathLst>
                <a:path extrusionOk="0" h="3835" w="1430">
                  <a:moveTo>
                    <a:pt x="1239" y="1"/>
                  </a:moveTo>
                  <a:cubicBezTo>
                    <a:pt x="1144" y="1"/>
                    <a:pt x="1049" y="72"/>
                    <a:pt x="1049" y="191"/>
                  </a:cubicBezTo>
                  <a:cubicBezTo>
                    <a:pt x="1001" y="1072"/>
                    <a:pt x="739" y="1858"/>
                    <a:pt x="358" y="2216"/>
                  </a:cubicBezTo>
                  <a:cubicBezTo>
                    <a:pt x="144" y="2430"/>
                    <a:pt x="1" y="2859"/>
                    <a:pt x="1" y="3335"/>
                  </a:cubicBezTo>
                  <a:lnTo>
                    <a:pt x="1" y="3668"/>
                  </a:lnTo>
                  <a:cubicBezTo>
                    <a:pt x="1" y="3764"/>
                    <a:pt x="72" y="3835"/>
                    <a:pt x="191" y="3835"/>
                  </a:cubicBezTo>
                  <a:cubicBezTo>
                    <a:pt x="287" y="3835"/>
                    <a:pt x="358" y="3764"/>
                    <a:pt x="358" y="3668"/>
                  </a:cubicBezTo>
                  <a:lnTo>
                    <a:pt x="358" y="3335"/>
                  </a:lnTo>
                  <a:cubicBezTo>
                    <a:pt x="358" y="2906"/>
                    <a:pt x="501" y="2597"/>
                    <a:pt x="620" y="2478"/>
                  </a:cubicBezTo>
                  <a:cubicBezTo>
                    <a:pt x="1073" y="2049"/>
                    <a:pt x="1358" y="1215"/>
                    <a:pt x="1406" y="215"/>
                  </a:cubicBezTo>
                  <a:cubicBezTo>
                    <a:pt x="1430" y="96"/>
                    <a:pt x="1335" y="25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3591046" y="4270197"/>
              <a:ext cx="48300" cy="131742"/>
            </a:xfrm>
            <a:custGeom>
              <a:rect b="b" l="l" r="r" t="t"/>
              <a:pathLst>
                <a:path extrusionOk="0" h="3835" w="1406">
                  <a:moveTo>
                    <a:pt x="167" y="1"/>
                  </a:moveTo>
                  <a:cubicBezTo>
                    <a:pt x="72" y="25"/>
                    <a:pt x="1" y="96"/>
                    <a:pt x="1" y="215"/>
                  </a:cubicBezTo>
                  <a:cubicBezTo>
                    <a:pt x="48" y="1215"/>
                    <a:pt x="358" y="2049"/>
                    <a:pt x="810" y="2478"/>
                  </a:cubicBezTo>
                  <a:cubicBezTo>
                    <a:pt x="929" y="2597"/>
                    <a:pt x="1049" y="2906"/>
                    <a:pt x="1049" y="3335"/>
                  </a:cubicBezTo>
                  <a:lnTo>
                    <a:pt x="1049" y="3668"/>
                  </a:lnTo>
                  <a:cubicBezTo>
                    <a:pt x="1049" y="3764"/>
                    <a:pt x="1120" y="3835"/>
                    <a:pt x="1239" y="3835"/>
                  </a:cubicBezTo>
                  <a:cubicBezTo>
                    <a:pt x="1334" y="3835"/>
                    <a:pt x="1406" y="3764"/>
                    <a:pt x="1406" y="3668"/>
                  </a:cubicBezTo>
                  <a:lnTo>
                    <a:pt x="1406" y="3335"/>
                  </a:lnTo>
                  <a:cubicBezTo>
                    <a:pt x="1406" y="2859"/>
                    <a:pt x="1287" y="2430"/>
                    <a:pt x="1049" y="2216"/>
                  </a:cubicBezTo>
                  <a:cubicBezTo>
                    <a:pt x="668" y="1858"/>
                    <a:pt x="406" y="1072"/>
                    <a:pt x="358" y="191"/>
                  </a:cubicBez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3565694" y="4212932"/>
              <a:ext cx="32772" cy="15837"/>
            </a:xfrm>
            <a:custGeom>
              <a:rect b="b" l="l" r="r" t="t"/>
              <a:pathLst>
                <a:path extrusionOk="0" h="461" w="954">
                  <a:moveTo>
                    <a:pt x="468" y="1"/>
                  </a:moveTo>
                  <a:cubicBezTo>
                    <a:pt x="340" y="1"/>
                    <a:pt x="215" y="48"/>
                    <a:pt x="96" y="144"/>
                  </a:cubicBezTo>
                  <a:cubicBezTo>
                    <a:pt x="0" y="191"/>
                    <a:pt x="0" y="310"/>
                    <a:pt x="48" y="382"/>
                  </a:cubicBezTo>
                  <a:cubicBezTo>
                    <a:pt x="90" y="438"/>
                    <a:pt x="148" y="461"/>
                    <a:pt x="204" y="461"/>
                  </a:cubicBezTo>
                  <a:cubicBezTo>
                    <a:pt x="243" y="461"/>
                    <a:pt x="280" y="449"/>
                    <a:pt x="310" y="429"/>
                  </a:cubicBezTo>
                  <a:cubicBezTo>
                    <a:pt x="370" y="382"/>
                    <a:pt x="423" y="358"/>
                    <a:pt x="474" y="358"/>
                  </a:cubicBezTo>
                  <a:cubicBezTo>
                    <a:pt x="524" y="358"/>
                    <a:pt x="572" y="382"/>
                    <a:pt x="620" y="429"/>
                  </a:cubicBezTo>
                  <a:cubicBezTo>
                    <a:pt x="667" y="453"/>
                    <a:pt x="691" y="453"/>
                    <a:pt x="739" y="453"/>
                  </a:cubicBezTo>
                  <a:cubicBezTo>
                    <a:pt x="786" y="453"/>
                    <a:pt x="858" y="429"/>
                    <a:pt x="882" y="382"/>
                  </a:cubicBezTo>
                  <a:cubicBezTo>
                    <a:pt x="953" y="310"/>
                    <a:pt x="929" y="191"/>
                    <a:pt x="858" y="144"/>
                  </a:cubicBezTo>
                  <a:cubicBezTo>
                    <a:pt x="727" y="48"/>
                    <a:pt x="596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3496989" y="4434643"/>
              <a:ext cx="16386" cy="13123"/>
            </a:xfrm>
            <a:custGeom>
              <a:rect b="b" l="l" r="r" t="t"/>
              <a:pathLst>
                <a:path extrusionOk="0" h="382" w="477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6"/>
                    <a:pt x="71" y="382"/>
                    <a:pt x="167" y="382"/>
                  </a:cubicBezTo>
                  <a:lnTo>
                    <a:pt x="310" y="382"/>
                  </a:lnTo>
                  <a:cubicBezTo>
                    <a:pt x="405" y="382"/>
                    <a:pt x="476" y="286"/>
                    <a:pt x="476" y="191"/>
                  </a:cubicBezTo>
                  <a:cubicBezTo>
                    <a:pt x="476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3573045" y="4434643"/>
              <a:ext cx="17211" cy="13123"/>
            </a:xfrm>
            <a:custGeom>
              <a:rect b="b" l="l" r="r" t="t"/>
              <a:pathLst>
                <a:path extrusionOk="0" h="382" w="501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310" y="382"/>
                  </a:lnTo>
                  <a:cubicBezTo>
                    <a:pt x="429" y="382"/>
                    <a:pt x="501" y="286"/>
                    <a:pt x="501" y="191"/>
                  </a:cubicBezTo>
                  <a:cubicBezTo>
                    <a:pt x="501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3649960" y="4434643"/>
              <a:ext cx="17211" cy="13123"/>
            </a:xfrm>
            <a:custGeom>
              <a:rect b="b" l="l" r="r" t="t"/>
              <a:pathLst>
                <a:path extrusionOk="0" h="382" w="501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6"/>
                    <a:pt x="72" y="382"/>
                    <a:pt x="191" y="382"/>
                  </a:cubicBezTo>
                  <a:lnTo>
                    <a:pt x="310" y="382"/>
                  </a:lnTo>
                  <a:cubicBezTo>
                    <a:pt x="405" y="382"/>
                    <a:pt x="500" y="286"/>
                    <a:pt x="500" y="191"/>
                  </a:cubicBezTo>
                  <a:cubicBezTo>
                    <a:pt x="500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3577958" y="4343849"/>
              <a:ext cx="12298" cy="58090"/>
            </a:xfrm>
            <a:custGeom>
              <a:rect b="b" l="l" r="r" t="t"/>
              <a:pathLst>
                <a:path extrusionOk="0" h="1691" w="358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lnTo>
                    <a:pt x="1" y="1524"/>
                  </a:lnTo>
                  <a:cubicBezTo>
                    <a:pt x="1" y="1620"/>
                    <a:pt x="72" y="1691"/>
                    <a:pt x="167" y="1691"/>
                  </a:cubicBezTo>
                  <a:cubicBezTo>
                    <a:pt x="286" y="1691"/>
                    <a:pt x="358" y="1620"/>
                    <a:pt x="358" y="1524"/>
                  </a:cubicBezTo>
                  <a:lnTo>
                    <a:pt x="358" y="191"/>
                  </a:lnTo>
                  <a:cubicBezTo>
                    <a:pt x="358" y="95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3694962" y="4179404"/>
              <a:ext cx="12298" cy="30299"/>
            </a:xfrm>
            <a:custGeom>
              <a:rect b="b" l="l" r="r" t="t"/>
              <a:pathLst>
                <a:path extrusionOk="0" h="882" w="358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72" y="882"/>
                    <a:pt x="167" y="882"/>
                  </a:cubicBezTo>
                  <a:cubicBezTo>
                    <a:pt x="286" y="882"/>
                    <a:pt x="357" y="786"/>
                    <a:pt x="357" y="691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3460163" y="4179404"/>
              <a:ext cx="13123" cy="30299"/>
            </a:xfrm>
            <a:custGeom>
              <a:rect b="b" l="l" r="r" t="t"/>
              <a:pathLst>
                <a:path extrusionOk="0" h="882" w="382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96" y="882"/>
                    <a:pt x="191" y="882"/>
                  </a:cubicBezTo>
                  <a:cubicBezTo>
                    <a:pt x="286" y="882"/>
                    <a:pt x="381" y="786"/>
                    <a:pt x="381" y="691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3440513" y="4039520"/>
              <a:ext cx="287187" cy="429509"/>
            </a:xfrm>
            <a:custGeom>
              <a:rect b="b" l="l" r="r" t="t"/>
              <a:pathLst>
                <a:path extrusionOk="0" h="12503" w="8360">
                  <a:moveTo>
                    <a:pt x="1811" y="4692"/>
                  </a:moveTo>
                  <a:lnTo>
                    <a:pt x="1811" y="5311"/>
                  </a:lnTo>
                  <a:lnTo>
                    <a:pt x="1525" y="5311"/>
                  </a:lnTo>
                  <a:lnTo>
                    <a:pt x="1525" y="4692"/>
                  </a:lnTo>
                  <a:close/>
                  <a:moveTo>
                    <a:pt x="6812" y="4692"/>
                  </a:moveTo>
                  <a:lnTo>
                    <a:pt x="6812" y="5311"/>
                  </a:lnTo>
                  <a:lnTo>
                    <a:pt x="6550" y="5311"/>
                  </a:lnTo>
                  <a:lnTo>
                    <a:pt x="6550" y="4692"/>
                  </a:lnTo>
                  <a:close/>
                  <a:moveTo>
                    <a:pt x="763" y="2953"/>
                  </a:moveTo>
                  <a:cubicBezTo>
                    <a:pt x="1025" y="3215"/>
                    <a:pt x="1168" y="3572"/>
                    <a:pt x="1168" y="3953"/>
                  </a:cubicBezTo>
                  <a:lnTo>
                    <a:pt x="1168" y="6716"/>
                  </a:lnTo>
                  <a:lnTo>
                    <a:pt x="358" y="6716"/>
                  </a:lnTo>
                  <a:lnTo>
                    <a:pt x="358" y="3953"/>
                  </a:lnTo>
                  <a:cubicBezTo>
                    <a:pt x="358" y="3572"/>
                    <a:pt x="501" y="3215"/>
                    <a:pt x="763" y="2953"/>
                  </a:cubicBezTo>
                  <a:close/>
                  <a:moveTo>
                    <a:pt x="1168" y="7097"/>
                  </a:moveTo>
                  <a:lnTo>
                    <a:pt x="1168" y="7930"/>
                  </a:lnTo>
                  <a:cubicBezTo>
                    <a:pt x="1168" y="8097"/>
                    <a:pt x="1025" y="8264"/>
                    <a:pt x="834" y="8264"/>
                  </a:cubicBezTo>
                  <a:lnTo>
                    <a:pt x="691" y="8264"/>
                  </a:lnTo>
                  <a:cubicBezTo>
                    <a:pt x="501" y="8264"/>
                    <a:pt x="358" y="8097"/>
                    <a:pt x="358" y="7930"/>
                  </a:cubicBezTo>
                  <a:lnTo>
                    <a:pt x="358" y="7097"/>
                  </a:lnTo>
                  <a:close/>
                  <a:moveTo>
                    <a:pt x="7979" y="7097"/>
                  </a:moveTo>
                  <a:lnTo>
                    <a:pt x="7979" y="7930"/>
                  </a:lnTo>
                  <a:cubicBezTo>
                    <a:pt x="7979" y="8097"/>
                    <a:pt x="7836" y="8264"/>
                    <a:pt x="7669" y="8264"/>
                  </a:cubicBezTo>
                  <a:lnTo>
                    <a:pt x="7502" y="8264"/>
                  </a:lnTo>
                  <a:cubicBezTo>
                    <a:pt x="7336" y="8264"/>
                    <a:pt x="7169" y="8097"/>
                    <a:pt x="7169" y="7930"/>
                  </a:cubicBezTo>
                  <a:lnTo>
                    <a:pt x="7169" y="7097"/>
                  </a:lnTo>
                  <a:close/>
                  <a:moveTo>
                    <a:pt x="5812" y="2572"/>
                  </a:moveTo>
                  <a:cubicBezTo>
                    <a:pt x="5978" y="3048"/>
                    <a:pt x="6050" y="3549"/>
                    <a:pt x="6050" y="4049"/>
                  </a:cubicBezTo>
                  <a:lnTo>
                    <a:pt x="6050" y="8478"/>
                  </a:lnTo>
                  <a:cubicBezTo>
                    <a:pt x="5597" y="8073"/>
                    <a:pt x="5311" y="7502"/>
                    <a:pt x="5240" y="6883"/>
                  </a:cubicBezTo>
                  <a:lnTo>
                    <a:pt x="5073" y="5382"/>
                  </a:lnTo>
                  <a:cubicBezTo>
                    <a:pt x="5026" y="4882"/>
                    <a:pt x="4788" y="4430"/>
                    <a:pt x="4454" y="4072"/>
                  </a:cubicBezTo>
                  <a:cubicBezTo>
                    <a:pt x="4359" y="3989"/>
                    <a:pt x="4234" y="3947"/>
                    <a:pt x="4112" y="3947"/>
                  </a:cubicBezTo>
                  <a:cubicBezTo>
                    <a:pt x="3990" y="3947"/>
                    <a:pt x="3871" y="3989"/>
                    <a:pt x="3787" y="4072"/>
                  </a:cubicBezTo>
                  <a:cubicBezTo>
                    <a:pt x="3430" y="4430"/>
                    <a:pt x="3216" y="4882"/>
                    <a:pt x="3144" y="5382"/>
                  </a:cubicBezTo>
                  <a:lnTo>
                    <a:pt x="2978" y="6883"/>
                  </a:lnTo>
                  <a:cubicBezTo>
                    <a:pt x="2930" y="7502"/>
                    <a:pt x="2620" y="8073"/>
                    <a:pt x="2168" y="8478"/>
                  </a:cubicBezTo>
                  <a:lnTo>
                    <a:pt x="2168" y="4049"/>
                  </a:lnTo>
                  <a:cubicBezTo>
                    <a:pt x="2168" y="3549"/>
                    <a:pt x="2263" y="3048"/>
                    <a:pt x="2406" y="2572"/>
                  </a:cubicBezTo>
                  <a:close/>
                  <a:moveTo>
                    <a:pt x="2263" y="11264"/>
                  </a:moveTo>
                  <a:lnTo>
                    <a:pt x="2430" y="12098"/>
                  </a:lnTo>
                  <a:cubicBezTo>
                    <a:pt x="2430" y="12122"/>
                    <a:pt x="2430" y="12122"/>
                    <a:pt x="2430" y="12122"/>
                  </a:cubicBezTo>
                  <a:cubicBezTo>
                    <a:pt x="2406" y="12122"/>
                    <a:pt x="2406" y="12146"/>
                    <a:pt x="2406" y="12146"/>
                  </a:cubicBezTo>
                  <a:lnTo>
                    <a:pt x="1382" y="12146"/>
                  </a:lnTo>
                  <a:cubicBezTo>
                    <a:pt x="1358" y="12146"/>
                    <a:pt x="1358" y="12122"/>
                    <a:pt x="1334" y="12122"/>
                  </a:cubicBezTo>
                  <a:cubicBezTo>
                    <a:pt x="1334" y="12122"/>
                    <a:pt x="1334" y="12122"/>
                    <a:pt x="1334" y="12098"/>
                  </a:cubicBezTo>
                  <a:lnTo>
                    <a:pt x="1501" y="11264"/>
                  </a:lnTo>
                  <a:close/>
                  <a:moveTo>
                    <a:pt x="4502" y="11264"/>
                  </a:moveTo>
                  <a:lnTo>
                    <a:pt x="4645" y="12098"/>
                  </a:lnTo>
                  <a:cubicBezTo>
                    <a:pt x="4668" y="12122"/>
                    <a:pt x="4645" y="12122"/>
                    <a:pt x="4645" y="12122"/>
                  </a:cubicBezTo>
                  <a:cubicBezTo>
                    <a:pt x="4645" y="12122"/>
                    <a:pt x="4645" y="12146"/>
                    <a:pt x="4621" y="12146"/>
                  </a:cubicBezTo>
                  <a:lnTo>
                    <a:pt x="3597" y="12146"/>
                  </a:lnTo>
                  <a:cubicBezTo>
                    <a:pt x="3597" y="12146"/>
                    <a:pt x="3573" y="12122"/>
                    <a:pt x="3573" y="12122"/>
                  </a:cubicBezTo>
                  <a:cubicBezTo>
                    <a:pt x="3573" y="12122"/>
                    <a:pt x="3573" y="12122"/>
                    <a:pt x="3573" y="12098"/>
                  </a:cubicBezTo>
                  <a:lnTo>
                    <a:pt x="3740" y="11264"/>
                  </a:lnTo>
                  <a:close/>
                  <a:moveTo>
                    <a:pt x="6717" y="11264"/>
                  </a:moveTo>
                  <a:lnTo>
                    <a:pt x="6883" y="12098"/>
                  </a:lnTo>
                  <a:cubicBezTo>
                    <a:pt x="6883" y="12122"/>
                    <a:pt x="6883" y="12122"/>
                    <a:pt x="6883" y="12122"/>
                  </a:cubicBezTo>
                  <a:cubicBezTo>
                    <a:pt x="6883" y="12122"/>
                    <a:pt x="6859" y="12146"/>
                    <a:pt x="6859" y="12146"/>
                  </a:cubicBezTo>
                  <a:lnTo>
                    <a:pt x="5835" y="12146"/>
                  </a:lnTo>
                  <a:cubicBezTo>
                    <a:pt x="5812" y="12146"/>
                    <a:pt x="5812" y="12122"/>
                    <a:pt x="5812" y="12122"/>
                  </a:cubicBezTo>
                  <a:cubicBezTo>
                    <a:pt x="5812" y="12122"/>
                    <a:pt x="5788" y="12122"/>
                    <a:pt x="5788" y="12098"/>
                  </a:cubicBezTo>
                  <a:lnTo>
                    <a:pt x="5954" y="11264"/>
                  </a:lnTo>
                  <a:close/>
                  <a:moveTo>
                    <a:pt x="4121" y="0"/>
                  </a:moveTo>
                  <a:cubicBezTo>
                    <a:pt x="3883" y="0"/>
                    <a:pt x="3644" y="95"/>
                    <a:pt x="3478" y="286"/>
                  </a:cubicBezTo>
                  <a:lnTo>
                    <a:pt x="3216" y="548"/>
                  </a:lnTo>
                  <a:cubicBezTo>
                    <a:pt x="3144" y="619"/>
                    <a:pt x="3168" y="738"/>
                    <a:pt x="3240" y="810"/>
                  </a:cubicBezTo>
                  <a:cubicBezTo>
                    <a:pt x="3275" y="846"/>
                    <a:pt x="3323" y="863"/>
                    <a:pt x="3371" y="863"/>
                  </a:cubicBezTo>
                  <a:cubicBezTo>
                    <a:pt x="3418" y="863"/>
                    <a:pt x="3466" y="846"/>
                    <a:pt x="3502" y="810"/>
                  </a:cubicBezTo>
                  <a:lnTo>
                    <a:pt x="3740" y="524"/>
                  </a:lnTo>
                  <a:cubicBezTo>
                    <a:pt x="3835" y="429"/>
                    <a:pt x="3978" y="357"/>
                    <a:pt x="4121" y="357"/>
                  </a:cubicBezTo>
                  <a:cubicBezTo>
                    <a:pt x="4240" y="357"/>
                    <a:pt x="4383" y="429"/>
                    <a:pt x="4478" y="524"/>
                  </a:cubicBezTo>
                  <a:lnTo>
                    <a:pt x="4811" y="881"/>
                  </a:lnTo>
                  <a:cubicBezTo>
                    <a:pt x="5169" y="1262"/>
                    <a:pt x="5454" y="1715"/>
                    <a:pt x="5669" y="2215"/>
                  </a:cubicBezTo>
                  <a:lnTo>
                    <a:pt x="2549" y="2215"/>
                  </a:lnTo>
                  <a:cubicBezTo>
                    <a:pt x="2692" y="1905"/>
                    <a:pt x="2835" y="1620"/>
                    <a:pt x="3025" y="1358"/>
                  </a:cubicBezTo>
                  <a:cubicBezTo>
                    <a:pt x="3097" y="1262"/>
                    <a:pt x="3073" y="1167"/>
                    <a:pt x="3001" y="1096"/>
                  </a:cubicBezTo>
                  <a:cubicBezTo>
                    <a:pt x="2962" y="1076"/>
                    <a:pt x="2918" y="1064"/>
                    <a:pt x="2878" y="1064"/>
                  </a:cubicBezTo>
                  <a:cubicBezTo>
                    <a:pt x="2820" y="1064"/>
                    <a:pt x="2767" y="1087"/>
                    <a:pt x="2740" y="1143"/>
                  </a:cubicBezTo>
                  <a:cubicBezTo>
                    <a:pt x="2120" y="2001"/>
                    <a:pt x="1811" y="3001"/>
                    <a:pt x="1811" y="4049"/>
                  </a:cubicBezTo>
                  <a:lnTo>
                    <a:pt x="1811" y="4311"/>
                  </a:lnTo>
                  <a:lnTo>
                    <a:pt x="1525" y="4311"/>
                  </a:lnTo>
                  <a:lnTo>
                    <a:pt x="1525" y="3953"/>
                  </a:lnTo>
                  <a:cubicBezTo>
                    <a:pt x="1525" y="3477"/>
                    <a:pt x="1358" y="3025"/>
                    <a:pt x="1025" y="2691"/>
                  </a:cubicBezTo>
                  <a:cubicBezTo>
                    <a:pt x="953" y="2620"/>
                    <a:pt x="858" y="2572"/>
                    <a:pt x="763" y="2572"/>
                  </a:cubicBezTo>
                  <a:cubicBezTo>
                    <a:pt x="668" y="2572"/>
                    <a:pt x="572" y="2620"/>
                    <a:pt x="501" y="2691"/>
                  </a:cubicBezTo>
                  <a:cubicBezTo>
                    <a:pt x="168" y="3025"/>
                    <a:pt x="1" y="3477"/>
                    <a:pt x="1" y="3953"/>
                  </a:cubicBezTo>
                  <a:lnTo>
                    <a:pt x="1" y="7930"/>
                  </a:lnTo>
                  <a:cubicBezTo>
                    <a:pt x="1" y="8311"/>
                    <a:pt x="310" y="8621"/>
                    <a:pt x="691" y="8621"/>
                  </a:cubicBezTo>
                  <a:lnTo>
                    <a:pt x="834" y="8621"/>
                  </a:lnTo>
                  <a:cubicBezTo>
                    <a:pt x="1215" y="8621"/>
                    <a:pt x="1525" y="8311"/>
                    <a:pt x="1525" y="7930"/>
                  </a:cubicBezTo>
                  <a:lnTo>
                    <a:pt x="1525" y="5692"/>
                  </a:lnTo>
                  <a:lnTo>
                    <a:pt x="1811" y="5692"/>
                  </a:lnTo>
                  <a:lnTo>
                    <a:pt x="1811" y="8740"/>
                  </a:lnTo>
                  <a:cubicBezTo>
                    <a:pt x="1715" y="8812"/>
                    <a:pt x="1620" y="8859"/>
                    <a:pt x="1525" y="8907"/>
                  </a:cubicBezTo>
                  <a:cubicBezTo>
                    <a:pt x="1239" y="9026"/>
                    <a:pt x="1001" y="9264"/>
                    <a:pt x="882" y="9550"/>
                  </a:cubicBezTo>
                  <a:cubicBezTo>
                    <a:pt x="834" y="9645"/>
                    <a:pt x="882" y="9764"/>
                    <a:pt x="977" y="9812"/>
                  </a:cubicBezTo>
                  <a:cubicBezTo>
                    <a:pt x="994" y="9816"/>
                    <a:pt x="1010" y="9818"/>
                    <a:pt x="1026" y="9818"/>
                  </a:cubicBezTo>
                  <a:cubicBezTo>
                    <a:pt x="1104" y="9818"/>
                    <a:pt x="1176" y="9772"/>
                    <a:pt x="1215" y="9693"/>
                  </a:cubicBezTo>
                  <a:cubicBezTo>
                    <a:pt x="1311" y="9502"/>
                    <a:pt x="1477" y="9335"/>
                    <a:pt x="1668" y="9240"/>
                  </a:cubicBezTo>
                  <a:cubicBezTo>
                    <a:pt x="2597" y="8812"/>
                    <a:pt x="3240" y="7930"/>
                    <a:pt x="3359" y="6930"/>
                  </a:cubicBezTo>
                  <a:lnTo>
                    <a:pt x="3525" y="5430"/>
                  </a:lnTo>
                  <a:cubicBezTo>
                    <a:pt x="3573" y="5025"/>
                    <a:pt x="3740" y="4620"/>
                    <a:pt x="4049" y="4334"/>
                  </a:cubicBezTo>
                  <a:cubicBezTo>
                    <a:pt x="4061" y="4311"/>
                    <a:pt x="4085" y="4299"/>
                    <a:pt x="4112" y="4299"/>
                  </a:cubicBezTo>
                  <a:cubicBezTo>
                    <a:pt x="4139" y="4299"/>
                    <a:pt x="4168" y="4311"/>
                    <a:pt x="4192" y="4334"/>
                  </a:cubicBezTo>
                  <a:cubicBezTo>
                    <a:pt x="4478" y="4620"/>
                    <a:pt x="4668" y="5025"/>
                    <a:pt x="4716" y="5430"/>
                  </a:cubicBezTo>
                  <a:lnTo>
                    <a:pt x="4883" y="6930"/>
                  </a:lnTo>
                  <a:cubicBezTo>
                    <a:pt x="4978" y="7930"/>
                    <a:pt x="5621" y="8812"/>
                    <a:pt x="6550" y="9240"/>
                  </a:cubicBezTo>
                  <a:cubicBezTo>
                    <a:pt x="6883" y="9383"/>
                    <a:pt x="7074" y="9716"/>
                    <a:pt x="7074" y="10050"/>
                  </a:cubicBezTo>
                  <a:lnTo>
                    <a:pt x="7074" y="10883"/>
                  </a:lnTo>
                  <a:lnTo>
                    <a:pt x="1144" y="10883"/>
                  </a:lnTo>
                  <a:lnTo>
                    <a:pt x="1144" y="10359"/>
                  </a:lnTo>
                  <a:cubicBezTo>
                    <a:pt x="1144" y="10264"/>
                    <a:pt x="1072" y="10169"/>
                    <a:pt x="953" y="10169"/>
                  </a:cubicBezTo>
                  <a:cubicBezTo>
                    <a:pt x="858" y="10169"/>
                    <a:pt x="787" y="10264"/>
                    <a:pt x="787" y="10359"/>
                  </a:cubicBezTo>
                  <a:lnTo>
                    <a:pt x="787" y="10931"/>
                  </a:lnTo>
                  <a:cubicBezTo>
                    <a:pt x="787" y="11098"/>
                    <a:pt x="930" y="11264"/>
                    <a:pt x="1120" y="11264"/>
                  </a:cubicBezTo>
                  <a:lnTo>
                    <a:pt x="977" y="12026"/>
                  </a:lnTo>
                  <a:cubicBezTo>
                    <a:pt x="953" y="12146"/>
                    <a:pt x="977" y="12265"/>
                    <a:pt x="1072" y="12360"/>
                  </a:cubicBezTo>
                  <a:cubicBezTo>
                    <a:pt x="1144" y="12455"/>
                    <a:pt x="1263" y="12503"/>
                    <a:pt x="1382" y="12503"/>
                  </a:cubicBezTo>
                  <a:lnTo>
                    <a:pt x="2406" y="12503"/>
                  </a:lnTo>
                  <a:cubicBezTo>
                    <a:pt x="2525" y="12503"/>
                    <a:pt x="2620" y="12455"/>
                    <a:pt x="2716" y="12360"/>
                  </a:cubicBezTo>
                  <a:cubicBezTo>
                    <a:pt x="2787" y="12265"/>
                    <a:pt x="2811" y="12146"/>
                    <a:pt x="2787" y="12026"/>
                  </a:cubicBezTo>
                  <a:lnTo>
                    <a:pt x="2644" y="11264"/>
                  </a:lnTo>
                  <a:lnTo>
                    <a:pt x="3359" y="11264"/>
                  </a:lnTo>
                  <a:lnTo>
                    <a:pt x="3216" y="12026"/>
                  </a:lnTo>
                  <a:cubicBezTo>
                    <a:pt x="3192" y="12146"/>
                    <a:pt x="3216" y="12265"/>
                    <a:pt x="3287" y="12360"/>
                  </a:cubicBezTo>
                  <a:cubicBezTo>
                    <a:pt x="3383" y="12455"/>
                    <a:pt x="3478" y="12503"/>
                    <a:pt x="3597" y="12503"/>
                  </a:cubicBezTo>
                  <a:lnTo>
                    <a:pt x="4621" y="12503"/>
                  </a:lnTo>
                  <a:cubicBezTo>
                    <a:pt x="4740" y="12503"/>
                    <a:pt x="4859" y="12455"/>
                    <a:pt x="4930" y="12360"/>
                  </a:cubicBezTo>
                  <a:cubicBezTo>
                    <a:pt x="5002" y="12265"/>
                    <a:pt x="5050" y="12146"/>
                    <a:pt x="5026" y="12026"/>
                  </a:cubicBezTo>
                  <a:lnTo>
                    <a:pt x="4859" y="11264"/>
                  </a:lnTo>
                  <a:lnTo>
                    <a:pt x="5597" y="11264"/>
                  </a:lnTo>
                  <a:lnTo>
                    <a:pt x="5431" y="12026"/>
                  </a:lnTo>
                  <a:cubicBezTo>
                    <a:pt x="5431" y="12146"/>
                    <a:pt x="5454" y="12265"/>
                    <a:pt x="5526" y="12360"/>
                  </a:cubicBezTo>
                  <a:cubicBezTo>
                    <a:pt x="5597" y="12455"/>
                    <a:pt x="5716" y="12503"/>
                    <a:pt x="5835" y="12503"/>
                  </a:cubicBezTo>
                  <a:lnTo>
                    <a:pt x="6859" y="12503"/>
                  </a:lnTo>
                  <a:cubicBezTo>
                    <a:pt x="6978" y="12503"/>
                    <a:pt x="7098" y="12455"/>
                    <a:pt x="7169" y="12360"/>
                  </a:cubicBezTo>
                  <a:cubicBezTo>
                    <a:pt x="7240" y="12265"/>
                    <a:pt x="7264" y="12146"/>
                    <a:pt x="7240" y="12026"/>
                  </a:cubicBezTo>
                  <a:lnTo>
                    <a:pt x="7098" y="11264"/>
                  </a:lnTo>
                  <a:lnTo>
                    <a:pt x="7121" y="11264"/>
                  </a:lnTo>
                  <a:cubicBezTo>
                    <a:pt x="7312" y="11264"/>
                    <a:pt x="7455" y="11098"/>
                    <a:pt x="7455" y="10931"/>
                  </a:cubicBezTo>
                  <a:lnTo>
                    <a:pt x="7455" y="10050"/>
                  </a:lnTo>
                  <a:cubicBezTo>
                    <a:pt x="7455" y="9550"/>
                    <a:pt x="7145" y="9097"/>
                    <a:pt x="6693" y="8907"/>
                  </a:cubicBezTo>
                  <a:cubicBezTo>
                    <a:pt x="6597" y="8859"/>
                    <a:pt x="6502" y="8812"/>
                    <a:pt x="6407" y="8740"/>
                  </a:cubicBezTo>
                  <a:lnTo>
                    <a:pt x="6407" y="5692"/>
                  </a:lnTo>
                  <a:lnTo>
                    <a:pt x="6812" y="5692"/>
                  </a:lnTo>
                  <a:lnTo>
                    <a:pt x="6812" y="7930"/>
                  </a:lnTo>
                  <a:cubicBezTo>
                    <a:pt x="6812" y="8311"/>
                    <a:pt x="7121" y="8621"/>
                    <a:pt x="7502" y="8621"/>
                  </a:cubicBezTo>
                  <a:lnTo>
                    <a:pt x="7669" y="8621"/>
                  </a:lnTo>
                  <a:cubicBezTo>
                    <a:pt x="8050" y="8621"/>
                    <a:pt x="8360" y="8311"/>
                    <a:pt x="8360" y="7930"/>
                  </a:cubicBezTo>
                  <a:lnTo>
                    <a:pt x="8360" y="5454"/>
                  </a:lnTo>
                  <a:cubicBezTo>
                    <a:pt x="8360" y="5335"/>
                    <a:pt x="8264" y="5263"/>
                    <a:pt x="8169" y="5263"/>
                  </a:cubicBezTo>
                  <a:cubicBezTo>
                    <a:pt x="8074" y="5263"/>
                    <a:pt x="7979" y="5335"/>
                    <a:pt x="7979" y="5454"/>
                  </a:cubicBezTo>
                  <a:lnTo>
                    <a:pt x="7979" y="6716"/>
                  </a:lnTo>
                  <a:lnTo>
                    <a:pt x="7193" y="6716"/>
                  </a:lnTo>
                  <a:lnTo>
                    <a:pt x="7193" y="3953"/>
                  </a:lnTo>
                  <a:cubicBezTo>
                    <a:pt x="7193" y="3572"/>
                    <a:pt x="7336" y="3215"/>
                    <a:pt x="7574" y="2953"/>
                  </a:cubicBezTo>
                  <a:cubicBezTo>
                    <a:pt x="7836" y="3215"/>
                    <a:pt x="7979" y="3572"/>
                    <a:pt x="7979" y="3953"/>
                  </a:cubicBezTo>
                  <a:lnTo>
                    <a:pt x="7979" y="4715"/>
                  </a:lnTo>
                  <a:cubicBezTo>
                    <a:pt x="7979" y="4811"/>
                    <a:pt x="8074" y="4906"/>
                    <a:pt x="8169" y="4906"/>
                  </a:cubicBezTo>
                  <a:cubicBezTo>
                    <a:pt x="8264" y="4906"/>
                    <a:pt x="8360" y="4811"/>
                    <a:pt x="8360" y="4715"/>
                  </a:cubicBezTo>
                  <a:lnTo>
                    <a:pt x="8360" y="3953"/>
                  </a:lnTo>
                  <a:cubicBezTo>
                    <a:pt x="8360" y="3477"/>
                    <a:pt x="8169" y="3025"/>
                    <a:pt x="7860" y="2691"/>
                  </a:cubicBezTo>
                  <a:cubicBezTo>
                    <a:pt x="7788" y="2620"/>
                    <a:pt x="7693" y="2572"/>
                    <a:pt x="7574" y="2572"/>
                  </a:cubicBezTo>
                  <a:cubicBezTo>
                    <a:pt x="7479" y="2572"/>
                    <a:pt x="7383" y="2620"/>
                    <a:pt x="7312" y="2691"/>
                  </a:cubicBezTo>
                  <a:cubicBezTo>
                    <a:pt x="7002" y="3025"/>
                    <a:pt x="6812" y="3477"/>
                    <a:pt x="6812" y="3953"/>
                  </a:cubicBezTo>
                  <a:lnTo>
                    <a:pt x="6812" y="4311"/>
                  </a:lnTo>
                  <a:lnTo>
                    <a:pt x="6407" y="4311"/>
                  </a:lnTo>
                  <a:lnTo>
                    <a:pt x="6407" y="4049"/>
                  </a:lnTo>
                  <a:cubicBezTo>
                    <a:pt x="6407" y="2786"/>
                    <a:pt x="5931" y="1572"/>
                    <a:pt x="5073" y="619"/>
                  </a:cubicBezTo>
                  <a:lnTo>
                    <a:pt x="4740" y="286"/>
                  </a:lnTo>
                  <a:cubicBezTo>
                    <a:pt x="4573" y="95"/>
                    <a:pt x="4359" y="0"/>
                    <a:pt x="4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38"/>
          <p:cNvSpPr/>
          <p:nvPr/>
        </p:nvSpPr>
        <p:spPr>
          <a:xfrm>
            <a:off x="7270388" y="1534526"/>
            <a:ext cx="302170" cy="445184"/>
          </a:xfrm>
          <a:custGeom>
            <a:rect b="b" l="l" r="r" t="t"/>
            <a:pathLst>
              <a:path extrusionOk="0" h="12492" w="8479">
                <a:moveTo>
                  <a:pt x="3120" y="417"/>
                </a:moveTo>
                <a:cubicBezTo>
                  <a:pt x="2977" y="560"/>
                  <a:pt x="2858" y="775"/>
                  <a:pt x="2739" y="1037"/>
                </a:cubicBezTo>
                <a:cubicBezTo>
                  <a:pt x="2406" y="965"/>
                  <a:pt x="2120" y="894"/>
                  <a:pt x="1858" y="775"/>
                </a:cubicBezTo>
                <a:cubicBezTo>
                  <a:pt x="2239" y="584"/>
                  <a:pt x="2644" y="441"/>
                  <a:pt x="3072" y="417"/>
                </a:cubicBezTo>
                <a:close/>
                <a:moveTo>
                  <a:pt x="5406" y="417"/>
                </a:moveTo>
                <a:cubicBezTo>
                  <a:pt x="5835" y="441"/>
                  <a:pt x="6240" y="584"/>
                  <a:pt x="6621" y="775"/>
                </a:cubicBezTo>
                <a:cubicBezTo>
                  <a:pt x="6359" y="894"/>
                  <a:pt x="6073" y="965"/>
                  <a:pt x="5740" y="1037"/>
                </a:cubicBezTo>
                <a:cubicBezTo>
                  <a:pt x="5621" y="775"/>
                  <a:pt x="5501" y="560"/>
                  <a:pt x="5359" y="417"/>
                </a:cubicBezTo>
                <a:close/>
                <a:moveTo>
                  <a:pt x="4239" y="370"/>
                </a:moveTo>
                <a:cubicBezTo>
                  <a:pt x="4406" y="370"/>
                  <a:pt x="4549" y="370"/>
                  <a:pt x="4716" y="417"/>
                </a:cubicBezTo>
                <a:cubicBezTo>
                  <a:pt x="4954" y="441"/>
                  <a:pt x="5192" y="703"/>
                  <a:pt x="5359" y="1108"/>
                </a:cubicBezTo>
                <a:cubicBezTo>
                  <a:pt x="5120" y="1132"/>
                  <a:pt x="4858" y="1156"/>
                  <a:pt x="4597" y="1179"/>
                </a:cubicBezTo>
                <a:cubicBezTo>
                  <a:pt x="4501" y="1179"/>
                  <a:pt x="4430" y="1275"/>
                  <a:pt x="4430" y="1370"/>
                </a:cubicBezTo>
                <a:cubicBezTo>
                  <a:pt x="4430" y="1465"/>
                  <a:pt x="4501" y="1537"/>
                  <a:pt x="4597" y="1537"/>
                </a:cubicBezTo>
                <a:lnTo>
                  <a:pt x="4620" y="1537"/>
                </a:lnTo>
                <a:cubicBezTo>
                  <a:pt x="4930" y="1537"/>
                  <a:pt x="5216" y="1489"/>
                  <a:pt x="5501" y="1465"/>
                </a:cubicBezTo>
                <a:cubicBezTo>
                  <a:pt x="5716" y="2108"/>
                  <a:pt x="5811" y="2942"/>
                  <a:pt x="5740" y="3751"/>
                </a:cubicBezTo>
                <a:cubicBezTo>
                  <a:pt x="5668" y="4585"/>
                  <a:pt x="5406" y="5371"/>
                  <a:pt x="5144" y="6157"/>
                </a:cubicBezTo>
                <a:cubicBezTo>
                  <a:pt x="5025" y="6514"/>
                  <a:pt x="4906" y="6871"/>
                  <a:pt x="4811" y="7204"/>
                </a:cubicBezTo>
                <a:lnTo>
                  <a:pt x="3668" y="7204"/>
                </a:lnTo>
                <a:cubicBezTo>
                  <a:pt x="3572" y="6871"/>
                  <a:pt x="3453" y="6514"/>
                  <a:pt x="3334" y="6157"/>
                </a:cubicBezTo>
                <a:cubicBezTo>
                  <a:pt x="3072" y="5371"/>
                  <a:pt x="2810" y="4585"/>
                  <a:pt x="2739" y="3751"/>
                </a:cubicBezTo>
                <a:cubicBezTo>
                  <a:pt x="2668" y="2942"/>
                  <a:pt x="2763" y="2108"/>
                  <a:pt x="2977" y="1465"/>
                </a:cubicBezTo>
                <a:cubicBezTo>
                  <a:pt x="3263" y="1489"/>
                  <a:pt x="3549" y="1537"/>
                  <a:pt x="3858" y="1537"/>
                </a:cubicBezTo>
                <a:lnTo>
                  <a:pt x="3882" y="1537"/>
                </a:lnTo>
                <a:cubicBezTo>
                  <a:pt x="3977" y="1537"/>
                  <a:pt x="4049" y="1465"/>
                  <a:pt x="4049" y="1370"/>
                </a:cubicBezTo>
                <a:cubicBezTo>
                  <a:pt x="4073" y="1275"/>
                  <a:pt x="3977" y="1179"/>
                  <a:pt x="3882" y="1179"/>
                </a:cubicBezTo>
                <a:cubicBezTo>
                  <a:pt x="3620" y="1156"/>
                  <a:pt x="3358" y="1132"/>
                  <a:pt x="3120" y="1108"/>
                </a:cubicBezTo>
                <a:cubicBezTo>
                  <a:pt x="3287" y="703"/>
                  <a:pt x="3525" y="441"/>
                  <a:pt x="3763" y="417"/>
                </a:cubicBezTo>
                <a:cubicBezTo>
                  <a:pt x="3930" y="370"/>
                  <a:pt x="4073" y="370"/>
                  <a:pt x="4239" y="370"/>
                </a:cubicBezTo>
                <a:close/>
                <a:moveTo>
                  <a:pt x="6954" y="1037"/>
                </a:moveTo>
                <a:cubicBezTo>
                  <a:pt x="7121" y="1156"/>
                  <a:pt x="7288" y="1322"/>
                  <a:pt x="7407" y="1489"/>
                </a:cubicBezTo>
                <a:cubicBezTo>
                  <a:pt x="7907" y="2132"/>
                  <a:pt x="8097" y="2942"/>
                  <a:pt x="7954" y="3728"/>
                </a:cubicBezTo>
                <a:cubicBezTo>
                  <a:pt x="7811" y="4537"/>
                  <a:pt x="7192" y="5323"/>
                  <a:pt x="6597" y="6109"/>
                </a:cubicBezTo>
                <a:cubicBezTo>
                  <a:pt x="6311" y="6466"/>
                  <a:pt x="6025" y="6847"/>
                  <a:pt x="5811" y="7204"/>
                </a:cubicBezTo>
                <a:lnTo>
                  <a:pt x="5192" y="7204"/>
                </a:lnTo>
                <a:cubicBezTo>
                  <a:pt x="5287" y="6895"/>
                  <a:pt x="5382" y="6585"/>
                  <a:pt x="5501" y="6276"/>
                </a:cubicBezTo>
                <a:cubicBezTo>
                  <a:pt x="5763" y="5466"/>
                  <a:pt x="6049" y="4656"/>
                  <a:pt x="6097" y="3775"/>
                </a:cubicBezTo>
                <a:cubicBezTo>
                  <a:pt x="6168" y="2942"/>
                  <a:pt x="6097" y="2084"/>
                  <a:pt x="5859" y="1394"/>
                </a:cubicBezTo>
                <a:cubicBezTo>
                  <a:pt x="6287" y="1299"/>
                  <a:pt x="6645" y="1179"/>
                  <a:pt x="6954" y="1037"/>
                </a:cubicBezTo>
                <a:close/>
                <a:moveTo>
                  <a:pt x="3382" y="7562"/>
                </a:moveTo>
                <a:cubicBezTo>
                  <a:pt x="3406" y="7705"/>
                  <a:pt x="3430" y="7824"/>
                  <a:pt x="3453" y="7943"/>
                </a:cubicBezTo>
                <a:lnTo>
                  <a:pt x="3049" y="7943"/>
                </a:lnTo>
                <a:cubicBezTo>
                  <a:pt x="3001" y="7824"/>
                  <a:pt x="2953" y="7705"/>
                  <a:pt x="2882" y="7562"/>
                </a:cubicBezTo>
                <a:close/>
                <a:moveTo>
                  <a:pt x="4739" y="7562"/>
                </a:moveTo>
                <a:cubicBezTo>
                  <a:pt x="4692" y="7705"/>
                  <a:pt x="4668" y="7824"/>
                  <a:pt x="4644" y="7943"/>
                </a:cubicBezTo>
                <a:lnTo>
                  <a:pt x="3834" y="7943"/>
                </a:lnTo>
                <a:cubicBezTo>
                  <a:pt x="3811" y="7824"/>
                  <a:pt x="3787" y="7705"/>
                  <a:pt x="3739" y="7562"/>
                </a:cubicBezTo>
                <a:close/>
                <a:moveTo>
                  <a:pt x="5597" y="7562"/>
                </a:moveTo>
                <a:cubicBezTo>
                  <a:pt x="5525" y="7705"/>
                  <a:pt x="5478" y="7824"/>
                  <a:pt x="5430" y="7943"/>
                </a:cubicBezTo>
                <a:lnTo>
                  <a:pt x="5025" y="7943"/>
                </a:lnTo>
                <a:cubicBezTo>
                  <a:pt x="5049" y="7824"/>
                  <a:pt x="5073" y="7705"/>
                  <a:pt x="5097" y="7562"/>
                </a:cubicBezTo>
                <a:close/>
                <a:moveTo>
                  <a:pt x="4406" y="8324"/>
                </a:moveTo>
                <a:lnTo>
                  <a:pt x="4239" y="8633"/>
                </a:lnTo>
                <a:lnTo>
                  <a:pt x="4073" y="8324"/>
                </a:lnTo>
                <a:close/>
                <a:moveTo>
                  <a:pt x="3644" y="8324"/>
                </a:moveTo>
                <a:lnTo>
                  <a:pt x="4049" y="9062"/>
                </a:lnTo>
                <a:lnTo>
                  <a:pt x="4049" y="9848"/>
                </a:lnTo>
                <a:lnTo>
                  <a:pt x="3096" y="9848"/>
                </a:lnTo>
                <a:cubicBezTo>
                  <a:pt x="3382" y="9348"/>
                  <a:pt x="3477" y="8824"/>
                  <a:pt x="3358" y="8324"/>
                </a:cubicBezTo>
                <a:close/>
                <a:moveTo>
                  <a:pt x="5120" y="8324"/>
                </a:moveTo>
                <a:cubicBezTo>
                  <a:pt x="5001" y="8824"/>
                  <a:pt x="5097" y="9348"/>
                  <a:pt x="5382" y="9848"/>
                </a:cubicBezTo>
                <a:lnTo>
                  <a:pt x="4430" y="9848"/>
                </a:lnTo>
                <a:lnTo>
                  <a:pt x="4430" y="9062"/>
                </a:lnTo>
                <a:lnTo>
                  <a:pt x="4835" y="8324"/>
                </a:lnTo>
                <a:close/>
                <a:moveTo>
                  <a:pt x="3596" y="10729"/>
                </a:moveTo>
                <a:cubicBezTo>
                  <a:pt x="3692" y="10729"/>
                  <a:pt x="3787" y="10824"/>
                  <a:pt x="3787" y="10943"/>
                </a:cubicBezTo>
                <a:cubicBezTo>
                  <a:pt x="3787" y="10967"/>
                  <a:pt x="3787" y="10967"/>
                  <a:pt x="3787" y="10967"/>
                </a:cubicBezTo>
                <a:cubicBezTo>
                  <a:pt x="3739" y="10991"/>
                  <a:pt x="3644" y="10991"/>
                  <a:pt x="3572" y="10991"/>
                </a:cubicBezTo>
                <a:cubicBezTo>
                  <a:pt x="3525" y="10991"/>
                  <a:pt x="3453" y="10991"/>
                  <a:pt x="3406" y="10967"/>
                </a:cubicBezTo>
                <a:cubicBezTo>
                  <a:pt x="3406" y="10967"/>
                  <a:pt x="3406" y="10967"/>
                  <a:pt x="3406" y="10943"/>
                </a:cubicBezTo>
                <a:cubicBezTo>
                  <a:pt x="3406" y="10824"/>
                  <a:pt x="3501" y="10729"/>
                  <a:pt x="3596" y="10729"/>
                </a:cubicBezTo>
                <a:close/>
                <a:moveTo>
                  <a:pt x="4882" y="10729"/>
                </a:moveTo>
                <a:cubicBezTo>
                  <a:pt x="4978" y="10729"/>
                  <a:pt x="5073" y="10824"/>
                  <a:pt x="5073" y="10943"/>
                </a:cubicBezTo>
                <a:cubicBezTo>
                  <a:pt x="5073" y="10967"/>
                  <a:pt x="5073" y="10967"/>
                  <a:pt x="5073" y="10967"/>
                </a:cubicBezTo>
                <a:cubicBezTo>
                  <a:pt x="5025" y="10991"/>
                  <a:pt x="4930" y="10991"/>
                  <a:pt x="4858" y="10991"/>
                </a:cubicBezTo>
                <a:cubicBezTo>
                  <a:pt x="4811" y="10991"/>
                  <a:pt x="4716" y="10991"/>
                  <a:pt x="4692" y="10967"/>
                </a:cubicBezTo>
                <a:cubicBezTo>
                  <a:pt x="4692" y="10967"/>
                  <a:pt x="4692" y="10967"/>
                  <a:pt x="4692" y="10943"/>
                </a:cubicBezTo>
                <a:cubicBezTo>
                  <a:pt x="4692" y="10824"/>
                  <a:pt x="4787" y="10729"/>
                  <a:pt x="4882" y="10729"/>
                </a:cubicBezTo>
                <a:close/>
                <a:moveTo>
                  <a:pt x="4239" y="1"/>
                </a:moveTo>
                <a:cubicBezTo>
                  <a:pt x="3840" y="1"/>
                  <a:pt x="3442" y="13"/>
                  <a:pt x="3049" y="36"/>
                </a:cubicBezTo>
                <a:cubicBezTo>
                  <a:pt x="2144" y="108"/>
                  <a:pt x="1310" y="560"/>
                  <a:pt x="762" y="1275"/>
                </a:cubicBezTo>
                <a:cubicBezTo>
                  <a:pt x="215" y="1989"/>
                  <a:pt x="0" y="2894"/>
                  <a:pt x="167" y="3799"/>
                </a:cubicBezTo>
                <a:cubicBezTo>
                  <a:pt x="310" y="4609"/>
                  <a:pt x="834" y="5371"/>
                  <a:pt x="1429" y="6133"/>
                </a:cubicBezTo>
                <a:cubicBezTo>
                  <a:pt x="1471" y="6174"/>
                  <a:pt x="1520" y="6200"/>
                  <a:pt x="1573" y="6200"/>
                </a:cubicBezTo>
                <a:cubicBezTo>
                  <a:pt x="1611" y="6200"/>
                  <a:pt x="1651" y="6187"/>
                  <a:pt x="1691" y="6157"/>
                </a:cubicBezTo>
                <a:cubicBezTo>
                  <a:pt x="1763" y="6085"/>
                  <a:pt x="1786" y="5990"/>
                  <a:pt x="1715" y="5895"/>
                </a:cubicBezTo>
                <a:cubicBezTo>
                  <a:pt x="1167" y="5180"/>
                  <a:pt x="643" y="4466"/>
                  <a:pt x="524" y="3728"/>
                </a:cubicBezTo>
                <a:cubicBezTo>
                  <a:pt x="381" y="2942"/>
                  <a:pt x="572" y="2132"/>
                  <a:pt x="1072" y="1489"/>
                </a:cubicBezTo>
                <a:cubicBezTo>
                  <a:pt x="1191" y="1322"/>
                  <a:pt x="1358" y="1156"/>
                  <a:pt x="1524" y="1037"/>
                </a:cubicBezTo>
                <a:cubicBezTo>
                  <a:pt x="1834" y="1179"/>
                  <a:pt x="2191" y="1299"/>
                  <a:pt x="2620" y="1394"/>
                </a:cubicBezTo>
                <a:cubicBezTo>
                  <a:pt x="2382" y="2084"/>
                  <a:pt x="2310" y="2942"/>
                  <a:pt x="2382" y="3775"/>
                </a:cubicBezTo>
                <a:cubicBezTo>
                  <a:pt x="2429" y="4656"/>
                  <a:pt x="2715" y="5466"/>
                  <a:pt x="2977" y="6276"/>
                </a:cubicBezTo>
                <a:cubicBezTo>
                  <a:pt x="3096" y="6585"/>
                  <a:pt x="3191" y="6895"/>
                  <a:pt x="3287" y="7204"/>
                </a:cubicBezTo>
                <a:lnTo>
                  <a:pt x="2668" y="7204"/>
                </a:lnTo>
                <a:cubicBezTo>
                  <a:pt x="2525" y="6966"/>
                  <a:pt x="2334" y="6704"/>
                  <a:pt x="2167" y="6490"/>
                </a:cubicBezTo>
                <a:cubicBezTo>
                  <a:pt x="2126" y="6434"/>
                  <a:pt x="2076" y="6411"/>
                  <a:pt x="2022" y="6411"/>
                </a:cubicBezTo>
                <a:cubicBezTo>
                  <a:pt x="1984" y="6411"/>
                  <a:pt x="1945" y="6423"/>
                  <a:pt x="1905" y="6442"/>
                </a:cubicBezTo>
                <a:cubicBezTo>
                  <a:pt x="1834" y="6514"/>
                  <a:pt x="1810" y="6633"/>
                  <a:pt x="1882" y="6704"/>
                </a:cubicBezTo>
                <a:cubicBezTo>
                  <a:pt x="2001" y="6871"/>
                  <a:pt x="2120" y="7038"/>
                  <a:pt x="2239" y="7204"/>
                </a:cubicBezTo>
                <a:lnTo>
                  <a:pt x="2167" y="7204"/>
                </a:lnTo>
                <a:cubicBezTo>
                  <a:pt x="2072" y="7204"/>
                  <a:pt x="1977" y="7276"/>
                  <a:pt x="1977" y="7395"/>
                </a:cubicBezTo>
                <a:cubicBezTo>
                  <a:pt x="1977" y="7490"/>
                  <a:pt x="2072" y="7562"/>
                  <a:pt x="2167" y="7562"/>
                </a:cubicBezTo>
                <a:lnTo>
                  <a:pt x="2453" y="7562"/>
                </a:lnTo>
                <a:cubicBezTo>
                  <a:pt x="2572" y="7776"/>
                  <a:pt x="2668" y="7990"/>
                  <a:pt x="2739" y="8181"/>
                </a:cubicBezTo>
                <a:cubicBezTo>
                  <a:pt x="2763" y="8252"/>
                  <a:pt x="2834" y="8324"/>
                  <a:pt x="2906" y="8324"/>
                </a:cubicBezTo>
                <a:lnTo>
                  <a:pt x="2977" y="8324"/>
                </a:lnTo>
                <a:cubicBezTo>
                  <a:pt x="3120" y="8848"/>
                  <a:pt x="3025" y="9348"/>
                  <a:pt x="2668" y="9848"/>
                </a:cubicBezTo>
                <a:lnTo>
                  <a:pt x="2072" y="9848"/>
                </a:lnTo>
                <a:cubicBezTo>
                  <a:pt x="1977" y="9848"/>
                  <a:pt x="1882" y="9919"/>
                  <a:pt x="1882" y="10015"/>
                </a:cubicBezTo>
                <a:cubicBezTo>
                  <a:pt x="1882" y="10134"/>
                  <a:pt x="1977" y="10205"/>
                  <a:pt x="2072" y="10205"/>
                </a:cubicBezTo>
                <a:lnTo>
                  <a:pt x="2382" y="10205"/>
                </a:lnTo>
                <a:lnTo>
                  <a:pt x="2739" y="11872"/>
                </a:lnTo>
                <a:cubicBezTo>
                  <a:pt x="2810" y="12229"/>
                  <a:pt x="3120" y="12491"/>
                  <a:pt x="3501" y="12491"/>
                </a:cubicBezTo>
                <a:lnTo>
                  <a:pt x="4978" y="12491"/>
                </a:lnTo>
                <a:cubicBezTo>
                  <a:pt x="5359" y="12491"/>
                  <a:pt x="5668" y="12229"/>
                  <a:pt x="5740" y="11872"/>
                </a:cubicBezTo>
                <a:lnTo>
                  <a:pt x="5787" y="11705"/>
                </a:lnTo>
                <a:cubicBezTo>
                  <a:pt x="5811" y="11610"/>
                  <a:pt x="5740" y="11515"/>
                  <a:pt x="5644" y="11491"/>
                </a:cubicBezTo>
                <a:cubicBezTo>
                  <a:pt x="5632" y="11488"/>
                  <a:pt x="5619" y="11486"/>
                  <a:pt x="5607" y="11486"/>
                </a:cubicBezTo>
                <a:cubicBezTo>
                  <a:pt x="5525" y="11486"/>
                  <a:pt x="5451" y="11551"/>
                  <a:pt x="5430" y="11634"/>
                </a:cubicBezTo>
                <a:lnTo>
                  <a:pt x="5382" y="11801"/>
                </a:lnTo>
                <a:cubicBezTo>
                  <a:pt x="5359" y="11991"/>
                  <a:pt x="5168" y="12134"/>
                  <a:pt x="4978" y="12134"/>
                </a:cubicBezTo>
                <a:lnTo>
                  <a:pt x="3501" y="12134"/>
                </a:lnTo>
                <a:cubicBezTo>
                  <a:pt x="3311" y="12134"/>
                  <a:pt x="3120" y="11991"/>
                  <a:pt x="3096" y="11801"/>
                </a:cubicBezTo>
                <a:lnTo>
                  <a:pt x="2763" y="10205"/>
                </a:lnTo>
                <a:lnTo>
                  <a:pt x="3406" y="10205"/>
                </a:lnTo>
                <a:lnTo>
                  <a:pt x="3406" y="10396"/>
                </a:lnTo>
                <a:cubicBezTo>
                  <a:pt x="3191" y="10467"/>
                  <a:pt x="3049" y="10681"/>
                  <a:pt x="3049" y="10943"/>
                </a:cubicBezTo>
                <a:cubicBezTo>
                  <a:pt x="3049" y="11181"/>
                  <a:pt x="3168" y="11277"/>
                  <a:pt x="3263" y="11324"/>
                </a:cubicBezTo>
                <a:cubicBezTo>
                  <a:pt x="3358" y="11348"/>
                  <a:pt x="3477" y="11348"/>
                  <a:pt x="3572" y="11348"/>
                </a:cubicBezTo>
                <a:cubicBezTo>
                  <a:pt x="3692" y="11348"/>
                  <a:pt x="3834" y="11348"/>
                  <a:pt x="3930" y="11324"/>
                </a:cubicBezTo>
                <a:cubicBezTo>
                  <a:pt x="4025" y="11277"/>
                  <a:pt x="4144" y="11181"/>
                  <a:pt x="4144" y="10943"/>
                </a:cubicBezTo>
                <a:cubicBezTo>
                  <a:pt x="4144" y="10681"/>
                  <a:pt x="4001" y="10467"/>
                  <a:pt x="3787" y="10396"/>
                </a:cubicBezTo>
                <a:lnTo>
                  <a:pt x="3787" y="10205"/>
                </a:lnTo>
                <a:lnTo>
                  <a:pt x="4692" y="10205"/>
                </a:lnTo>
                <a:lnTo>
                  <a:pt x="4692" y="10396"/>
                </a:lnTo>
                <a:cubicBezTo>
                  <a:pt x="4477" y="10467"/>
                  <a:pt x="4335" y="10681"/>
                  <a:pt x="4335" y="10943"/>
                </a:cubicBezTo>
                <a:cubicBezTo>
                  <a:pt x="4335" y="11181"/>
                  <a:pt x="4454" y="11277"/>
                  <a:pt x="4549" y="11324"/>
                </a:cubicBezTo>
                <a:cubicBezTo>
                  <a:pt x="4644" y="11348"/>
                  <a:pt x="4763" y="11348"/>
                  <a:pt x="4858" y="11348"/>
                </a:cubicBezTo>
                <a:cubicBezTo>
                  <a:pt x="4978" y="11348"/>
                  <a:pt x="5120" y="11348"/>
                  <a:pt x="5216" y="11324"/>
                </a:cubicBezTo>
                <a:cubicBezTo>
                  <a:pt x="5311" y="11277"/>
                  <a:pt x="5430" y="11181"/>
                  <a:pt x="5430" y="10943"/>
                </a:cubicBezTo>
                <a:cubicBezTo>
                  <a:pt x="5430" y="10681"/>
                  <a:pt x="5287" y="10467"/>
                  <a:pt x="5073" y="10396"/>
                </a:cubicBezTo>
                <a:lnTo>
                  <a:pt x="5073" y="10205"/>
                </a:lnTo>
                <a:lnTo>
                  <a:pt x="5716" y="10205"/>
                </a:lnTo>
                <a:lnTo>
                  <a:pt x="5573" y="10896"/>
                </a:lnTo>
                <a:cubicBezTo>
                  <a:pt x="5549" y="10991"/>
                  <a:pt x="5621" y="11086"/>
                  <a:pt x="5716" y="11110"/>
                </a:cubicBezTo>
                <a:cubicBezTo>
                  <a:pt x="5728" y="11113"/>
                  <a:pt x="5741" y="11115"/>
                  <a:pt x="5753" y="11115"/>
                </a:cubicBezTo>
                <a:cubicBezTo>
                  <a:pt x="5835" y="11115"/>
                  <a:pt x="5909" y="11050"/>
                  <a:pt x="5930" y="10967"/>
                </a:cubicBezTo>
                <a:lnTo>
                  <a:pt x="6097" y="10205"/>
                </a:lnTo>
                <a:lnTo>
                  <a:pt x="6406" y="10205"/>
                </a:lnTo>
                <a:cubicBezTo>
                  <a:pt x="6502" y="10205"/>
                  <a:pt x="6597" y="10134"/>
                  <a:pt x="6597" y="10015"/>
                </a:cubicBezTo>
                <a:cubicBezTo>
                  <a:pt x="6597" y="9919"/>
                  <a:pt x="6502" y="9848"/>
                  <a:pt x="6406" y="9848"/>
                </a:cubicBezTo>
                <a:lnTo>
                  <a:pt x="5811" y="9848"/>
                </a:lnTo>
                <a:cubicBezTo>
                  <a:pt x="5454" y="9348"/>
                  <a:pt x="5359" y="8848"/>
                  <a:pt x="5501" y="8324"/>
                </a:cubicBezTo>
                <a:lnTo>
                  <a:pt x="5573" y="8324"/>
                </a:lnTo>
                <a:cubicBezTo>
                  <a:pt x="5644" y="8324"/>
                  <a:pt x="5716" y="8252"/>
                  <a:pt x="5740" y="8181"/>
                </a:cubicBezTo>
                <a:cubicBezTo>
                  <a:pt x="5811" y="7990"/>
                  <a:pt x="5906" y="7776"/>
                  <a:pt x="6025" y="7562"/>
                </a:cubicBezTo>
                <a:lnTo>
                  <a:pt x="6311" y="7562"/>
                </a:lnTo>
                <a:cubicBezTo>
                  <a:pt x="6406" y="7562"/>
                  <a:pt x="6502" y="7490"/>
                  <a:pt x="6502" y="7395"/>
                </a:cubicBezTo>
                <a:cubicBezTo>
                  <a:pt x="6502" y="7276"/>
                  <a:pt x="6406" y="7204"/>
                  <a:pt x="6311" y="7204"/>
                </a:cubicBezTo>
                <a:lnTo>
                  <a:pt x="6240" y="7204"/>
                </a:lnTo>
                <a:cubicBezTo>
                  <a:pt x="6430" y="6919"/>
                  <a:pt x="6668" y="6633"/>
                  <a:pt x="6883" y="6323"/>
                </a:cubicBezTo>
                <a:cubicBezTo>
                  <a:pt x="7526" y="5514"/>
                  <a:pt x="8169" y="4680"/>
                  <a:pt x="8312" y="3799"/>
                </a:cubicBezTo>
                <a:cubicBezTo>
                  <a:pt x="8478" y="2894"/>
                  <a:pt x="8264" y="1989"/>
                  <a:pt x="7716" y="1275"/>
                </a:cubicBezTo>
                <a:cubicBezTo>
                  <a:pt x="7168" y="560"/>
                  <a:pt x="6335" y="108"/>
                  <a:pt x="5430" y="36"/>
                </a:cubicBezTo>
                <a:cubicBezTo>
                  <a:pt x="5037" y="13"/>
                  <a:pt x="4638" y="1"/>
                  <a:pt x="4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 txBox="1"/>
          <p:nvPr/>
        </p:nvSpPr>
        <p:spPr>
          <a:xfrm>
            <a:off x="4560600" y="10800"/>
            <a:ext cx="387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8" name="Google Shape;298;p38" title="university_of_illinois_at_urbana_champaign_logo-freelogovectors.net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" y="10800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8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163929" y="4414636"/>
            <a:ext cx="8764500" cy="45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64C"/>
              </a:buClr>
              <a:buSzPts val="1200"/>
              <a:buFont typeface="Arial"/>
              <a:buNone/>
            </a:pPr>
            <a:r>
              <a:rPr b="1" lang="en" sz="11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CBA CoPilot empowers pilots with instant clarity, fewer delays, and smarter scheduling. All in one tool.</a:t>
            </a:r>
            <a:endParaRPr b="1" sz="1100">
              <a:solidFill>
                <a:srgbClr val="1126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8"/>
          <p:cNvSpPr/>
          <p:nvPr/>
        </p:nvSpPr>
        <p:spPr>
          <a:xfrm>
            <a:off x="564700" y="1215775"/>
            <a:ext cx="2052300" cy="300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2735013" y="1215788"/>
            <a:ext cx="1776300" cy="2562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4629200" y="1234075"/>
            <a:ext cx="1776300" cy="27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6512675" y="1215800"/>
            <a:ext cx="1836300" cy="3002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idx="12" type="sldNum"/>
          </p:nvPr>
        </p:nvSpPr>
        <p:spPr>
          <a:xfrm>
            <a:off x="6822000" y="47790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624400" y="0"/>
            <a:ext cx="757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highlight>
                  <a:schemeClr val="dk2"/>
                </a:highlight>
                <a:latin typeface="Manrope"/>
                <a:ea typeface="Manrope"/>
                <a:cs typeface="Manrope"/>
                <a:sym typeface="Manrope"/>
              </a:rPr>
              <a:t>Functional Overview</a:t>
            </a:r>
            <a:endParaRPr sz="27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2" name="Google Shape;312;p39"/>
          <p:cNvSpPr/>
          <p:nvPr/>
        </p:nvSpPr>
        <p:spPr>
          <a:xfrm>
            <a:off x="225475" y="631800"/>
            <a:ext cx="4309800" cy="398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671725" y="861950"/>
            <a:ext cx="3417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2"/>
                </a:highlight>
                <a:latin typeface="Manrope"/>
                <a:ea typeface="Manrope"/>
                <a:cs typeface="Manrope"/>
                <a:sym typeface="Manrope"/>
              </a:rPr>
              <a:t>What the System Delivers Today</a:t>
            </a:r>
            <a:endParaRPr sz="16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1163213" y="1366200"/>
            <a:ext cx="33558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Answer CBA Questions Intelligently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Provides contract-based answers with contextual relevance.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Help Flight Assignment Scenarios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Matches flights using seniority, aircraft type, and preferences.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Deliver Clause-Level References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Includes exact rule details and document-level traceability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Run Without External Systems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Fully contained in a prompt—no setup, no login required.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5" name="Google Shape;315;p39"/>
          <p:cNvSpPr/>
          <p:nvPr/>
        </p:nvSpPr>
        <p:spPr>
          <a:xfrm>
            <a:off x="422125" y="1438600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22125" y="2207838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"/>
          <p:cNvSpPr/>
          <p:nvPr/>
        </p:nvSpPr>
        <p:spPr>
          <a:xfrm>
            <a:off x="422125" y="2956050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9"/>
          <p:cNvSpPr/>
          <p:nvPr/>
        </p:nvSpPr>
        <p:spPr>
          <a:xfrm>
            <a:off x="422125" y="3704250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9"/>
          <p:cNvSpPr/>
          <p:nvPr/>
        </p:nvSpPr>
        <p:spPr>
          <a:xfrm>
            <a:off x="4622925" y="631800"/>
            <a:ext cx="4309800" cy="398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4916475" y="861950"/>
            <a:ext cx="3722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2"/>
                </a:highlight>
                <a:latin typeface="Manrope"/>
                <a:ea typeface="Manrope"/>
                <a:cs typeface="Manrope"/>
                <a:sym typeface="Manrope"/>
              </a:rPr>
              <a:t>What the System doesn’t handle yet</a:t>
            </a:r>
            <a:endParaRPr sz="16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5576913" y="1284650"/>
            <a:ext cx="33558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Connect to a Live Database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Uses static, pre-defined data instead of real-time pilot information.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Track Live Schedules or Logs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Does not update with real flight assignments or operational changes.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Auto-Ingest New Contracts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Requires manual prompt updates to reflect new CBAs or rule changes.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Personalize Across Sessions</a:t>
            </a:r>
            <a:br>
              <a:rPr b="1" lang="en" sz="1100"/>
            </a:b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it remembers information during a single session, it cannot persist user history or adapt across multiple uses</a:t>
            </a:r>
            <a:r>
              <a:rPr lang="en"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39"/>
          <p:cNvSpPr/>
          <p:nvPr/>
        </p:nvSpPr>
        <p:spPr>
          <a:xfrm>
            <a:off x="4819575" y="1438600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4819575" y="2207838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>
            <a:off x="4819575" y="2956050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4819575" y="3704250"/>
            <a:ext cx="637200" cy="61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39"/>
          <p:cNvGrpSpPr/>
          <p:nvPr/>
        </p:nvGrpSpPr>
        <p:grpSpPr>
          <a:xfrm>
            <a:off x="561215" y="1609309"/>
            <a:ext cx="359010" cy="273892"/>
            <a:chOff x="5216456" y="3725484"/>
            <a:chExt cx="356196" cy="265631"/>
          </a:xfrm>
        </p:grpSpPr>
        <p:sp>
          <p:nvSpPr>
            <p:cNvPr id="327" name="Google Shape;327;p39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39"/>
          <p:cNvGrpSpPr/>
          <p:nvPr/>
        </p:nvGrpSpPr>
        <p:grpSpPr>
          <a:xfrm>
            <a:off x="561215" y="2368034"/>
            <a:ext cx="359010" cy="273892"/>
            <a:chOff x="5216456" y="3725484"/>
            <a:chExt cx="356196" cy="265631"/>
          </a:xfrm>
        </p:grpSpPr>
        <p:sp>
          <p:nvSpPr>
            <p:cNvPr id="330" name="Google Shape;330;p39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39"/>
          <p:cNvGrpSpPr/>
          <p:nvPr/>
        </p:nvGrpSpPr>
        <p:grpSpPr>
          <a:xfrm>
            <a:off x="561215" y="3147809"/>
            <a:ext cx="359010" cy="273892"/>
            <a:chOff x="5216456" y="3725484"/>
            <a:chExt cx="356196" cy="265631"/>
          </a:xfrm>
        </p:grpSpPr>
        <p:sp>
          <p:nvSpPr>
            <p:cNvPr id="333" name="Google Shape;333;p39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39"/>
          <p:cNvGrpSpPr/>
          <p:nvPr/>
        </p:nvGrpSpPr>
        <p:grpSpPr>
          <a:xfrm>
            <a:off x="561215" y="3874959"/>
            <a:ext cx="359010" cy="273892"/>
            <a:chOff x="5216456" y="3725484"/>
            <a:chExt cx="356196" cy="265631"/>
          </a:xfrm>
        </p:grpSpPr>
        <p:sp>
          <p:nvSpPr>
            <p:cNvPr id="336" name="Google Shape;336;p39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39"/>
          <p:cNvGrpSpPr/>
          <p:nvPr/>
        </p:nvGrpSpPr>
        <p:grpSpPr>
          <a:xfrm>
            <a:off x="4958674" y="2345593"/>
            <a:ext cx="359003" cy="300460"/>
            <a:chOff x="5779408" y="3699191"/>
            <a:chExt cx="317645" cy="318757"/>
          </a:xfrm>
        </p:grpSpPr>
        <p:sp>
          <p:nvSpPr>
            <p:cNvPr id="339" name="Google Shape;339;p39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39"/>
          <p:cNvGrpSpPr/>
          <p:nvPr/>
        </p:nvGrpSpPr>
        <p:grpSpPr>
          <a:xfrm>
            <a:off x="4958674" y="1596018"/>
            <a:ext cx="359003" cy="300460"/>
            <a:chOff x="5779408" y="3699191"/>
            <a:chExt cx="317645" cy="318757"/>
          </a:xfrm>
        </p:grpSpPr>
        <p:sp>
          <p:nvSpPr>
            <p:cNvPr id="342" name="Google Shape;342;p39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39"/>
          <p:cNvGrpSpPr/>
          <p:nvPr/>
        </p:nvGrpSpPr>
        <p:grpSpPr>
          <a:xfrm>
            <a:off x="4958674" y="3113468"/>
            <a:ext cx="359003" cy="300460"/>
            <a:chOff x="5779408" y="3699191"/>
            <a:chExt cx="317645" cy="318757"/>
          </a:xfrm>
        </p:grpSpPr>
        <p:sp>
          <p:nvSpPr>
            <p:cNvPr id="345" name="Google Shape;345;p39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39"/>
          <p:cNvGrpSpPr/>
          <p:nvPr/>
        </p:nvGrpSpPr>
        <p:grpSpPr>
          <a:xfrm>
            <a:off x="4958674" y="3861668"/>
            <a:ext cx="359003" cy="300460"/>
            <a:chOff x="5779408" y="3699191"/>
            <a:chExt cx="317645" cy="318757"/>
          </a:xfrm>
        </p:grpSpPr>
        <p:sp>
          <p:nvSpPr>
            <p:cNvPr id="348" name="Google Shape;348;p39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0" name="Google Shape;350;p39" title="university_of_illinois_at_urbana_champaign_logo-freelogovectors.net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-43550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9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 txBox="1"/>
          <p:nvPr/>
        </p:nvSpPr>
        <p:spPr>
          <a:xfrm>
            <a:off x="840151" y="4779029"/>
            <a:ext cx="7463700" cy="27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64C"/>
              </a:buClr>
              <a:buSzPts val="1200"/>
              <a:buFont typeface="Arial"/>
              <a:buNone/>
            </a:pPr>
            <a:r>
              <a:rPr b="1" lang="en" sz="11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 to simplify decisions, reduce lookup time, and support day-to-day pilot needs.</a:t>
            </a:r>
            <a:endParaRPr b="1" sz="1100">
              <a:solidFill>
                <a:srgbClr val="1126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694375" y="189775"/>
            <a:ext cx="757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highlight>
                  <a:schemeClr val="dk2"/>
                </a:highlight>
                <a:latin typeface="Manrope"/>
                <a:ea typeface="Manrope"/>
                <a:cs typeface="Manrope"/>
                <a:sym typeface="Manrope"/>
              </a:rPr>
              <a:t>System Inputs &amp; Outputs</a:t>
            </a:r>
            <a:endParaRPr sz="700">
              <a:solidFill>
                <a:schemeClr val="lt1"/>
              </a:solidFill>
              <a:highlight>
                <a:schemeClr val="dk2"/>
              </a:highlight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59" name="Google Shape;359;p40"/>
          <p:cNvGrpSpPr/>
          <p:nvPr/>
        </p:nvGrpSpPr>
        <p:grpSpPr>
          <a:xfrm>
            <a:off x="590277" y="3038293"/>
            <a:ext cx="7963429" cy="1215250"/>
            <a:chOff x="1593000" y="2322568"/>
            <a:chExt cx="5957975" cy="643500"/>
          </a:xfrm>
        </p:grpSpPr>
        <p:sp>
          <p:nvSpPr>
            <p:cNvPr id="360" name="Google Shape;360;p4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System Outputs</a:t>
              </a:r>
              <a:endParaRPr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Manrope"/>
                  <a:ea typeface="Manrope"/>
                  <a:cs typeface="Manrope"/>
                  <a:sym typeface="Manrope"/>
                </a:rPr>
                <a:t>02</a:t>
              </a:r>
              <a:endParaRPr b="1" sz="26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4387851" y="2323749"/>
              <a:ext cx="28719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ource Sans Pro"/>
                <a:buChar char="●"/>
              </a:pPr>
              <a:r>
                <a:rPr b="1"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Q&amp;A with Citations</a:t>
              </a: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– Clause-level answers linked to source documents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2984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ource Sans Pro"/>
                <a:buChar char="●"/>
              </a:pPr>
              <a:r>
                <a:rPr b="1"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Pay Calculations</a:t>
              </a: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– With breakdowns for aircraft type, duration, rate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2984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ource Sans Pro"/>
                <a:buChar char="●"/>
              </a:pPr>
              <a:r>
                <a:rPr b="1"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Schedule Suggestions</a:t>
              </a: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– Matches that align with contract + FAA rules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67" name="Google Shape;367;p40"/>
          <p:cNvGrpSpPr/>
          <p:nvPr/>
        </p:nvGrpSpPr>
        <p:grpSpPr>
          <a:xfrm>
            <a:off x="590277" y="1763480"/>
            <a:ext cx="7963429" cy="1215250"/>
            <a:chOff x="1593000" y="2322568"/>
            <a:chExt cx="5957975" cy="643500"/>
          </a:xfrm>
        </p:grpSpPr>
        <p:sp>
          <p:nvSpPr>
            <p:cNvPr id="368" name="Google Shape;368;p40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System Inputs</a:t>
              </a:r>
              <a:endParaRPr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Manrope"/>
                  <a:ea typeface="Manrope"/>
                  <a:cs typeface="Manrope"/>
                  <a:sym typeface="Manrope"/>
                </a:rPr>
                <a:t>01</a:t>
              </a:r>
              <a:endParaRPr b="1" sz="2600">
                <a:solidFill>
                  <a:srgbClr val="FFFFF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4387851" y="2323743"/>
              <a:ext cx="28047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ource Sans Pro"/>
                <a:buChar char="●"/>
              </a:pPr>
              <a:r>
                <a:rPr b="1"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CBA PDFs </a:t>
              </a: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– Full-text agreements from pilot unions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2984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ource Sans Pro"/>
                <a:buChar char="●"/>
              </a:pPr>
              <a:r>
                <a:rPr b="1"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FAA Regulatory Documents</a:t>
              </a: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– For duty time, rest requirements, etc.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indent="-298450" lvl="0" marL="45720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Source Sans Pro"/>
                <a:buChar char="●"/>
              </a:pPr>
              <a:r>
                <a:rPr b="1"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Sample Flight Data (CSV)</a:t>
              </a:r>
              <a:r>
                <a:rPr lang="en" sz="11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– Schedules, bids, preferences</a:t>
              </a:r>
              <a:endParaRPr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75" name="Google Shape;375;p40"/>
          <p:cNvSpPr txBox="1"/>
          <p:nvPr/>
        </p:nvSpPr>
        <p:spPr>
          <a:xfrm>
            <a:off x="840150" y="4449523"/>
            <a:ext cx="7463700" cy="42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64C"/>
              </a:buClr>
              <a:buSzPts val="1200"/>
              <a:buFont typeface="Arial"/>
              <a:buNone/>
            </a:pPr>
            <a:r>
              <a:rPr b="1" lang="en" sz="11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CBA CoPilot turns complex documents into clear, actionable insights.</a:t>
            </a:r>
            <a:endParaRPr b="1" sz="1100">
              <a:solidFill>
                <a:srgbClr val="1126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6" name="Google Shape;376;p40"/>
          <p:cNvPicPr preferRelativeResize="0"/>
          <p:nvPr/>
        </p:nvPicPr>
        <p:blipFill rotWithShape="1">
          <a:blip r:embed="rId3">
            <a:alphaModFix/>
          </a:blip>
          <a:srcRect b="18215" l="3174" r="2056" t="16283"/>
          <a:stretch/>
        </p:blipFill>
        <p:spPr>
          <a:xfrm rot="379237">
            <a:off x="5251485" y="489434"/>
            <a:ext cx="3930406" cy="1437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0" title="university_of_illinois_at_urbana_champaign_logo-freelogovectors.net_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-43550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0" title="Screenshot 2025-03-31 at 4.44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0"/>
          <p:cNvSpPr/>
          <p:nvPr/>
        </p:nvSpPr>
        <p:spPr>
          <a:xfrm>
            <a:off x="587825" y="1771650"/>
            <a:ext cx="7963500" cy="248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713100" y="1039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AI-Powered CBA Insights</a:t>
            </a:r>
            <a:br>
              <a:rPr lang="en" sz="2000"/>
            </a:b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Pilot's Journey to Contract Clarity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1"/>
          <p:cNvSpPr txBox="1"/>
          <p:nvPr/>
        </p:nvSpPr>
        <p:spPr>
          <a:xfrm>
            <a:off x="1956417" y="2335346"/>
            <a:ext cx="127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2. UI Layer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1956417" y="2691989"/>
            <a:ext cx="1274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Formats Query &amp; Sends to Backend.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4641859" y="2450934"/>
            <a:ext cx="1542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4. Vector DB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4774566" y="2807589"/>
            <a:ext cx="1274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Stores and Retrieves CBA Data.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556985" y="3474061"/>
            <a:ext cx="1274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Pilot initiates CBA inquiry via Chat Interface.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0" name="Google Shape;390;p41"/>
          <p:cNvSpPr txBox="1"/>
          <p:nvPr/>
        </p:nvSpPr>
        <p:spPr>
          <a:xfrm>
            <a:off x="6159324" y="3728561"/>
            <a:ext cx="1274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Generates Contextualized Response.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1" name="Google Shape;391;p41"/>
          <p:cNvSpPr txBox="1"/>
          <p:nvPr/>
        </p:nvSpPr>
        <p:spPr>
          <a:xfrm>
            <a:off x="395300" y="3117406"/>
            <a:ext cx="15714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1. Pilot Query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2" name="Google Shape;392;p41"/>
          <p:cNvSpPr txBox="1"/>
          <p:nvPr/>
        </p:nvSpPr>
        <p:spPr>
          <a:xfrm>
            <a:off x="6132622" y="3371893"/>
            <a:ext cx="12747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5. LLM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3191213" y="3698688"/>
            <a:ext cx="1832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3. Backend 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(RAG)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3173813" y="3736613"/>
            <a:ext cx="18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AI-powered search for contract clarity.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897436" y="1112460"/>
            <a:ext cx="573300" cy="63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2307218" y="1112460"/>
            <a:ext cx="573300" cy="63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3716999" y="1112460"/>
            <a:ext cx="573300" cy="63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5126780" y="1112460"/>
            <a:ext cx="573300" cy="630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6467571" y="1112669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0" name="Google Shape;400;p41"/>
          <p:cNvCxnSpPr>
            <a:stCxn id="395" idx="4"/>
            <a:endCxn id="391" idx="0"/>
          </p:cNvCxnSpPr>
          <p:nvPr/>
        </p:nvCxnSpPr>
        <p:spPr>
          <a:xfrm flipH="1">
            <a:off x="1181086" y="1743060"/>
            <a:ext cx="3000" cy="137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1"/>
          <p:cNvCxnSpPr>
            <a:stCxn id="396" idx="4"/>
            <a:endCxn id="385" idx="0"/>
          </p:cNvCxnSpPr>
          <p:nvPr/>
        </p:nvCxnSpPr>
        <p:spPr>
          <a:xfrm>
            <a:off x="2593868" y="1743060"/>
            <a:ext cx="0" cy="5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1"/>
          <p:cNvCxnSpPr>
            <a:stCxn id="398" idx="4"/>
            <a:endCxn id="387" idx="0"/>
          </p:cNvCxnSpPr>
          <p:nvPr/>
        </p:nvCxnSpPr>
        <p:spPr>
          <a:xfrm>
            <a:off x="5413430" y="1743060"/>
            <a:ext cx="0" cy="7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1"/>
          <p:cNvCxnSpPr/>
          <p:nvPr/>
        </p:nvCxnSpPr>
        <p:spPr>
          <a:xfrm>
            <a:off x="4038863" y="1743050"/>
            <a:ext cx="13500" cy="145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1"/>
          <p:cNvCxnSpPr>
            <a:stCxn id="395" idx="6"/>
            <a:endCxn id="396" idx="2"/>
          </p:cNvCxnSpPr>
          <p:nvPr/>
        </p:nvCxnSpPr>
        <p:spPr>
          <a:xfrm>
            <a:off x="1470736" y="1427760"/>
            <a:ext cx="8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1"/>
          <p:cNvCxnSpPr>
            <a:stCxn id="396" idx="6"/>
            <a:endCxn id="397" idx="2"/>
          </p:cNvCxnSpPr>
          <p:nvPr/>
        </p:nvCxnSpPr>
        <p:spPr>
          <a:xfrm>
            <a:off x="2880518" y="1427760"/>
            <a:ext cx="8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1"/>
          <p:cNvCxnSpPr>
            <a:stCxn id="397" idx="6"/>
            <a:endCxn id="398" idx="2"/>
          </p:cNvCxnSpPr>
          <p:nvPr/>
        </p:nvCxnSpPr>
        <p:spPr>
          <a:xfrm>
            <a:off x="4290299" y="1427760"/>
            <a:ext cx="83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1"/>
          <p:cNvCxnSpPr>
            <a:stCxn id="398" idx="6"/>
          </p:cNvCxnSpPr>
          <p:nvPr/>
        </p:nvCxnSpPr>
        <p:spPr>
          <a:xfrm>
            <a:off x="5700080" y="1427760"/>
            <a:ext cx="791700" cy="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1"/>
          <p:cNvCxnSpPr>
            <a:stCxn id="399" idx="4"/>
            <a:endCxn id="392" idx="0"/>
          </p:cNvCxnSpPr>
          <p:nvPr/>
        </p:nvCxnSpPr>
        <p:spPr>
          <a:xfrm flipH="1">
            <a:off x="6769971" y="1752869"/>
            <a:ext cx="17700" cy="16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9" name="Google Shape;409;p41"/>
          <p:cNvGrpSpPr/>
          <p:nvPr/>
        </p:nvGrpSpPr>
        <p:grpSpPr>
          <a:xfrm>
            <a:off x="1017759" y="1245075"/>
            <a:ext cx="332242" cy="364954"/>
            <a:chOff x="2497275" y="2744159"/>
            <a:chExt cx="370930" cy="370549"/>
          </a:xfrm>
        </p:grpSpPr>
        <p:sp>
          <p:nvSpPr>
            <p:cNvPr id="410" name="Google Shape;410;p41"/>
            <p:cNvSpPr/>
            <p:nvPr/>
          </p:nvSpPr>
          <p:spPr>
            <a:xfrm>
              <a:off x="2497275" y="2744159"/>
              <a:ext cx="284366" cy="284747"/>
            </a:xfrm>
            <a:custGeom>
              <a:rect b="b" l="l" r="r" t="t"/>
              <a:pathLst>
                <a:path extrusionOk="0" h="8967" w="8955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2592191" y="2821673"/>
              <a:ext cx="113461" cy="98345"/>
            </a:xfrm>
            <a:custGeom>
              <a:rect b="b" l="l" r="r" t="t"/>
              <a:pathLst>
                <a:path extrusionOk="0" h="3097" w="3573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2574408" y="2862129"/>
              <a:ext cx="106665" cy="90756"/>
            </a:xfrm>
            <a:custGeom>
              <a:rect b="b" l="l" r="r" t="t"/>
              <a:pathLst>
                <a:path extrusionOk="0" h="2858" w="3359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2676881" y="2923385"/>
              <a:ext cx="191324" cy="191324"/>
            </a:xfrm>
            <a:custGeom>
              <a:rect b="b" l="l" r="r" t="t"/>
              <a:pathLst>
                <a:path extrusionOk="0" h="6025" w="6025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2738867" y="2986895"/>
              <a:ext cx="65066" cy="65066"/>
            </a:xfrm>
            <a:custGeom>
              <a:rect b="b" l="l" r="r" t="t"/>
              <a:pathLst>
                <a:path extrusionOk="0" h="2049" w="2049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2604670" y="2851904"/>
              <a:ext cx="70718" cy="71131"/>
            </a:xfrm>
            <a:custGeom>
              <a:rect b="b" l="l" r="r" t="t"/>
              <a:pathLst>
                <a:path extrusionOk="0" h="2240" w="2227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41"/>
          <p:cNvGrpSpPr/>
          <p:nvPr/>
        </p:nvGrpSpPr>
        <p:grpSpPr>
          <a:xfrm>
            <a:off x="3837475" y="1247467"/>
            <a:ext cx="333095" cy="360169"/>
            <a:chOff x="860940" y="2746477"/>
            <a:chExt cx="371883" cy="365691"/>
          </a:xfrm>
        </p:grpSpPr>
        <p:sp>
          <p:nvSpPr>
            <p:cNvPr id="417" name="Google Shape;417;p41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1"/>
          <p:cNvGrpSpPr/>
          <p:nvPr/>
        </p:nvGrpSpPr>
        <p:grpSpPr>
          <a:xfrm>
            <a:off x="6612331" y="1308750"/>
            <a:ext cx="355053" cy="248038"/>
            <a:chOff x="6849393" y="3733994"/>
            <a:chExt cx="355053" cy="248038"/>
          </a:xfrm>
        </p:grpSpPr>
        <p:sp>
          <p:nvSpPr>
            <p:cNvPr id="423" name="Google Shape;423;p41"/>
            <p:cNvSpPr/>
            <p:nvPr/>
          </p:nvSpPr>
          <p:spPr>
            <a:xfrm>
              <a:off x="6849393" y="3733994"/>
              <a:ext cx="355053" cy="248038"/>
            </a:xfrm>
            <a:custGeom>
              <a:rect b="b" l="l" r="r" t="t"/>
              <a:pathLst>
                <a:path extrusionOk="0" h="7811" w="11181">
                  <a:moveTo>
                    <a:pt x="10800" y="357"/>
                  </a:moveTo>
                  <a:cubicBezTo>
                    <a:pt x="10800" y="357"/>
                    <a:pt x="10823" y="357"/>
                    <a:pt x="10823" y="369"/>
                  </a:cubicBezTo>
                  <a:lnTo>
                    <a:pt x="10823" y="5227"/>
                  </a:lnTo>
                  <a:lnTo>
                    <a:pt x="346" y="5239"/>
                  </a:lnTo>
                  <a:cubicBezTo>
                    <a:pt x="346" y="5239"/>
                    <a:pt x="334" y="5239"/>
                    <a:pt x="334" y="5227"/>
                  </a:cubicBezTo>
                  <a:lnTo>
                    <a:pt x="334" y="369"/>
                  </a:lnTo>
                  <a:cubicBezTo>
                    <a:pt x="334" y="369"/>
                    <a:pt x="334" y="357"/>
                    <a:pt x="346" y="357"/>
                  </a:cubicBezTo>
                  <a:close/>
                  <a:moveTo>
                    <a:pt x="10835" y="5572"/>
                  </a:moveTo>
                  <a:lnTo>
                    <a:pt x="10823" y="5977"/>
                  </a:lnTo>
                  <a:lnTo>
                    <a:pt x="10252" y="5977"/>
                  </a:lnTo>
                  <a:cubicBezTo>
                    <a:pt x="10169" y="5977"/>
                    <a:pt x="10073" y="6060"/>
                    <a:pt x="10073" y="6156"/>
                  </a:cubicBezTo>
                  <a:cubicBezTo>
                    <a:pt x="10073" y="6263"/>
                    <a:pt x="10157" y="6334"/>
                    <a:pt x="10252" y="6334"/>
                  </a:cubicBezTo>
                  <a:lnTo>
                    <a:pt x="10823" y="6334"/>
                  </a:lnTo>
                  <a:lnTo>
                    <a:pt x="10823" y="6739"/>
                  </a:lnTo>
                  <a:lnTo>
                    <a:pt x="8014" y="6739"/>
                  </a:lnTo>
                  <a:cubicBezTo>
                    <a:pt x="7918" y="6739"/>
                    <a:pt x="7823" y="6811"/>
                    <a:pt x="7823" y="6918"/>
                  </a:cubicBezTo>
                  <a:cubicBezTo>
                    <a:pt x="7823" y="7013"/>
                    <a:pt x="7906" y="7096"/>
                    <a:pt x="8014" y="7096"/>
                  </a:cubicBezTo>
                  <a:lnTo>
                    <a:pt x="10823" y="7096"/>
                  </a:lnTo>
                  <a:lnTo>
                    <a:pt x="10823" y="7489"/>
                  </a:lnTo>
                  <a:cubicBezTo>
                    <a:pt x="10823" y="7489"/>
                    <a:pt x="10823" y="7501"/>
                    <a:pt x="10812" y="7501"/>
                  </a:cubicBezTo>
                  <a:lnTo>
                    <a:pt x="358" y="7501"/>
                  </a:lnTo>
                  <a:cubicBezTo>
                    <a:pt x="358" y="7501"/>
                    <a:pt x="346" y="7501"/>
                    <a:pt x="346" y="7489"/>
                  </a:cubicBezTo>
                  <a:lnTo>
                    <a:pt x="346" y="7096"/>
                  </a:lnTo>
                  <a:lnTo>
                    <a:pt x="7263" y="7096"/>
                  </a:lnTo>
                  <a:cubicBezTo>
                    <a:pt x="7359" y="7096"/>
                    <a:pt x="7442" y="7025"/>
                    <a:pt x="7442" y="6918"/>
                  </a:cubicBezTo>
                  <a:cubicBezTo>
                    <a:pt x="7442" y="6834"/>
                    <a:pt x="7371" y="6739"/>
                    <a:pt x="7263" y="6739"/>
                  </a:cubicBezTo>
                  <a:lnTo>
                    <a:pt x="346" y="6739"/>
                  </a:lnTo>
                  <a:lnTo>
                    <a:pt x="346" y="6334"/>
                  </a:lnTo>
                  <a:lnTo>
                    <a:pt x="9514" y="6334"/>
                  </a:lnTo>
                  <a:cubicBezTo>
                    <a:pt x="9597" y="6334"/>
                    <a:pt x="9692" y="6263"/>
                    <a:pt x="9692" y="6156"/>
                  </a:cubicBezTo>
                  <a:cubicBezTo>
                    <a:pt x="9692" y="6072"/>
                    <a:pt x="9621" y="5977"/>
                    <a:pt x="9514" y="5977"/>
                  </a:cubicBezTo>
                  <a:lnTo>
                    <a:pt x="346" y="5977"/>
                  </a:lnTo>
                  <a:lnTo>
                    <a:pt x="346" y="5572"/>
                  </a:lnTo>
                  <a:close/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lnTo>
                    <a:pt x="1" y="7453"/>
                  </a:lnTo>
                  <a:cubicBezTo>
                    <a:pt x="1" y="7644"/>
                    <a:pt x="167" y="7811"/>
                    <a:pt x="358" y="7811"/>
                  </a:cubicBezTo>
                  <a:lnTo>
                    <a:pt x="10823" y="7811"/>
                  </a:lnTo>
                  <a:cubicBezTo>
                    <a:pt x="11014" y="7811"/>
                    <a:pt x="11181" y="7644"/>
                    <a:pt x="11181" y="7453"/>
                  </a:cubicBezTo>
                  <a:lnTo>
                    <a:pt x="11181" y="357"/>
                  </a:lnTo>
                  <a:cubicBezTo>
                    <a:pt x="11181" y="167"/>
                    <a:pt x="11014" y="0"/>
                    <a:pt x="10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080411" y="3758192"/>
              <a:ext cx="100219" cy="129687"/>
            </a:xfrm>
            <a:custGeom>
              <a:rect b="b" l="l" r="r" t="t"/>
              <a:pathLst>
                <a:path extrusionOk="0" h="4084" w="3156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2072" y="357"/>
                  </a:lnTo>
                  <a:cubicBezTo>
                    <a:pt x="2144" y="726"/>
                    <a:pt x="2429" y="1012"/>
                    <a:pt x="2798" y="1084"/>
                  </a:cubicBezTo>
                  <a:lnTo>
                    <a:pt x="2798" y="3001"/>
                  </a:lnTo>
                  <a:cubicBezTo>
                    <a:pt x="2429" y="3072"/>
                    <a:pt x="2144" y="3358"/>
                    <a:pt x="2072" y="3727"/>
                  </a:cubicBezTo>
                  <a:lnTo>
                    <a:pt x="179" y="3727"/>
                  </a:lnTo>
                  <a:cubicBezTo>
                    <a:pt x="96" y="3727"/>
                    <a:pt x="0" y="3810"/>
                    <a:pt x="0" y="3905"/>
                  </a:cubicBezTo>
                  <a:cubicBezTo>
                    <a:pt x="0" y="4013"/>
                    <a:pt x="84" y="4084"/>
                    <a:pt x="179" y="4084"/>
                  </a:cubicBezTo>
                  <a:lnTo>
                    <a:pt x="2239" y="4084"/>
                  </a:lnTo>
                  <a:cubicBezTo>
                    <a:pt x="2322" y="4084"/>
                    <a:pt x="2417" y="4013"/>
                    <a:pt x="2417" y="3905"/>
                  </a:cubicBezTo>
                  <a:cubicBezTo>
                    <a:pt x="2417" y="3596"/>
                    <a:pt x="2667" y="3346"/>
                    <a:pt x="2977" y="3346"/>
                  </a:cubicBezTo>
                  <a:cubicBezTo>
                    <a:pt x="3072" y="3346"/>
                    <a:pt x="3156" y="3274"/>
                    <a:pt x="3156" y="3167"/>
                  </a:cubicBezTo>
                  <a:lnTo>
                    <a:pt x="3156" y="917"/>
                  </a:lnTo>
                  <a:cubicBezTo>
                    <a:pt x="3156" y="810"/>
                    <a:pt x="3072" y="738"/>
                    <a:pt x="2977" y="738"/>
                  </a:cubicBezTo>
                  <a:cubicBezTo>
                    <a:pt x="2667" y="738"/>
                    <a:pt x="2417" y="488"/>
                    <a:pt x="2417" y="179"/>
                  </a:cubicBezTo>
                  <a:cubicBezTo>
                    <a:pt x="2417" y="83"/>
                    <a:pt x="2346" y="0"/>
                    <a:pt x="2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6873209" y="3757811"/>
              <a:ext cx="100219" cy="130068"/>
            </a:xfrm>
            <a:custGeom>
              <a:rect b="b" l="l" r="r" t="t"/>
              <a:pathLst>
                <a:path extrusionOk="0" h="4096" w="3156">
                  <a:moveTo>
                    <a:pt x="918" y="0"/>
                  </a:moveTo>
                  <a:cubicBezTo>
                    <a:pt x="834" y="0"/>
                    <a:pt x="739" y="84"/>
                    <a:pt x="739" y="191"/>
                  </a:cubicBezTo>
                  <a:cubicBezTo>
                    <a:pt x="739" y="500"/>
                    <a:pt x="489" y="750"/>
                    <a:pt x="179" y="750"/>
                  </a:cubicBezTo>
                  <a:cubicBezTo>
                    <a:pt x="84" y="750"/>
                    <a:pt x="1" y="822"/>
                    <a:pt x="1" y="929"/>
                  </a:cubicBezTo>
                  <a:lnTo>
                    <a:pt x="1" y="3179"/>
                  </a:lnTo>
                  <a:cubicBezTo>
                    <a:pt x="1" y="3263"/>
                    <a:pt x="72" y="3358"/>
                    <a:pt x="179" y="3358"/>
                  </a:cubicBezTo>
                  <a:cubicBezTo>
                    <a:pt x="489" y="3358"/>
                    <a:pt x="739" y="3608"/>
                    <a:pt x="739" y="3917"/>
                  </a:cubicBezTo>
                  <a:cubicBezTo>
                    <a:pt x="739" y="4013"/>
                    <a:pt x="810" y="4096"/>
                    <a:pt x="918" y="4096"/>
                  </a:cubicBezTo>
                  <a:lnTo>
                    <a:pt x="2977" y="4096"/>
                  </a:lnTo>
                  <a:cubicBezTo>
                    <a:pt x="3061" y="4096"/>
                    <a:pt x="3156" y="4025"/>
                    <a:pt x="3156" y="3917"/>
                  </a:cubicBezTo>
                  <a:cubicBezTo>
                    <a:pt x="3132" y="3822"/>
                    <a:pt x="3061" y="3739"/>
                    <a:pt x="2977" y="3739"/>
                  </a:cubicBezTo>
                  <a:lnTo>
                    <a:pt x="1084" y="3739"/>
                  </a:lnTo>
                  <a:cubicBezTo>
                    <a:pt x="1013" y="3370"/>
                    <a:pt x="727" y="3084"/>
                    <a:pt x="346" y="3013"/>
                  </a:cubicBezTo>
                  <a:lnTo>
                    <a:pt x="346" y="1096"/>
                  </a:lnTo>
                  <a:cubicBezTo>
                    <a:pt x="727" y="1024"/>
                    <a:pt x="1013" y="738"/>
                    <a:pt x="1084" y="369"/>
                  </a:cubicBezTo>
                  <a:lnTo>
                    <a:pt x="2977" y="369"/>
                  </a:lnTo>
                  <a:cubicBezTo>
                    <a:pt x="3061" y="369"/>
                    <a:pt x="3156" y="286"/>
                    <a:pt x="3156" y="191"/>
                  </a:cubicBezTo>
                  <a:cubicBezTo>
                    <a:pt x="3156" y="95"/>
                    <a:pt x="3073" y="0"/>
                    <a:pt x="2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6962060" y="3758192"/>
              <a:ext cx="129338" cy="129338"/>
            </a:xfrm>
            <a:custGeom>
              <a:rect b="b" l="l" r="r" t="t"/>
              <a:pathLst>
                <a:path extrusionOk="0" h="4073" w="4073">
                  <a:moveTo>
                    <a:pt x="2037" y="334"/>
                  </a:moveTo>
                  <a:cubicBezTo>
                    <a:pt x="2977" y="334"/>
                    <a:pt x="3727" y="1096"/>
                    <a:pt x="3727" y="2036"/>
                  </a:cubicBezTo>
                  <a:cubicBezTo>
                    <a:pt x="3727" y="2977"/>
                    <a:pt x="2977" y="3727"/>
                    <a:pt x="2037" y="3727"/>
                  </a:cubicBezTo>
                  <a:cubicBezTo>
                    <a:pt x="1096" y="3727"/>
                    <a:pt x="334" y="2977"/>
                    <a:pt x="334" y="2036"/>
                  </a:cubicBezTo>
                  <a:cubicBezTo>
                    <a:pt x="334" y="1096"/>
                    <a:pt x="1096" y="334"/>
                    <a:pt x="2037" y="334"/>
                  </a:cubicBezTo>
                  <a:close/>
                  <a:moveTo>
                    <a:pt x="2037" y="0"/>
                  </a:moveTo>
                  <a:cubicBezTo>
                    <a:pt x="906" y="0"/>
                    <a:pt x="1" y="917"/>
                    <a:pt x="1" y="2036"/>
                  </a:cubicBezTo>
                  <a:cubicBezTo>
                    <a:pt x="1" y="3155"/>
                    <a:pt x="918" y="4072"/>
                    <a:pt x="2037" y="4072"/>
                  </a:cubicBezTo>
                  <a:cubicBezTo>
                    <a:pt x="3156" y="4072"/>
                    <a:pt x="4073" y="3155"/>
                    <a:pt x="4073" y="2036"/>
                  </a:cubicBezTo>
                  <a:cubicBezTo>
                    <a:pt x="4073" y="905"/>
                    <a:pt x="3168" y="0"/>
                    <a:pt x="2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6997244" y="3781627"/>
              <a:ext cx="59382" cy="82436"/>
            </a:xfrm>
            <a:custGeom>
              <a:rect b="b" l="l" r="r" t="t"/>
              <a:pathLst>
                <a:path extrusionOk="0" h="2596" w="1870">
                  <a:moveTo>
                    <a:pt x="750" y="536"/>
                  </a:moveTo>
                  <a:lnTo>
                    <a:pt x="750" y="1060"/>
                  </a:lnTo>
                  <a:cubicBezTo>
                    <a:pt x="452" y="965"/>
                    <a:pt x="345" y="881"/>
                    <a:pt x="345" y="762"/>
                  </a:cubicBezTo>
                  <a:cubicBezTo>
                    <a:pt x="345" y="691"/>
                    <a:pt x="500" y="584"/>
                    <a:pt x="750" y="536"/>
                  </a:cubicBezTo>
                  <a:close/>
                  <a:moveTo>
                    <a:pt x="1107" y="1524"/>
                  </a:moveTo>
                  <a:cubicBezTo>
                    <a:pt x="1405" y="1608"/>
                    <a:pt x="1512" y="1703"/>
                    <a:pt x="1512" y="1822"/>
                  </a:cubicBezTo>
                  <a:cubicBezTo>
                    <a:pt x="1512" y="1893"/>
                    <a:pt x="1357" y="2001"/>
                    <a:pt x="1107" y="2036"/>
                  </a:cubicBezTo>
                  <a:lnTo>
                    <a:pt x="1107" y="1524"/>
                  </a:lnTo>
                  <a:close/>
                  <a:moveTo>
                    <a:pt x="941" y="0"/>
                  </a:moveTo>
                  <a:cubicBezTo>
                    <a:pt x="857" y="0"/>
                    <a:pt x="762" y="72"/>
                    <a:pt x="762" y="179"/>
                  </a:cubicBezTo>
                  <a:lnTo>
                    <a:pt x="762" y="191"/>
                  </a:lnTo>
                  <a:cubicBezTo>
                    <a:pt x="333" y="238"/>
                    <a:pt x="24" y="477"/>
                    <a:pt x="24" y="774"/>
                  </a:cubicBezTo>
                  <a:cubicBezTo>
                    <a:pt x="24" y="1191"/>
                    <a:pt x="441" y="1346"/>
                    <a:pt x="762" y="1429"/>
                  </a:cubicBezTo>
                  <a:lnTo>
                    <a:pt x="762" y="2036"/>
                  </a:lnTo>
                  <a:cubicBezTo>
                    <a:pt x="512" y="2001"/>
                    <a:pt x="357" y="1893"/>
                    <a:pt x="357" y="1822"/>
                  </a:cubicBezTo>
                  <a:cubicBezTo>
                    <a:pt x="357" y="1727"/>
                    <a:pt x="286" y="1643"/>
                    <a:pt x="179" y="1643"/>
                  </a:cubicBezTo>
                  <a:cubicBezTo>
                    <a:pt x="83" y="1643"/>
                    <a:pt x="0" y="1715"/>
                    <a:pt x="0" y="1822"/>
                  </a:cubicBezTo>
                  <a:cubicBezTo>
                    <a:pt x="0" y="2120"/>
                    <a:pt x="310" y="2334"/>
                    <a:pt x="750" y="2393"/>
                  </a:cubicBezTo>
                  <a:lnTo>
                    <a:pt x="750" y="2417"/>
                  </a:lnTo>
                  <a:cubicBezTo>
                    <a:pt x="750" y="2501"/>
                    <a:pt x="822" y="2596"/>
                    <a:pt x="929" y="2596"/>
                  </a:cubicBezTo>
                  <a:cubicBezTo>
                    <a:pt x="1036" y="2596"/>
                    <a:pt x="1107" y="2513"/>
                    <a:pt x="1107" y="2417"/>
                  </a:cubicBezTo>
                  <a:lnTo>
                    <a:pt x="1107" y="2393"/>
                  </a:lnTo>
                  <a:cubicBezTo>
                    <a:pt x="1536" y="2358"/>
                    <a:pt x="1845" y="2120"/>
                    <a:pt x="1845" y="1822"/>
                  </a:cubicBezTo>
                  <a:cubicBezTo>
                    <a:pt x="1845" y="1417"/>
                    <a:pt x="1453" y="1250"/>
                    <a:pt x="1107" y="1167"/>
                  </a:cubicBezTo>
                  <a:lnTo>
                    <a:pt x="1107" y="548"/>
                  </a:lnTo>
                  <a:cubicBezTo>
                    <a:pt x="1357" y="596"/>
                    <a:pt x="1512" y="703"/>
                    <a:pt x="1512" y="774"/>
                  </a:cubicBezTo>
                  <a:cubicBezTo>
                    <a:pt x="1512" y="869"/>
                    <a:pt x="1584" y="953"/>
                    <a:pt x="1691" y="953"/>
                  </a:cubicBezTo>
                  <a:cubicBezTo>
                    <a:pt x="1774" y="953"/>
                    <a:pt x="1869" y="881"/>
                    <a:pt x="1869" y="774"/>
                  </a:cubicBezTo>
                  <a:cubicBezTo>
                    <a:pt x="1869" y="477"/>
                    <a:pt x="1548" y="250"/>
                    <a:pt x="1119" y="191"/>
                  </a:cubicBezTo>
                  <a:lnTo>
                    <a:pt x="1119" y="179"/>
                  </a:lnTo>
                  <a:cubicBezTo>
                    <a:pt x="1119" y="84"/>
                    <a:pt x="1048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41"/>
          <p:cNvGrpSpPr/>
          <p:nvPr/>
        </p:nvGrpSpPr>
        <p:grpSpPr>
          <a:xfrm>
            <a:off x="5246270" y="1252550"/>
            <a:ext cx="333266" cy="349879"/>
            <a:chOff x="7390435" y="3680868"/>
            <a:chExt cx="372073" cy="355243"/>
          </a:xfrm>
        </p:grpSpPr>
        <p:sp>
          <p:nvSpPr>
            <p:cNvPr id="429" name="Google Shape;429;p41"/>
            <p:cNvSpPr/>
            <p:nvPr/>
          </p:nvSpPr>
          <p:spPr>
            <a:xfrm>
              <a:off x="7390435" y="3744950"/>
              <a:ext cx="294178" cy="291162"/>
            </a:xfrm>
            <a:custGeom>
              <a:rect b="b" l="l" r="r" t="t"/>
              <a:pathLst>
                <a:path extrusionOk="0" h="9169" w="9264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408948" y="3772259"/>
              <a:ext cx="259407" cy="236257"/>
            </a:xfrm>
            <a:custGeom>
              <a:rect b="b" l="l" r="r" t="t"/>
              <a:pathLst>
                <a:path extrusionOk="0" h="7440" w="8169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7487986" y="3680868"/>
              <a:ext cx="274522" cy="259565"/>
            </a:xfrm>
            <a:custGeom>
              <a:rect b="b" l="l" r="r" t="t"/>
              <a:pathLst>
                <a:path extrusionOk="0" h="8174" w="8645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7691758" y="3789502"/>
              <a:ext cx="34073" cy="102918"/>
            </a:xfrm>
            <a:custGeom>
              <a:rect b="b" l="l" r="r" t="t"/>
              <a:pathLst>
                <a:path extrusionOk="0" h="3241" w="1073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7536000" y="3708082"/>
              <a:ext cx="173192" cy="72052"/>
            </a:xfrm>
            <a:custGeom>
              <a:rect b="b" l="l" r="r" t="t"/>
              <a:pathLst>
                <a:path extrusionOk="0" h="2269" w="5454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7501228" y="3819415"/>
              <a:ext cx="75640" cy="141437"/>
            </a:xfrm>
            <a:custGeom>
              <a:rect b="b" l="l" r="r" t="t"/>
              <a:pathLst>
                <a:path extrusionOk="0" h="4454" w="2382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41"/>
          <p:cNvGrpSpPr/>
          <p:nvPr/>
        </p:nvGrpSpPr>
        <p:grpSpPr>
          <a:xfrm>
            <a:off x="2425938" y="1243278"/>
            <a:ext cx="335627" cy="368363"/>
            <a:chOff x="1421638" y="4125629"/>
            <a:chExt cx="374709" cy="374010"/>
          </a:xfrm>
        </p:grpSpPr>
        <p:sp>
          <p:nvSpPr>
            <p:cNvPr id="436" name="Google Shape;436;p41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41"/>
          <p:cNvSpPr txBox="1"/>
          <p:nvPr/>
        </p:nvSpPr>
        <p:spPr>
          <a:xfrm>
            <a:off x="7416850" y="2996750"/>
            <a:ext cx="12747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Formatted Answer + CBA References.</a:t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41"/>
          <p:cNvSpPr txBox="1"/>
          <p:nvPr/>
        </p:nvSpPr>
        <p:spPr>
          <a:xfrm>
            <a:off x="7340950" y="2142000"/>
            <a:ext cx="1426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6.Pilot Receives Answer</a:t>
            </a:r>
            <a:endParaRPr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0" name="Google Shape;440;p41"/>
          <p:cNvSpPr/>
          <p:nvPr/>
        </p:nvSpPr>
        <p:spPr>
          <a:xfrm>
            <a:off x="7736271" y="1112094"/>
            <a:ext cx="640200" cy="640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41"/>
          <p:cNvCxnSpPr>
            <a:stCxn id="399" idx="6"/>
            <a:endCxn id="440" idx="2"/>
          </p:cNvCxnSpPr>
          <p:nvPr/>
        </p:nvCxnSpPr>
        <p:spPr>
          <a:xfrm flipH="1" rot="10800000">
            <a:off x="7107771" y="1432169"/>
            <a:ext cx="6285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41"/>
          <p:cNvCxnSpPr>
            <a:stCxn id="440" idx="4"/>
            <a:endCxn id="439" idx="0"/>
          </p:cNvCxnSpPr>
          <p:nvPr/>
        </p:nvCxnSpPr>
        <p:spPr>
          <a:xfrm flipH="1">
            <a:off x="8054271" y="1752294"/>
            <a:ext cx="2100" cy="38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3" name="Google Shape;443;p41" title="university_of_illinois_at_urbana_champaign_logo-freelogovectors.net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0" y="-23550"/>
            <a:ext cx="1024320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1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41"/>
          <p:cNvGrpSpPr/>
          <p:nvPr/>
        </p:nvGrpSpPr>
        <p:grpSpPr>
          <a:xfrm>
            <a:off x="7901538" y="1235912"/>
            <a:ext cx="320143" cy="392581"/>
            <a:chOff x="3086313" y="2877049"/>
            <a:chExt cx="320143" cy="392581"/>
          </a:xfrm>
        </p:grpSpPr>
        <p:sp>
          <p:nvSpPr>
            <p:cNvPr id="446" name="Google Shape;446;p41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41"/>
          <p:cNvSpPr txBox="1"/>
          <p:nvPr/>
        </p:nvSpPr>
        <p:spPr>
          <a:xfrm>
            <a:off x="279750" y="4494250"/>
            <a:ext cx="8487600" cy="45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64C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Query to Compliance: </a:t>
            </a:r>
            <a:r>
              <a:rPr lang="en" sz="12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Delivering Real-Time Support for Pilots</a:t>
            </a:r>
            <a:endParaRPr sz="1200">
              <a:solidFill>
                <a:srgbClr val="1126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9" name="Google Shape;45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type="title"/>
          </p:nvPr>
        </p:nvSpPr>
        <p:spPr>
          <a:xfrm>
            <a:off x="273050" y="159675"/>
            <a:ext cx="641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/>
              <a:t>AI-Powered  Flight Scheduling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Streamlined Process Enables Intelligent &amp; Compliant Flight Scheduling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5" name="Google Shape;465;p42"/>
          <p:cNvSpPr txBox="1"/>
          <p:nvPr/>
        </p:nvSpPr>
        <p:spPr>
          <a:xfrm>
            <a:off x="218146" y="3412890"/>
            <a:ext cx="1876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Pilot submits request for flight schedule.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6" name="Google Shape;466;p42"/>
          <p:cNvSpPr txBox="1"/>
          <p:nvPr/>
        </p:nvSpPr>
        <p:spPr>
          <a:xfrm>
            <a:off x="1498425" y="2393825"/>
            <a:ext cx="1532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receives request and prepares it for the backend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7" name="Google Shape;467;p42"/>
          <p:cNvSpPr txBox="1"/>
          <p:nvPr/>
        </p:nvSpPr>
        <p:spPr>
          <a:xfrm>
            <a:off x="3102873" y="3695036"/>
            <a:ext cx="164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Uses flight data and pilot profiles for informed decisions.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8" name="Google Shape;468;p42"/>
          <p:cNvSpPr/>
          <p:nvPr/>
        </p:nvSpPr>
        <p:spPr>
          <a:xfrm>
            <a:off x="469075" y="2090326"/>
            <a:ext cx="840300" cy="845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/>
          <p:nvPr/>
        </p:nvSpPr>
        <p:spPr>
          <a:xfrm>
            <a:off x="1846650" y="1156588"/>
            <a:ext cx="840300" cy="79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42"/>
          <p:cNvCxnSpPr>
            <a:stCxn id="468" idx="6"/>
            <a:endCxn id="469" idx="2"/>
          </p:cNvCxnSpPr>
          <p:nvPr/>
        </p:nvCxnSpPr>
        <p:spPr>
          <a:xfrm flipH="1" rot="10800000">
            <a:off x="1309375" y="1553776"/>
            <a:ext cx="537300" cy="959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2"/>
          <p:cNvSpPr txBox="1"/>
          <p:nvPr/>
        </p:nvSpPr>
        <p:spPr>
          <a:xfrm>
            <a:off x="4570925" y="2502050"/>
            <a:ext cx="1461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Retrieves pilot data, preferences, FAA regulations, and flight info.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72" name="Google Shape;472;p42"/>
          <p:cNvCxnSpPr>
            <a:stCxn id="469" idx="6"/>
            <a:endCxn id="473" idx="2"/>
          </p:cNvCxnSpPr>
          <p:nvPr/>
        </p:nvCxnSpPr>
        <p:spPr>
          <a:xfrm>
            <a:off x="2686950" y="1553638"/>
            <a:ext cx="773700" cy="1179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2"/>
          <p:cNvSpPr txBox="1"/>
          <p:nvPr/>
        </p:nvSpPr>
        <p:spPr>
          <a:xfrm>
            <a:off x="147475" y="3192594"/>
            <a:ext cx="14835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5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    Pilot Query</a:t>
            </a:r>
            <a:endParaRPr sz="15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3" name="Google Shape;473;p42"/>
          <p:cNvSpPr/>
          <p:nvPr/>
        </p:nvSpPr>
        <p:spPr>
          <a:xfrm>
            <a:off x="3460575" y="2335625"/>
            <a:ext cx="840300" cy="79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"/>
          <p:cNvSpPr/>
          <p:nvPr/>
        </p:nvSpPr>
        <p:spPr>
          <a:xfrm>
            <a:off x="4816400" y="1167201"/>
            <a:ext cx="840300" cy="79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2"/>
          <p:cNvSpPr txBox="1"/>
          <p:nvPr/>
        </p:nvSpPr>
        <p:spPr>
          <a:xfrm>
            <a:off x="1640317" y="2184354"/>
            <a:ext cx="1252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UI Layer</a:t>
            </a:r>
            <a:endParaRPr sz="15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77" name="Google Shape;477;p42"/>
          <p:cNvGrpSpPr/>
          <p:nvPr/>
        </p:nvGrpSpPr>
        <p:grpSpPr>
          <a:xfrm>
            <a:off x="2053375" y="1261349"/>
            <a:ext cx="426919" cy="465116"/>
            <a:chOff x="1298772" y="3364597"/>
            <a:chExt cx="428719" cy="429509"/>
          </a:xfrm>
        </p:grpSpPr>
        <p:sp>
          <p:nvSpPr>
            <p:cNvPr id="478" name="Google Shape;478;p42"/>
            <p:cNvSpPr/>
            <p:nvPr/>
          </p:nvSpPr>
          <p:spPr>
            <a:xfrm>
              <a:off x="1416567" y="3475040"/>
              <a:ext cx="20508" cy="13123"/>
            </a:xfrm>
            <a:custGeom>
              <a:rect b="b" l="l" r="r" t="t"/>
              <a:pathLst>
                <a:path extrusionOk="0" h="382" w="597">
                  <a:moveTo>
                    <a:pt x="191" y="0"/>
                  </a:moveTo>
                  <a:cubicBezTo>
                    <a:pt x="96" y="0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29" y="381"/>
                  </a:lnTo>
                  <a:cubicBezTo>
                    <a:pt x="525" y="381"/>
                    <a:pt x="596" y="286"/>
                    <a:pt x="596" y="191"/>
                  </a:cubicBezTo>
                  <a:cubicBezTo>
                    <a:pt x="596" y="96"/>
                    <a:pt x="525" y="0"/>
                    <a:pt x="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1444393" y="3475040"/>
              <a:ext cx="45036" cy="13123"/>
            </a:xfrm>
            <a:custGeom>
              <a:rect b="b" l="l" r="r" t="t"/>
              <a:pathLst>
                <a:path extrusionOk="0" h="382" w="1311">
                  <a:moveTo>
                    <a:pt x="167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67" y="381"/>
                  </a:cubicBezTo>
                  <a:lnTo>
                    <a:pt x="1120" y="381"/>
                  </a:lnTo>
                  <a:cubicBezTo>
                    <a:pt x="1239" y="381"/>
                    <a:pt x="1310" y="286"/>
                    <a:pt x="1310" y="191"/>
                  </a:cubicBezTo>
                  <a:cubicBezTo>
                    <a:pt x="1310" y="96"/>
                    <a:pt x="1239" y="0"/>
                    <a:pt x="1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1416567" y="3499568"/>
              <a:ext cx="20508" cy="12298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72"/>
                    <a:pt x="1" y="167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67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1444393" y="3499568"/>
              <a:ext cx="45036" cy="12298"/>
            </a:xfrm>
            <a:custGeom>
              <a:rect b="b" l="l" r="r" t="t"/>
              <a:pathLst>
                <a:path extrusionOk="0" h="358" w="1311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67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1416567" y="3451302"/>
              <a:ext cx="20508" cy="12298"/>
            </a:xfrm>
            <a:custGeom>
              <a:rect b="b" l="l" r="r" t="t"/>
              <a:pathLst>
                <a:path extrusionOk="0" h="358" w="597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429" y="358"/>
                  </a:lnTo>
                  <a:cubicBezTo>
                    <a:pt x="525" y="358"/>
                    <a:pt x="596" y="286"/>
                    <a:pt x="596" y="191"/>
                  </a:cubicBezTo>
                  <a:cubicBezTo>
                    <a:pt x="596" y="72"/>
                    <a:pt x="525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1444393" y="3451302"/>
              <a:ext cx="45036" cy="12298"/>
            </a:xfrm>
            <a:custGeom>
              <a:rect b="b" l="l" r="r" t="t"/>
              <a:pathLst>
                <a:path extrusionOk="0" h="358" w="1311">
                  <a:moveTo>
                    <a:pt x="167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67" y="358"/>
                  </a:cubicBezTo>
                  <a:lnTo>
                    <a:pt x="1120" y="358"/>
                  </a:lnTo>
                  <a:cubicBezTo>
                    <a:pt x="1239" y="358"/>
                    <a:pt x="1310" y="286"/>
                    <a:pt x="1310" y="191"/>
                  </a:cubicBezTo>
                  <a:cubicBezTo>
                    <a:pt x="1310" y="72"/>
                    <a:pt x="1239" y="1"/>
                    <a:pt x="1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1536835" y="3451302"/>
              <a:ext cx="20474" cy="12298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72" y="1"/>
                    <a:pt x="1" y="72"/>
                    <a:pt x="1" y="191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91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1563836" y="3451302"/>
              <a:ext cx="45861" cy="12298"/>
            </a:xfrm>
            <a:custGeom>
              <a:rect b="b" l="l" r="r" t="t"/>
              <a:pathLst>
                <a:path extrusionOk="0" h="358" w="1335">
                  <a:moveTo>
                    <a:pt x="191" y="1"/>
                  </a:moveTo>
                  <a:cubicBezTo>
                    <a:pt x="72" y="1"/>
                    <a:pt x="0" y="72"/>
                    <a:pt x="0" y="191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91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1536835" y="3475040"/>
              <a:ext cx="20474" cy="13123"/>
            </a:xfrm>
            <a:custGeom>
              <a:rect b="b" l="l" r="r" t="t"/>
              <a:pathLst>
                <a:path extrusionOk="0" h="382" w="596">
                  <a:moveTo>
                    <a:pt x="191" y="0"/>
                  </a:moveTo>
                  <a:cubicBezTo>
                    <a:pt x="72" y="0"/>
                    <a:pt x="1" y="96"/>
                    <a:pt x="1" y="191"/>
                  </a:cubicBezTo>
                  <a:cubicBezTo>
                    <a:pt x="1" y="286"/>
                    <a:pt x="72" y="381"/>
                    <a:pt x="191" y="381"/>
                  </a:cubicBezTo>
                  <a:lnTo>
                    <a:pt x="405" y="381"/>
                  </a:lnTo>
                  <a:cubicBezTo>
                    <a:pt x="501" y="381"/>
                    <a:pt x="596" y="286"/>
                    <a:pt x="596" y="191"/>
                  </a:cubicBezTo>
                  <a:cubicBezTo>
                    <a:pt x="596" y="9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1563836" y="3475040"/>
              <a:ext cx="45861" cy="13123"/>
            </a:xfrm>
            <a:custGeom>
              <a:rect b="b" l="l" r="r" t="t"/>
              <a:pathLst>
                <a:path extrusionOk="0" h="382" w="1335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cubicBezTo>
                    <a:pt x="0" y="286"/>
                    <a:pt x="72" y="381"/>
                    <a:pt x="191" y="381"/>
                  </a:cubicBezTo>
                  <a:lnTo>
                    <a:pt x="1144" y="381"/>
                  </a:lnTo>
                  <a:cubicBezTo>
                    <a:pt x="1239" y="381"/>
                    <a:pt x="1334" y="286"/>
                    <a:pt x="1334" y="191"/>
                  </a:cubicBezTo>
                  <a:cubicBezTo>
                    <a:pt x="1334" y="96"/>
                    <a:pt x="1239" y="0"/>
                    <a:pt x="1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1536835" y="3499568"/>
              <a:ext cx="20474" cy="12298"/>
            </a:xfrm>
            <a:custGeom>
              <a:rect b="b" l="l" r="r" t="t"/>
              <a:pathLst>
                <a:path extrusionOk="0" h="358" w="596">
                  <a:moveTo>
                    <a:pt x="191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86"/>
                    <a:pt x="72" y="358"/>
                    <a:pt x="191" y="358"/>
                  </a:cubicBezTo>
                  <a:lnTo>
                    <a:pt x="405" y="358"/>
                  </a:lnTo>
                  <a:cubicBezTo>
                    <a:pt x="501" y="358"/>
                    <a:pt x="596" y="286"/>
                    <a:pt x="596" y="167"/>
                  </a:cubicBezTo>
                  <a:cubicBezTo>
                    <a:pt x="596" y="72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1563836" y="3499568"/>
              <a:ext cx="45861" cy="12298"/>
            </a:xfrm>
            <a:custGeom>
              <a:rect b="b" l="l" r="r" t="t"/>
              <a:pathLst>
                <a:path extrusionOk="0" h="358" w="1335">
                  <a:moveTo>
                    <a:pt x="191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86"/>
                    <a:pt x="72" y="358"/>
                    <a:pt x="191" y="358"/>
                  </a:cubicBezTo>
                  <a:lnTo>
                    <a:pt x="1144" y="358"/>
                  </a:lnTo>
                  <a:cubicBezTo>
                    <a:pt x="1239" y="358"/>
                    <a:pt x="1334" y="286"/>
                    <a:pt x="1334" y="167"/>
                  </a:cubicBezTo>
                  <a:cubicBezTo>
                    <a:pt x="1334" y="72"/>
                    <a:pt x="1239" y="1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1506571" y="3461952"/>
              <a:ext cx="13123" cy="39299"/>
            </a:xfrm>
            <a:custGeom>
              <a:rect b="b" l="l" r="r" t="t"/>
              <a:pathLst>
                <a:path extrusionOk="0" h="1144" w="382">
                  <a:moveTo>
                    <a:pt x="191" y="0"/>
                  </a:moveTo>
                  <a:cubicBezTo>
                    <a:pt x="96" y="0"/>
                    <a:pt x="0" y="72"/>
                    <a:pt x="0" y="191"/>
                  </a:cubicBezTo>
                  <a:lnTo>
                    <a:pt x="0" y="953"/>
                  </a:lnTo>
                  <a:cubicBezTo>
                    <a:pt x="0" y="1072"/>
                    <a:pt x="96" y="1143"/>
                    <a:pt x="191" y="1143"/>
                  </a:cubicBezTo>
                  <a:cubicBezTo>
                    <a:pt x="286" y="1143"/>
                    <a:pt x="381" y="1072"/>
                    <a:pt x="381" y="953"/>
                  </a:cubicBezTo>
                  <a:lnTo>
                    <a:pt x="381" y="191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1298772" y="3565009"/>
              <a:ext cx="428719" cy="229097"/>
            </a:xfrm>
            <a:custGeom>
              <a:rect b="b" l="l" r="r" t="t"/>
              <a:pathLst>
                <a:path extrusionOk="0" h="6669" w="12480">
                  <a:moveTo>
                    <a:pt x="6573" y="358"/>
                  </a:moveTo>
                  <a:cubicBezTo>
                    <a:pt x="6859" y="358"/>
                    <a:pt x="7097" y="549"/>
                    <a:pt x="7169" y="811"/>
                  </a:cubicBezTo>
                  <a:cubicBezTo>
                    <a:pt x="7312" y="1358"/>
                    <a:pt x="7383" y="1930"/>
                    <a:pt x="7383" y="2501"/>
                  </a:cubicBezTo>
                  <a:lnTo>
                    <a:pt x="5097" y="2501"/>
                  </a:lnTo>
                  <a:cubicBezTo>
                    <a:pt x="5097" y="1930"/>
                    <a:pt x="5168" y="1358"/>
                    <a:pt x="5311" y="811"/>
                  </a:cubicBezTo>
                  <a:cubicBezTo>
                    <a:pt x="5383" y="549"/>
                    <a:pt x="5621" y="358"/>
                    <a:pt x="5907" y="358"/>
                  </a:cubicBezTo>
                  <a:close/>
                  <a:moveTo>
                    <a:pt x="10598" y="358"/>
                  </a:moveTo>
                  <a:cubicBezTo>
                    <a:pt x="10860" y="358"/>
                    <a:pt x="11098" y="549"/>
                    <a:pt x="11170" y="811"/>
                  </a:cubicBezTo>
                  <a:cubicBezTo>
                    <a:pt x="11312" y="1358"/>
                    <a:pt x="11408" y="1930"/>
                    <a:pt x="11408" y="2501"/>
                  </a:cubicBezTo>
                  <a:lnTo>
                    <a:pt x="9098" y="2501"/>
                  </a:lnTo>
                  <a:cubicBezTo>
                    <a:pt x="9098" y="1930"/>
                    <a:pt x="9193" y="1358"/>
                    <a:pt x="9336" y="811"/>
                  </a:cubicBezTo>
                  <a:cubicBezTo>
                    <a:pt x="9407" y="549"/>
                    <a:pt x="9645" y="358"/>
                    <a:pt x="9907" y="358"/>
                  </a:cubicBezTo>
                  <a:close/>
                  <a:moveTo>
                    <a:pt x="3716" y="2859"/>
                  </a:moveTo>
                  <a:lnTo>
                    <a:pt x="3716" y="3192"/>
                  </a:lnTo>
                  <a:lnTo>
                    <a:pt x="739" y="3192"/>
                  </a:lnTo>
                  <a:lnTo>
                    <a:pt x="739" y="2859"/>
                  </a:lnTo>
                  <a:close/>
                  <a:moveTo>
                    <a:pt x="7716" y="2859"/>
                  </a:moveTo>
                  <a:lnTo>
                    <a:pt x="7716" y="3192"/>
                  </a:lnTo>
                  <a:lnTo>
                    <a:pt x="4763" y="3192"/>
                  </a:lnTo>
                  <a:lnTo>
                    <a:pt x="4763" y="2859"/>
                  </a:lnTo>
                  <a:close/>
                  <a:moveTo>
                    <a:pt x="11741" y="2859"/>
                  </a:moveTo>
                  <a:lnTo>
                    <a:pt x="11741" y="3192"/>
                  </a:lnTo>
                  <a:lnTo>
                    <a:pt x="8764" y="3192"/>
                  </a:lnTo>
                  <a:lnTo>
                    <a:pt x="8764" y="2859"/>
                  </a:lnTo>
                  <a:close/>
                  <a:moveTo>
                    <a:pt x="1048" y="4621"/>
                  </a:moveTo>
                  <a:lnTo>
                    <a:pt x="1048" y="6312"/>
                  </a:lnTo>
                  <a:lnTo>
                    <a:pt x="739" y="6312"/>
                  </a:lnTo>
                  <a:lnTo>
                    <a:pt x="739" y="4621"/>
                  </a:lnTo>
                  <a:close/>
                  <a:moveTo>
                    <a:pt x="5716" y="4621"/>
                  </a:moveTo>
                  <a:lnTo>
                    <a:pt x="5716" y="6312"/>
                  </a:lnTo>
                  <a:lnTo>
                    <a:pt x="1429" y="6312"/>
                  </a:lnTo>
                  <a:lnTo>
                    <a:pt x="1429" y="4621"/>
                  </a:lnTo>
                  <a:close/>
                  <a:moveTo>
                    <a:pt x="6407" y="4621"/>
                  </a:moveTo>
                  <a:lnTo>
                    <a:pt x="6407" y="6312"/>
                  </a:lnTo>
                  <a:lnTo>
                    <a:pt x="6073" y="6312"/>
                  </a:lnTo>
                  <a:lnTo>
                    <a:pt x="6073" y="4621"/>
                  </a:lnTo>
                  <a:close/>
                  <a:moveTo>
                    <a:pt x="12122" y="3549"/>
                  </a:moveTo>
                  <a:lnTo>
                    <a:pt x="12122" y="4240"/>
                  </a:lnTo>
                  <a:lnTo>
                    <a:pt x="8955" y="4240"/>
                  </a:lnTo>
                  <a:cubicBezTo>
                    <a:pt x="8860" y="4240"/>
                    <a:pt x="8764" y="4335"/>
                    <a:pt x="8764" y="4430"/>
                  </a:cubicBezTo>
                  <a:cubicBezTo>
                    <a:pt x="8764" y="4526"/>
                    <a:pt x="8860" y="4621"/>
                    <a:pt x="8955" y="4621"/>
                  </a:cubicBezTo>
                  <a:lnTo>
                    <a:pt x="11050" y="4621"/>
                  </a:lnTo>
                  <a:lnTo>
                    <a:pt x="11050" y="6312"/>
                  </a:lnTo>
                  <a:lnTo>
                    <a:pt x="6764" y="6312"/>
                  </a:lnTo>
                  <a:lnTo>
                    <a:pt x="6764" y="4621"/>
                  </a:lnTo>
                  <a:lnTo>
                    <a:pt x="8217" y="4621"/>
                  </a:lnTo>
                  <a:cubicBezTo>
                    <a:pt x="8312" y="4621"/>
                    <a:pt x="8407" y="4526"/>
                    <a:pt x="8407" y="4430"/>
                  </a:cubicBezTo>
                  <a:cubicBezTo>
                    <a:pt x="8407" y="4335"/>
                    <a:pt x="8312" y="4240"/>
                    <a:pt x="8217" y="4240"/>
                  </a:cubicBezTo>
                  <a:lnTo>
                    <a:pt x="358" y="4240"/>
                  </a:lnTo>
                  <a:lnTo>
                    <a:pt x="358" y="3549"/>
                  </a:lnTo>
                  <a:close/>
                  <a:moveTo>
                    <a:pt x="11741" y="4621"/>
                  </a:moveTo>
                  <a:lnTo>
                    <a:pt x="11741" y="6312"/>
                  </a:lnTo>
                  <a:lnTo>
                    <a:pt x="11431" y="6312"/>
                  </a:lnTo>
                  <a:lnTo>
                    <a:pt x="11431" y="4621"/>
                  </a:lnTo>
                  <a:close/>
                  <a:moveTo>
                    <a:pt x="1882" y="1"/>
                  </a:moveTo>
                  <a:cubicBezTo>
                    <a:pt x="1453" y="1"/>
                    <a:pt x="1072" y="287"/>
                    <a:pt x="953" y="691"/>
                  </a:cubicBezTo>
                  <a:cubicBezTo>
                    <a:pt x="929" y="787"/>
                    <a:pt x="977" y="882"/>
                    <a:pt x="1096" y="906"/>
                  </a:cubicBezTo>
                  <a:cubicBezTo>
                    <a:pt x="1117" y="916"/>
                    <a:pt x="1138" y="921"/>
                    <a:pt x="1158" y="921"/>
                  </a:cubicBezTo>
                  <a:cubicBezTo>
                    <a:pt x="1230" y="921"/>
                    <a:pt x="1292" y="861"/>
                    <a:pt x="1310" y="787"/>
                  </a:cubicBezTo>
                  <a:cubicBezTo>
                    <a:pt x="1382" y="525"/>
                    <a:pt x="1620" y="358"/>
                    <a:pt x="1882" y="358"/>
                  </a:cubicBezTo>
                  <a:lnTo>
                    <a:pt x="2572" y="358"/>
                  </a:lnTo>
                  <a:cubicBezTo>
                    <a:pt x="2834" y="358"/>
                    <a:pt x="3073" y="549"/>
                    <a:pt x="3144" y="811"/>
                  </a:cubicBezTo>
                  <a:cubicBezTo>
                    <a:pt x="3287" y="1358"/>
                    <a:pt x="3382" y="1930"/>
                    <a:pt x="3382" y="2501"/>
                  </a:cubicBezTo>
                  <a:lnTo>
                    <a:pt x="1072" y="2501"/>
                  </a:lnTo>
                  <a:cubicBezTo>
                    <a:pt x="1072" y="2168"/>
                    <a:pt x="1120" y="1811"/>
                    <a:pt x="1167" y="1477"/>
                  </a:cubicBezTo>
                  <a:cubicBezTo>
                    <a:pt x="1167" y="1382"/>
                    <a:pt x="1120" y="1287"/>
                    <a:pt x="1001" y="1263"/>
                  </a:cubicBezTo>
                  <a:cubicBezTo>
                    <a:pt x="905" y="1263"/>
                    <a:pt x="810" y="1334"/>
                    <a:pt x="810" y="1430"/>
                  </a:cubicBezTo>
                  <a:cubicBezTo>
                    <a:pt x="739" y="1787"/>
                    <a:pt x="715" y="2144"/>
                    <a:pt x="715" y="2501"/>
                  </a:cubicBezTo>
                  <a:lnTo>
                    <a:pt x="691" y="2501"/>
                  </a:lnTo>
                  <a:cubicBezTo>
                    <a:pt x="524" y="2501"/>
                    <a:pt x="382" y="2620"/>
                    <a:pt x="382" y="2811"/>
                  </a:cubicBezTo>
                  <a:lnTo>
                    <a:pt x="382" y="3192"/>
                  </a:lnTo>
                  <a:lnTo>
                    <a:pt x="167" y="3192"/>
                  </a:lnTo>
                  <a:cubicBezTo>
                    <a:pt x="72" y="3192"/>
                    <a:pt x="1" y="3263"/>
                    <a:pt x="1" y="3359"/>
                  </a:cubicBezTo>
                  <a:lnTo>
                    <a:pt x="1" y="4430"/>
                  </a:lnTo>
                  <a:cubicBezTo>
                    <a:pt x="1" y="4526"/>
                    <a:pt x="72" y="4621"/>
                    <a:pt x="167" y="4621"/>
                  </a:cubicBezTo>
                  <a:lnTo>
                    <a:pt x="382" y="4621"/>
                  </a:lnTo>
                  <a:lnTo>
                    <a:pt x="382" y="6312"/>
                  </a:lnTo>
                  <a:lnTo>
                    <a:pt x="167" y="6312"/>
                  </a:lnTo>
                  <a:cubicBezTo>
                    <a:pt x="72" y="6312"/>
                    <a:pt x="1" y="6383"/>
                    <a:pt x="1" y="6478"/>
                  </a:cubicBezTo>
                  <a:cubicBezTo>
                    <a:pt x="1" y="6574"/>
                    <a:pt x="72" y="6669"/>
                    <a:pt x="167" y="6669"/>
                  </a:cubicBezTo>
                  <a:lnTo>
                    <a:pt x="12313" y="6669"/>
                  </a:lnTo>
                  <a:cubicBezTo>
                    <a:pt x="12408" y="6669"/>
                    <a:pt x="12479" y="6597"/>
                    <a:pt x="12479" y="6478"/>
                  </a:cubicBezTo>
                  <a:cubicBezTo>
                    <a:pt x="12479" y="6383"/>
                    <a:pt x="12408" y="6312"/>
                    <a:pt x="12313" y="6312"/>
                  </a:cubicBezTo>
                  <a:lnTo>
                    <a:pt x="12098" y="6312"/>
                  </a:lnTo>
                  <a:lnTo>
                    <a:pt x="12098" y="4621"/>
                  </a:lnTo>
                  <a:lnTo>
                    <a:pt x="12313" y="4621"/>
                  </a:lnTo>
                  <a:cubicBezTo>
                    <a:pt x="12408" y="4621"/>
                    <a:pt x="12479" y="4526"/>
                    <a:pt x="12479" y="4430"/>
                  </a:cubicBezTo>
                  <a:lnTo>
                    <a:pt x="12479" y="3359"/>
                  </a:lnTo>
                  <a:cubicBezTo>
                    <a:pt x="12479" y="3263"/>
                    <a:pt x="12408" y="3192"/>
                    <a:pt x="12313" y="3192"/>
                  </a:cubicBezTo>
                  <a:lnTo>
                    <a:pt x="12098" y="3192"/>
                  </a:lnTo>
                  <a:lnTo>
                    <a:pt x="12098" y="2811"/>
                  </a:lnTo>
                  <a:cubicBezTo>
                    <a:pt x="12098" y="2620"/>
                    <a:pt x="11955" y="2501"/>
                    <a:pt x="11789" y="2501"/>
                  </a:cubicBezTo>
                  <a:lnTo>
                    <a:pt x="11765" y="2501"/>
                  </a:lnTo>
                  <a:cubicBezTo>
                    <a:pt x="11765" y="1906"/>
                    <a:pt x="11693" y="1311"/>
                    <a:pt x="11527" y="715"/>
                  </a:cubicBezTo>
                  <a:cubicBezTo>
                    <a:pt x="11408" y="287"/>
                    <a:pt x="11027" y="1"/>
                    <a:pt x="10598" y="1"/>
                  </a:cubicBezTo>
                  <a:lnTo>
                    <a:pt x="9907" y="1"/>
                  </a:lnTo>
                  <a:cubicBezTo>
                    <a:pt x="9479" y="1"/>
                    <a:pt x="9098" y="287"/>
                    <a:pt x="8979" y="715"/>
                  </a:cubicBezTo>
                  <a:cubicBezTo>
                    <a:pt x="8812" y="1311"/>
                    <a:pt x="8740" y="1906"/>
                    <a:pt x="8740" y="2501"/>
                  </a:cubicBezTo>
                  <a:lnTo>
                    <a:pt x="8717" y="2501"/>
                  </a:lnTo>
                  <a:cubicBezTo>
                    <a:pt x="8550" y="2501"/>
                    <a:pt x="8407" y="2620"/>
                    <a:pt x="8407" y="2811"/>
                  </a:cubicBezTo>
                  <a:lnTo>
                    <a:pt x="8407" y="3192"/>
                  </a:lnTo>
                  <a:lnTo>
                    <a:pt x="8097" y="3192"/>
                  </a:lnTo>
                  <a:lnTo>
                    <a:pt x="8097" y="2811"/>
                  </a:lnTo>
                  <a:cubicBezTo>
                    <a:pt x="8097" y="2620"/>
                    <a:pt x="7955" y="2501"/>
                    <a:pt x="7788" y="2501"/>
                  </a:cubicBezTo>
                  <a:lnTo>
                    <a:pt x="7764" y="2501"/>
                  </a:lnTo>
                  <a:cubicBezTo>
                    <a:pt x="7764" y="1906"/>
                    <a:pt x="7669" y="1311"/>
                    <a:pt x="7526" y="715"/>
                  </a:cubicBezTo>
                  <a:cubicBezTo>
                    <a:pt x="7407" y="287"/>
                    <a:pt x="7026" y="1"/>
                    <a:pt x="6573" y="1"/>
                  </a:cubicBezTo>
                  <a:lnTo>
                    <a:pt x="5907" y="1"/>
                  </a:lnTo>
                  <a:cubicBezTo>
                    <a:pt x="5454" y="1"/>
                    <a:pt x="5073" y="287"/>
                    <a:pt x="4978" y="715"/>
                  </a:cubicBezTo>
                  <a:cubicBezTo>
                    <a:pt x="4811" y="1311"/>
                    <a:pt x="4740" y="1906"/>
                    <a:pt x="4716" y="2501"/>
                  </a:cubicBezTo>
                  <a:lnTo>
                    <a:pt x="4692" y="2501"/>
                  </a:lnTo>
                  <a:cubicBezTo>
                    <a:pt x="4525" y="2501"/>
                    <a:pt x="4382" y="2620"/>
                    <a:pt x="4382" y="2811"/>
                  </a:cubicBezTo>
                  <a:lnTo>
                    <a:pt x="4382" y="3192"/>
                  </a:lnTo>
                  <a:lnTo>
                    <a:pt x="4073" y="3192"/>
                  </a:lnTo>
                  <a:lnTo>
                    <a:pt x="4073" y="2811"/>
                  </a:lnTo>
                  <a:cubicBezTo>
                    <a:pt x="4073" y="2620"/>
                    <a:pt x="3930" y="2501"/>
                    <a:pt x="3763" y="2501"/>
                  </a:cubicBezTo>
                  <a:lnTo>
                    <a:pt x="3739" y="2501"/>
                  </a:lnTo>
                  <a:cubicBezTo>
                    <a:pt x="3739" y="1906"/>
                    <a:pt x="3668" y="1311"/>
                    <a:pt x="3501" y="715"/>
                  </a:cubicBezTo>
                  <a:cubicBezTo>
                    <a:pt x="3382" y="287"/>
                    <a:pt x="3001" y="1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1391215" y="3364597"/>
              <a:ext cx="243834" cy="167743"/>
            </a:xfrm>
            <a:custGeom>
              <a:rect b="b" l="l" r="r" t="t"/>
              <a:pathLst>
                <a:path extrusionOk="0" h="4883" w="7098">
                  <a:moveTo>
                    <a:pt x="6740" y="1286"/>
                  </a:moveTo>
                  <a:lnTo>
                    <a:pt x="6740" y="1929"/>
                  </a:lnTo>
                  <a:lnTo>
                    <a:pt x="358" y="1929"/>
                  </a:lnTo>
                  <a:lnTo>
                    <a:pt x="358" y="1286"/>
                  </a:lnTo>
                  <a:close/>
                  <a:moveTo>
                    <a:pt x="1715" y="0"/>
                  </a:moveTo>
                  <a:cubicBezTo>
                    <a:pt x="1620" y="0"/>
                    <a:pt x="1525" y="72"/>
                    <a:pt x="1525" y="191"/>
                  </a:cubicBezTo>
                  <a:lnTo>
                    <a:pt x="1525" y="929"/>
                  </a:lnTo>
                  <a:lnTo>
                    <a:pt x="167" y="929"/>
                  </a:lnTo>
                  <a:cubicBezTo>
                    <a:pt x="72" y="929"/>
                    <a:pt x="1" y="1001"/>
                    <a:pt x="1" y="1120"/>
                  </a:cubicBezTo>
                  <a:lnTo>
                    <a:pt x="1" y="4692"/>
                  </a:lnTo>
                  <a:cubicBezTo>
                    <a:pt x="1" y="4787"/>
                    <a:pt x="72" y="4882"/>
                    <a:pt x="167" y="4882"/>
                  </a:cubicBezTo>
                  <a:lnTo>
                    <a:pt x="6931" y="4882"/>
                  </a:lnTo>
                  <a:cubicBezTo>
                    <a:pt x="7026" y="4882"/>
                    <a:pt x="7097" y="4787"/>
                    <a:pt x="7097" y="4692"/>
                  </a:cubicBezTo>
                  <a:lnTo>
                    <a:pt x="7097" y="3525"/>
                  </a:lnTo>
                  <a:cubicBezTo>
                    <a:pt x="7097" y="3406"/>
                    <a:pt x="7026" y="3334"/>
                    <a:pt x="6931" y="3334"/>
                  </a:cubicBezTo>
                  <a:cubicBezTo>
                    <a:pt x="6812" y="3334"/>
                    <a:pt x="6740" y="3406"/>
                    <a:pt x="6740" y="3525"/>
                  </a:cubicBezTo>
                  <a:lnTo>
                    <a:pt x="6740" y="4501"/>
                  </a:lnTo>
                  <a:lnTo>
                    <a:pt x="358" y="4501"/>
                  </a:lnTo>
                  <a:lnTo>
                    <a:pt x="358" y="2310"/>
                  </a:lnTo>
                  <a:lnTo>
                    <a:pt x="6740" y="2310"/>
                  </a:lnTo>
                  <a:lnTo>
                    <a:pt x="6740" y="2787"/>
                  </a:lnTo>
                  <a:cubicBezTo>
                    <a:pt x="6740" y="2882"/>
                    <a:pt x="6812" y="2953"/>
                    <a:pt x="6931" y="2953"/>
                  </a:cubicBezTo>
                  <a:cubicBezTo>
                    <a:pt x="7026" y="2953"/>
                    <a:pt x="7097" y="2882"/>
                    <a:pt x="7097" y="2787"/>
                  </a:cubicBezTo>
                  <a:lnTo>
                    <a:pt x="7097" y="1120"/>
                  </a:lnTo>
                  <a:cubicBezTo>
                    <a:pt x="7097" y="1001"/>
                    <a:pt x="7026" y="929"/>
                    <a:pt x="6931" y="929"/>
                  </a:cubicBezTo>
                  <a:lnTo>
                    <a:pt x="5573" y="929"/>
                  </a:lnTo>
                  <a:lnTo>
                    <a:pt x="5573" y="191"/>
                  </a:lnTo>
                  <a:cubicBezTo>
                    <a:pt x="5573" y="72"/>
                    <a:pt x="5478" y="0"/>
                    <a:pt x="5383" y="0"/>
                  </a:cubicBezTo>
                  <a:cubicBezTo>
                    <a:pt x="5287" y="0"/>
                    <a:pt x="5192" y="72"/>
                    <a:pt x="5192" y="191"/>
                  </a:cubicBezTo>
                  <a:lnTo>
                    <a:pt x="5192" y="929"/>
                  </a:lnTo>
                  <a:lnTo>
                    <a:pt x="1906" y="929"/>
                  </a:lnTo>
                  <a:lnTo>
                    <a:pt x="1906" y="191"/>
                  </a:lnTo>
                  <a:cubicBezTo>
                    <a:pt x="1906" y="72"/>
                    <a:pt x="1810" y="0"/>
                    <a:pt x="1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3" name="Google Shape;493;p42"/>
          <p:cNvCxnSpPr>
            <a:stCxn id="473" idx="6"/>
            <a:endCxn id="475" idx="2"/>
          </p:cNvCxnSpPr>
          <p:nvPr/>
        </p:nvCxnSpPr>
        <p:spPr>
          <a:xfrm flipH="1" rot="10800000">
            <a:off x="4300875" y="1564175"/>
            <a:ext cx="515400" cy="11685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4" name="Google Shape;494;p42"/>
          <p:cNvGrpSpPr/>
          <p:nvPr/>
        </p:nvGrpSpPr>
        <p:grpSpPr>
          <a:xfrm>
            <a:off x="3678882" y="2440694"/>
            <a:ext cx="403281" cy="464558"/>
            <a:chOff x="6761953" y="2720487"/>
            <a:chExt cx="404982" cy="428994"/>
          </a:xfrm>
        </p:grpSpPr>
        <p:sp>
          <p:nvSpPr>
            <p:cNvPr id="495" name="Google Shape;495;p42"/>
            <p:cNvSpPr/>
            <p:nvPr/>
          </p:nvSpPr>
          <p:spPr>
            <a:xfrm>
              <a:off x="7002490" y="2756901"/>
              <a:ext cx="98179" cy="76778"/>
            </a:xfrm>
            <a:custGeom>
              <a:rect b="b" l="l" r="r" t="t"/>
              <a:pathLst>
                <a:path extrusionOk="0" h="2235" w="2858">
                  <a:moveTo>
                    <a:pt x="1845" y="1"/>
                  </a:moveTo>
                  <a:cubicBezTo>
                    <a:pt x="1807" y="1"/>
                    <a:pt x="1768" y="14"/>
                    <a:pt x="1739" y="44"/>
                  </a:cubicBezTo>
                  <a:lnTo>
                    <a:pt x="834" y="758"/>
                  </a:lnTo>
                  <a:lnTo>
                    <a:pt x="238" y="639"/>
                  </a:lnTo>
                  <a:cubicBezTo>
                    <a:pt x="143" y="639"/>
                    <a:pt x="48" y="687"/>
                    <a:pt x="24" y="806"/>
                  </a:cubicBezTo>
                  <a:cubicBezTo>
                    <a:pt x="0" y="901"/>
                    <a:pt x="72" y="996"/>
                    <a:pt x="167" y="1020"/>
                  </a:cubicBezTo>
                  <a:lnTo>
                    <a:pt x="762" y="1116"/>
                  </a:lnTo>
                  <a:lnTo>
                    <a:pt x="1334" y="2140"/>
                  </a:lnTo>
                  <a:cubicBezTo>
                    <a:pt x="1358" y="2187"/>
                    <a:pt x="1429" y="2235"/>
                    <a:pt x="1477" y="2235"/>
                  </a:cubicBezTo>
                  <a:cubicBezTo>
                    <a:pt x="1524" y="2235"/>
                    <a:pt x="1548" y="2211"/>
                    <a:pt x="1572" y="2211"/>
                  </a:cubicBezTo>
                  <a:cubicBezTo>
                    <a:pt x="1667" y="2163"/>
                    <a:pt x="1691" y="2044"/>
                    <a:pt x="1643" y="1949"/>
                  </a:cubicBezTo>
                  <a:lnTo>
                    <a:pt x="1238" y="1211"/>
                  </a:lnTo>
                  <a:lnTo>
                    <a:pt x="2001" y="1378"/>
                  </a:lnTo>
                  <a:lnTo>
                    <a:pt x="2334" y="1806"/>
                  </a:lnTo>
                  <a:cubicBezTo>
                    <a:pt x="2358" y="1878"/>
                    <a:pt x="2405" y="1901"/>
                    <a:pt x="2477" y="1901"/>
                  </a:cubicBezTo>
                  <a:cubicBezTo>
                    <a:pt x="2501" y="1901"/>
                    <a:pt x="2548" y="1878"/>
                    <a:pt x="2572" y="1854"/>
                  </a:cubicBezTo>
                  <a:cubicBezTo>
                    <a:pt x="2667" y="1806"/>
                    <a:pt x="2691" y="1687"/>
                    <a:pt x="2620" y="1616"/>
                  </a:cubicBezTo>
                  <a:lnTo>
                    <a:pt x="2382" y="1258"/>
                  </a:lnTo>
                  <a:lnTo>
                    <a:pt x="2739" y="1020"/>
                  </a:lnTo>
                  <a:cubicBezTo>
                    <a:pt x="2834" y="973"/>
                    <a:pt x="2858" y="854"/>
                    <a:pt x="2786" y="758"/>
                  </a:cubicBezTo>
                  <a:cubicBezTo>
                    <a:pt x="2756" y="712"/>
                    <a:pt x="2695" y="686"/>
                    <a:pt x="2637" y="686"/>
                  </a:cubicBezTo>
                  <a:cubicBezTo>
                    <a:pt x="2605" y="686"/>
                    <a:pt x="2574" y="694"/>
                    <a:pt x="2548" y="711"/>
                  </a:cubicBezTo>
                  <a:lnTo>
                    <a:pt x="2072" y="1020"/>
                  </a:lnTo>
                  <a:lnTo>
                    <a:pt x="1310" y="854"/>
                  </a:lnTo>
                  <a:lnTo>
                    <a:pt x="1953" y="330"/>
                  </a:lnTo>
                  <a:cubicBezTo>
                    <a:pt x="2048" y="258"/>
                    <a:pt x="2048" y="139"/>
                    <a:pt x="1977" y="68"/>
                  </a:cubicBezTo>
                  <a:cubicBezTo>
                    <a:pt x="1949" y="26"/>
                    <a:pt x="1897" y="1"/>
                    <a:pt x="1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7049930" y="2850821"/>
              <a:ext cx="20474" cy="46685"/>
            </a:xfrm>
            <a:custGeom>
              <a:rect b="b" l="l" r="r" t="t"/>
              <a:pathLst>
                <a:path extrusionOk="0" h="1359" w="596">
                  <a:moveTo>
                    <a:pt x="429" y="1"/>
                  </a:moveTo>
                  <a:cubicBezTo>
                    <a:pt x="334" y="1"/>
                    <a:pt x="239" y="49"/>
                    <a:pt x="215" y="144"/>
                  </a:cubicBezTo>
                  <a:lnTo>
                    <a:pt x="24" y="1144"/>
                  </a:lnTo>
                  <a:cubicBezTo>
                    <a:pt x="0" y="1239"/>
                    <a:pt x="72" y="1335"/>
                    <a:pt x="167" y="1358"/>
                  </a:cubicBezTo>
                  <a:lnTo>
                    <a:pt x="215" y="1358"/>
                  </a:lnTo>
                  <a:cubicBezTo>
                    <a:pt x="286" y="1358"/>
                    <a:pt x="381" y="1287"/>
                    <a:pt x="381" y="1215"/>
                  </a:cubicBezTo>
                  <a:lnTo>
                    <a:pt x="572" y="215"/>
                  </a:lnTo>
                  <a:cubicBezTo>
                    <a:pt x="596" y="120"/>
                    <a:pt x="548" y="25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7072844" y="2855596"/>
              <a:ext cx="20474" cy="45998"/>
            </a:xfrm>
            <a:custGeom>
              <a:rect b="b" l="l" r="r" t="t"/>
              <a:pathLst>
                <a:path extrusionOk="0" h="1339" w="596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24"/>
                  </a:lnTo>
                  <a:cubicBezTo>
                    <a:pt x="0" y="1219"/>
                    <a:pt x="72" y="1315"/>
                    <a:pt x="167" y="1338"/>
                  </a:cubicBezTo>
                  <a:lnTo>
                    <a:pt x="191" y="1338"/>
                  </a:lnTo>
                  <a:cubicBezTo>
                    <a:pt x="286" y="1338"/>
                    <a:pt x="357" y="1291"/>
                    <a:pt x="381" y="1196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7094932" y="2859684"/>
              <a:ext cx="20474" cy="46822"/>
            </a:xfrm>
            <a:custGeom>
              <a:rect b="b" l="l" r="r" t="t"/>
              <a:pathLst>
                <a:path extrusionOk="0" h="1363" w="596">
                  <a:moveTo>
                    <a:pt x="391" y="0"/>
                  </a:moveTo>
                  <a:cubicBezTo>
                    <a:pt x="310" y="0"/>
                    <a:pt x="235" y="65"/>
                    <a:pt x="214" y="148"/>
                  </a:cubicBezTo>
                  <a:lnTo>
                    <a:pt x="24" y="1148"/>
                  </a:lnTo>
                  <a:cubicBezTo>
                    <a:pt x="0" y="1243"/>
                    <a:pt x="72" y="1338"/>
                    <a:pt x="167" y="1362"/>
                  </a:cubicBezTo>
                  <a:lnTo>
                    <a:pt x="214" y="1362"/>
                  </a:lnTo>
                  <a:cubicBezTo>
                    <a:pt x="286" y="1362"/>
                    <a:pt x="381" y="1291"/>
                    <a:pt x="381" y="1219"/>
                  </a:cubicBezTo>
                  <a:lnTo>
                    <a:pt x="572" y="219"/>
                  </a:lnTo>
                  <a:cubicBezTo>
                    <a:pt x="596" y="124"/>
                    <a:pt x="524" y="29"/>
                    <a:pt x="429" y="5"/>
                  </a:cubicBezTo>
                  <a:cubicBezTo>
                    <a:pt x="416" y="2"/>
                    <a:pt x="404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7049106" y="2958653"/>
              <a:ext cx="34387" cy="117176"/>
            </a:xfrm>
            <a:custGeom>
              <a:rect b="b" l="l" r="r" t="t"/>
              <a:pathLst>
                <a:path extrusionOk="0" h="3411" w="1001">
                  <a:moveTo>
                    <a:pt x="797" y="1"/>
                  </a:moveTo>
                  <a:cubicBezTo>
                    <a:pt x="715" y="1"/>
                    <a:pt x="640" y="66"/>
                    <a:pt x="620" y="148"/>
                  </a:cubicBezTo>
                  <a:lnTo>
                    <a:pt x="24" y="3197"/>
                  </a:lnTo>
                  <a:cubicBezTo>
                    <a:pt x="1" y="3292"/>
                    <a:pt x="72" y="3387"/>
                    <a:pt x="167" y="3411"/>
                  </a:cubicBezTo>
                  <a:lnTo>
                    <a:pt x="215" y="3411"/>
                  </a:lnTo>
                  <a:cubicBezTo>
                    <a:pt x="286" y="3411"/>
                    <a:pt x="358" y="3363"/>
                    <a:pt x="382" y="3268"/>
                  </a:cubicBezTo>
                  <a:lnTo>
                    <a:pt x="977" y="220"/>
                  </a:lnTo>
                  <a:cubicBezTo>
                    <a:pt x="1001" y="124"/>
                    <a:pt x="929" y="29"/>
                    <a:pt x="834" y="5"/>
                  </a:cubicBezTo>
                  <a:cubicBezTo>
                    <a:pt x="822" y="2"/>
                    <a:pt x="809" y="1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6818395" y="2871295"/>
              <a:ext cx="137479" cy="137479"/>
            </a:xfrm>
            <a:custGeom>
              <a:rect b="b" l="l" r="r" t="t"/>
              <a:pathLst>
                <a:path extrusionOk="0" h="4002" w="4002">
                  <a:moveTo>
                    <a:pt x="2001" y="357"/>
                  </a:moveTo>
                  <a:cubicBezTo>
                    <a:pt x="2049" y="357"/>
                    <a:pt x="2168" y="477"/>
                    <a:pt x="2287" y="762"/>
                  </a:cubicBezTo>
                  <a:cubicBezTo>
                    <a:pt x="2335" y="929"/>
                    <a:pt x="2382" y="1096"/>
                    <a:pt x="2406" y="1310"/>
                  </a:cubicBezTo>
                  <a:cubicBezTo>
                    <a:pt x="2263" y="1286"/>
                    <a:pt x="2144" y="1286"/>
                    <a:pt x="2001" y="1286"/>
                  </a:cubicBezTo>
                  <a:cubicBezTo>
                    <a:pt x="1858" y="1286"/>
                    <a:pt x="1715" y="1286"/>
                    <a:pt x="1573" y="1310"/>
                  </a:cubicBezTo>
                  <a:cubicBezTo>
                    <a:pt x="1620" y="1096"/>
                    <a:pt x="1668" y="929"/>
                    <a:pt x="1715" y="762"/>
                  </a:cubicBezTo>
                  <a:cubicBezTo>
                    <a:pt x="1811" y="477"/>
                    <a:pt x="1930" y="357"/>
                    <a:pt x="2001" y="357"/>
                  </a:cubicBezTo>
                  <a:close/>
                  <a:moveTo>
                    <a:pt x="1454" y="453"/>
                  </a:moveTo>
                  <a:lnTo>
                    <a:pt x="1454" y="453"/>
                  </a:lnTo>
                  <a:cubicBezTo>
                    <a:pt x="1334" y="691"/>
                    <a:pt x="1263" y="1000"/>
                    <a:pt x="1215" y="1334"/>
                  </a:cubicBezTo>
                  <a:cubicBezTo>
                    <a:pt x="1001" y="1358"/>
                    <a:pt x="811" y="1405"/>
                    <a:pt x="668" y="1453"/>
                  </a:cubicBezTo>
                  <a:cubicBezTo>
                    <a:pt x="572" y="1477"/>
                    <a:pt x="501" y="1501"/>
                    <a:pt x="430" y="1524"/>
                  </a:cubicBezTo>
                  <a:cubicBezTo>
                    <a:pt x="572" y="1024"/>
                    <a:pt x="953" y="619"/>
                    <a:pt x="1454" y="453"/>
                  </a:cubicBezTo>
                  <a:close/>
                  <a:moveTo>
                    <a:pt x="2549" y="453"/>
                  </a:moveTo>
                  <a:cubicBezTo>
                    <a:pt x="3025" y="619"/>
                    <a:pt x="3406" y="1024"/>
                    <a:pt x="3573" y="1524"/>
                  </a:cubicBezTo>
                  <a:cubicBezTo>
                    <a:pt x="3502" y="1501"/>
                    <a:pt x="3406" y="1477"/>
                    <a:pt x="3335" y="1453"/>
                  </a:cubicBezTo>
                  <a:cubicBezTo>
                    <a:pt x="3168" y="1405"/>
                    <a:pt x="2978" y="1358"/>
                    <a:pt x="2787" y="1334"/>
                  </a:cubicBezTo>
                  <a:cubicBezTo>
                    <a:pt x="2740" y="1000"/>
                    <a:pt x="2668" y="691"/>
                    <a:pt x="2549" y="453"/>
                  </a:cubicBezTo>
                  <a:close/>
                  <a:moveTo>
                    <a:pt x="1168" y="1715"/>
                  </a:moveTo>
                  <a:cubicBezTo>
                    <a:pt x="1168" y="1810"/>
                    <a:pt x="1168" y="1905"/>
                    <a:pt x="1168" y="2001"/>
                  </a:cubicBezTo>
                  <a:cubicBezTo>
                    <a:pt x="1168" y="2096"/>
                    <a:pt x="1168" y="2191"/>
                    <a:pt x="1168" y="2263"/>
                  </a:cubicBezTo>
                  <a:cubicBezTo>
                    <a:pt x="1049" y="2263"/>
                    <a:pt x="930" y="2239"/>
                    <a:pt x="834" y="2191"/>
                  </a:cubicBezTo>
                  <a:cubicBezTo>
                    <a:pt x="501" y="2120"/>
                    <a:pt x="382" y="2025"/>
                    <a:pt x="358" y="2001"/>
                  </a:cubicBezTo>
                  <a:cubicBezTo>
                    <a:pt x="382" y="1953"/>
                    <a:pt x="501" y="1858"/>
                    <a:pt x="834" y="1786"/>
                  </a:cubicBezTo>
                  <a:cubicBezTo>
                    <a:pt x="930" y="1763"/>
                    <a:pt x="1049" y="1739"/>
                    <a:pt x="1168" y="1715"/>
                  </a:cubicBezTo>
                  <a:close/>
                  <a:moveTo>
                    <a:pt x="2811" y="1715"/>
                  </a:moveTo>
                  <a:lnTo>
                    <a:pt x="2811" y="1715"/>
                  </a:lnTo>
                  <a:cubicBezTo>
                    <a:pt x="2930" y="1739"/>
                    <a:pt x="3049" y="1763"/>
                    <a:pt x="3168" y="1786"/>
                  </a:cubicBezTo>
                  <a:cubicBezTo>
                    <a:pt x="3478" y="1858"/>
                    <a:pt x="3597" y="1953"/>
                    <a:pt x="3621" y="2001"/>
                  </a:cubicBezTo>
                  <a:cubicBezTo>
                    <a:pt x="3597" y="2025"/>
                    <a:pt x="3478" y="2120"/>
                    <a:pt x="3168" y="2191"/>
                  </a:cubicBezTo>
                  <a:cubicBezTo>
                    <a:pt x="3049" y="2239"/>
                    <a:pt x="2930" y="2263"/>
                    <a:pt x="2811" y="2263"/>
                  </a:cubicBezTo>
                  <a:cubicBezTo>
                    <a:pt x="2811" y="2191"/>
                    <a:pt x="2835" y="2096"/>
                    <a:pt x="2835" y="2001"/>
                  </a:cubicBezTo>
                  <a:cubicBezTo>
                    <a:pt x="2835" y="1905"/>
                    <a:pt x="2811" y="1810"/>
                    <a:pt x="2811" y="1715"/>
                  </a:cubicBezTo>
                  <a:close/>
                  <a:moveTo>
                    <a:pt x="2001" y="1643"/>
                  </a:moveTo>
                  <a:cubicBezTo>
                    <a:pt x="2144" y="1643"/>
                    <a:pt x="2311" y="1667"/>
                    <a:pt x="2454" y="1667"/>
                  </a:cubicBezTo>
                  <a:cubicBezTo>
                    <a:pt x="2454" y="1786"/>
                    <a:pt x="2454" y="1882"/>
                    <a:pt x="2454" y="2001"/>
                  </a:cubicBezTo>
                  <a:cubicBezTo>
                    <a:pt x="2454" y="2096"/>
                    <a:pt x="2454" y="2215"/>
                    <a:pt x="2454" y="2310"/>
                  </a:cubicBezTo>
                  <a:cubicBezTo>
                    <a:pt x="2311" y="2334"/>
                    <a:pt x="2144" y="2334"/>
                    <a:pt x="2001" y="2334"/>
                  </a:cubicBezTo>
                  <a:cubicBezTo>
                    <a:pt x="1835" y="2334"/>
                    <a:pt x="1692" y="2334"/>
                    <a:pt x="1549" y="2310"/>
                  </a:cubicBezTo>
                  <a:cubicBezTo>
                    <a:pt x="1549" y="2215"/>
                    <a:pt x="1525" y="2096"/>
                    <a:pt x="1525" y="2001"/>
                  </a:cubicBezTo>
                  <a:cubicBezTo>
                    <a:pt x="1525" y="1882"/>
                    <a:pt x="1549" y="1786"/>
                    <a:pt x="1549" y="1667"/>
                  </a:cubicBezTo>
                  <a:cubicBezTo>
                    <a:pt x="1692" y="1667"/>
                    <a:pt x="1835" y="1643"/>
                    <a:pt x="2001" y="1643"/>
                  </a:cubicBezTo>
                  <a:close/>
                  <a:moveTo>
                    <a:pt x="430" y="2453"/>
                  </a:moveTo>
                  <a:lnTo>
                    <a:pt x="430" y="2453"/>
                  </a:lnTo>
                  <a:cubicBezTo>
                    <a:pt x="501" y="2477"/>
                    <a:pt x="572" y="2525"/>
                    <a:pt x="668" y="2548"/>
                  </a:cubicBezTo>
                  <a:cubicBezTo>
                    <a:pt x="834" y="2572"/>
                    <a:pt x="1001" y="2620"/>
                    <a:pt x="1215" y="2644"/>
                  </a:cubicBezTo>
                  <a:cubicBezTo>
                    <a:pt x="1263" y="2977"/>
                    <a:pt x="1334" y="3287"/>
                    <a:pt x="1454" y="3525"/>
                  </a:cubicBezTo>
                  <a:cubicBezTo>
                    <a:pt x="953" y="3358"/>
                    <a:pt x="572" y="2953"/>
                    <a:pt x="430" y="2453"/>
                  </a:cubicBezTo>
                  <a:close/>
                  <a:moveTo>
                    <a:pt x="3573" y="2453"/>
                  </a:moveTo>
                  <a:cubicBezTo>
                    <a:pt x="3406" y="2953"/>
                    <a:pt x="3025" y="3358"/>
                    <a:pt x="2549" y="3525"/>
                  </a:cubicBezTo>
                  <a:cubicBezTo>
                    <a:pt x="2668" y="3287"/>
                    <a:pt x="2740" y="2977"/>
                    <a:pt x="2787" y="2644"/>
                  </a:cubicBezTo>
                  <a:cubicBezTo>
                    <a:pt x="2978" y="2620"/>
                    <a:pt x="3168" y="2572"/>
                    <a:pt x="3335" y="2548"/>
                  </a:cubicBezTo>
                  <a:cubicBezTo>
                    <a:pt x="3406" y="2501"/>
                    <a:pt x="3502" y="2477"/>
                    <a:pt x="3573" y="2453"/>
                  </a:cubicBezTo>
                  <a:close/>
                  <a:moveTo>
                    <a:pt x="2406" y="2691"/>
                  </a:moveTo>
                  <a:cubicBezTo>
                    <a:pt x="2382" y="2882"/>
                    <a:pt x="2335" y="3072"/>
                    <a:pt x="2287" y="3215"/>
                  </a:cubicBezTo>
                  <a:cubicBezTo>
                    <a:pt x="2168" y="3525"/>
                    <a:pt x="2049" y="3620"/>
                    <a:pt x="2001" y="3620"/>
                  </a:cubicBezTo>
                  <a:cubicBezTo>
                    <a:pt x="1930" y="3620"/>
                    <a:pt x="1811" y="3525"/>
                    <a:pt x="1715" y="3215"/>
                  </a:cubicBezTo>
                  <a:cubicBezTo>
                    <a:pt x="1668" y="3072"/>
                    <a:pt x="1620" y="2882"/>
                    <a:pt x="1573" y="2691"/>
                  </a:cubicBezTo>
                  <a:close/>
                  <a:moveTo>
                    <a:pt x="2001" y="0"/>
                  </a:moveTo>
                  <a:cubicBezTo>
                    <a:pt x="882" y="0"/>
                    <a:pt x="1" y="881"/>
                    <a:pt x="1" y="2001"/>
                  </a:cubicBezTo>
                  <a:cubicBezTo>
                    <a:pt x="1" y="3096"/>
                    <a:pt x="882" y="4001"/>
                    <a:pt x="2001" y="4001"/>
                  </a:cubicBezTo>
                  <a:cubicBezTo>
                    <a:pt x="3097" y="4001"/>
                    <a:pt x="4002" y="3096"/>
                    <a:pt x="4002" y="2001"/>
                  </a:cubicBezTo>
                  <a:cubicBezTo>
                    <a:pt x="4002" y="881"/>
                    <a:pt x="3097" y="0"/>
                    <a:pt x="2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6820044" y="3018530"/>
              <a:ext cx="133391" cy="48403"/>
            </a:xfrm>
            <a:custGeom>
              <a:rect b="b" l="l" r="r" t="t"/>
              <a:pathLst>
                <a:path extrusionOk="0" h="1409" w="3883">
                  <a:moveTo>
                    <a:pt x="3525" y="382"/>
                  </a:moveTo>
                  <a:lnTo>
                    <a:pt x="3525" y="1049"/>
                  </a:lnTo>
                  <a:lnTo>
                    <a:pt x="382" y="1049"/>
                  </a:lnTo>
                  <a:lnTo>
                    <a:pt x="382" y="382"/>
                  </a:lnTo>
                  <a:close/>
                  <a:moveTo>
                    <a:pt x="382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1049"/>
                  </a:lnTo>
                  <a:cubicBezTo>
                    <a:pt x="0" y="1263"/>
                    <a:pt x="167" y="1406"/>
                    <a:pt x="382" y="1406"/>
                  </a:cubicBezTo>
                  <a:lnTo>
                    <a:pt x="3525" y="1406"/>
                  </a:lnTo>
                  <a:cubicBezTo>
                    <a:pt x="3537" y="1407"/>
                    <a:pt x="3549" y="1408"/>
                    <a:pt x="3561" y="1408"/>
                  </a:cubicBezTo>
                  <a:cubicBezTo>
                    <a:pt x="3736" y="1408"/>
                    <a:pt x="3882" y="1249"/>
                    <a:pt x="3882" y="1049"/>
                  </a:cubicBezTo>
                  <a:lnTo>
                    <a:pt x="3882" y="382"/>
                  </a:lnTo>
                  <a:cubicBezTo>
                    <a:pt x="3882" y="168"/>
                    <a:pt x="3716" y="1"/>
                    <a:pt x="3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6836395" y="3081532"/>
              <a:ext cx="101477" cy="12298"/>
            </a:xfrm>
            <a:custGeom>
              <a:rect b="b" l="l" r="r" t="t"/>
              <a:pathLst>
                <a:path extrusionOk="0" h="358" w="2954">
                  <a:moveTo>
                    <a:pt x="191" y="1"/>
                  </a:moveTo>
                  <a:cubicBezTo>
                    <a:pt x="96" y="1"/>
                    <a:pt x="1" y="72"/>
                    <a:pt x="1" y="191"/>
                  </a:cubicBezTo>
                  <a:cubicBezTo>
                    <a:pt x="1" y="286"/>
                    <a:pt x="96" y="358"/>
                    <a:pt x="191" y="358"/>
                  </a:cubicBezTo>
                  <a:lnTo>
                    <a:pt x="2763" y="358"/>
                  </a:lnTo>
                  <a:cubicBezTo>
                    <a:pt x="2859" y="358"/>
                    <a:pt x="2954" y="286"/>
                    <a:pt x="2954" y="191"/>
                  </a:cubicBezTo>
                  <a:cubicBezTo>
                    <a:pt x="2954" y="72"/>
                    <a:pt x="2859" y="1"/>
                    <a:pt x="2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6861782" y="3108533"/>
              <a:ext cx="50739" cy="12298"/>
            </a:xfrm>
            <a:custGeom>
              <a:rect b="b" l="l" r="r" t="t"/>
              <a:pathLst>
                <a:path extrusionOk="0" h="358" w="1477">
                  <a:moveTo>
                    <a:pt x="191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62"/>
                    <a:pt x="71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6761953" y="2720487"/>
              <a:ext cx="404982" cy="428994"/>
            </a:xfrm>
            <a:custGeom>
              <a:rect b="b" l="l" r="r" t="t"/>
              <a:pathLst>
                <a:path extrusionOk="0" h="12488" w="11789">
                  <a:moveTo>
                    <a:pt x="6818" y="0"/>
                  </a:moveTo>
                  <a:cubicBezTo>
                    <a:pt x="6588" y="0"/>
                    <a:pt x="6375" y="160"/>
                    <a:pt x="6311" y="413"/>
                  </a:cubicBezTo>
                  <a:lnTo>
                    <a:pt x="5716" y="3438"/>
                  </a:lnTo>
                  <a:lnTo>
                    <a:pt x="834" y="3438"/>
                  </a:lnTo>
                  <a:cubicBezTo>
                    <a:pt x="382" y="3438"/>
                    <a:pt x="1" y="3819"/>
                    <a:pt x="1" y="4271"/>
                  </a:cubicBezTo>
                  <a:lnTo>
                    <a:pt x="1" y="10320"/>
                  </a:lnTo>
                  <a:cubicBezTo>
                    <a:pt x="1" y="10415"/>
                    <a:pt x="72" y="10511"/>
                    <a:pt x="191" y="10511"/>
                  </a:cubicBezTo>
                  <a:cubicBezTo>
                    <a:pt x="286" y="10511"/>
                    <a:pt x="358" y="10415"/>
                    <a:pt x="358" y="10320"/>
                  </a:cubicBezTo>
                  <a:lnTo>
                    <a:pt x="358" y="4271"/>
                  </a:lnTo>
                  <a:cubicBezTo>
                    <a:pt x="358" y="4009"/>
                    <a:pt x="572" y="3819"/>
                    <a:pt x="834" y="3819"/>
                  </a:cubicBezTo>
                  <a:lnTo>
                    <a:pt x="6907" y="3819"/>
                  </a:lnTo>
                  <a:lnTo>
                    <a:pt x="6907" y="12130"/>
                  </a:lnTo>
                  <a:lnTo>
                    <a:pt x="834" y="12130"/>
                  </a:lnTo>
                  <a:cubicBezTo>
                    <a:pt x="572" y="12130"/>
                    <a:pt x="358" y="11916"/>
                    <a:pt x="358" y="11677"/>
                  </a:cubicBezTo>
                  <a:lnTo>
                    <a:pt x="358" y="11058"/>
                  </a:lnTo>
                  <a:cubicBezTo>
                    <a:pt x="358" y="10963"/>
                    <a:pt x="286" y="10868"/>
                    <a:pt x="191" y="10868"/>
                  </a:cubicBezTo>
                  <a:cubicBezTo>
                    <a:pt x="72" y="10868"/>
                    <a:pt x="1" y="10963"/>
                    <a:pt x="1" y="11058"/>
                  </a:cubicBezTo>
                  <a:lnTo>
                    <a:pt x="1" y="11677"/>
                  </a:lnTo>
                  <a:cubicBezTo>
                    <a:pt x="1" y="12130"/>
                    <a:pt x="382" y="12487"/>
                    <a:pt x="834" y="12487"/>
                  </a:cubicBezTo>
                  <a:lnTo>
                    <a:pt x="7097" y="12487"/>
                  </a:lnTo>
                  <a:cubicBezTo>
                    <a:pt x="7193" y="12487"/>
                    <a:pt x="7288" y="12416"/>
                    <a:pt x="7288" y="12320"/>
                  </a:cubicBezTo>
                  <a:lnTo>
                    <a:pt x="7288" y="12130"/>
                  </a:lnTo>
                  <a:lnTo>
                    <a:pt x="9074" y="12487"/>
                  </a:lnTo>
                  <a:lnTo>
                    <a:pt x="9169" y="12487"/>
                  </a:lnTo>
                  <a:cubicBezTo>
                    <a:pt x="9407" y="12487"/>
                    <a:pt x="9622" y="12320"/>
                    <a:pt x="9669" y="12082"/>
                  </a:cubicBezTo>
                  <a:lnTo>
                    <a:pt x="11741" y="1461"/>
                  </a:lnTo>
                  <a:cubicBezTo>
                    <a:pt x="11789" y="1199"/>
                    <a:pt x="11598" y="913"/>
                    <a:pt x="11336" y="866"/>
                  </a:cubicBezTo>
                  <a:lnTo>
                    <a:pt x="10836" y="770"/>
                  </a:lnTo>
                  <a:cubicBezTo>
                    <a:pt x="10824" y="767"/>
                    <a:pt x="10811" y="766"/>
                    <a:pt x="10799" y="766"/>
                  </a:cubicBezTo>
                  <a:cubicBezTo>
                    <a:pt x="10717" y="766"/>
                    <a:pt x="10643" y="831"/>
                    <a:pt x="10622" y="913"/>
                  </a:cubicBezTo>
                  <a:cubicBezTo>
                    <a:pt x="10598" y="1009"/>
                    <a:pt x="10670" y="1104"/>
                    <a:pt x="10765" y="1128"/>
                  </a:cubicBezTo>
                  <a:lnTo>
                    <a:pt x="11265" y="1223"/>
                  </a:lnTo>
                  <a:cubicBezTo>
                    <a:pt x="11336" y="1247"/>
                    <a:pt x="11384" y="1318"/>
                    <a:pt x="11384" y="1390"/>
                  </a:cubicBezTo>
                  <a:lnTo>
                    <a:pt x="9312" y="12011"/>
                  </a:lnTo>
                  <a:cubicBezTo>
                    <a:pt x="9293" y="12070"/>
                    <a:pt x="9241" y="12112"/>
                    <a:pt x="9183" y="12112"/>
                  </a:cubicBezTo>
                  <a:cubicBezTo>
                    <a:pt x="9171" y="12112"/>
                    <a:pt x="9158" y="12110"/>
                    <a:pt x="9145" y="12106"/>
                  </a:cubicBezTo>
                  <a:lnTo>
                    <a:pt x="7288" y="11749"/>
                  </a:lnTo>
                  <a:lnTo>
                    <a:pt x="7288" y="11130"/>
                  </a:lnTo>
                  <a:lnTo>
                    <a:pt x="7717" y="11225"/>
                  </a:lnTo>
                  <a:cubicBezTo>
                    <a:pt x="7764" y="11225"/>
                    <a:pt x="7812" y="11225"/>
                    <a:pt x="7859" y="11177"/>
                  </a:cubicBezTo>
                  <a:cubicBezTo>
                    <a:pt x="7883" y="11154"/>
                    <a:pt x="7907" y="11106"/>
                    <a:pt x="7931" y="11058"/>
                  </a:cubicBezTo>
                  <a:lnTo>
                    <a:pt x="8645" y="7319"/>
                  </a:lnTo>
                  <a:cubicBezTo>
                    <a:pt x="8669" y="7224"/>
                    <a:pt x="8622" y="7129"/>
                    <a:pt x="8502" y="7105"/>
                  </a:cubicBezTo>
                  <a:cubicBezTo>
                    <a:pt x="8490" y="7102"/>
                    <a:pt x="8477" y="7101"/>
                    <a:pt x="8465" y="7101"/>
                  </a:cubicBezTo>
                  <a:cubicBezTo>
                    <a:pt x="8383" y="7101"/>
                    <a:pt x="8309" y="7165"/>
                    <a:pt x="8288" y="7248"/>
                  </a:cubicBezTo>
                  <a:lnTo>
                    <a:pt x="7597" y="10820"/>
                  </a:lnTo>
                  <a:lnTo>
                    <a:pt x="7288" y="10749"/>
                  </a:lnTo>
                  <a:lnTo>
                    <a:pt x="7288" y="5914"/>
                  </a:lnTo>
                  <a:lnTo>
                    <a:pt x="8502" y="6153"/>
                  </a:lnTo>
                  <a:lnTo>
                    <a:pt x="8431" y="6534"/>
                  </a:lnTo>
                  <a:cubicBezTo>
                    <a:pt x="8407" y="6629"/>
                    <a:pt x="8479" y="6724"/>
                    <a:pt x="8574" y="6748"/>
                  </a:cubicBezTo>
                  <a:lnTo>
                    <a:pt x="8622" y="6748"/>
                  </a:lnTo>
                  <a:cubicBezTo>
                    <a:pt x="8693" y="6748"/>
                    <a:pt x="8788" y="6700"/>
                    <a:pt x="8788" y="6605"/>
                  </a:cubicBezTo>
                  <a:lnTo>
                    <a:pt x="8907" y="6057"/>
                  </a:lnTo>
                  <a:cubicBezTo>
                    <a:pt x="8931" y="5938"/>
                    <a:pt x="8860" y="5843"/>
                    <a:pt x="8764" y="5843"/>
                  </a:cubicBezTo>
                  <a:lnTo>
                    <a:pt x="7288" y="5557"/>
                  </a:lnTo>
                  <a:lnTo>
                    <a:pt x="7288" y="3628"/>
                  </a:lnTo>
                  <a:cubicBezTo>
                    <a:pt x="7288" y="3533"/>
                    <a:pt x="7193" y="3438"/>
                    <a:pt x="7097" y="3438"/>
                  </a:cubicBezTo>
                  <a:lnTo>
                    <a:pt x="6097" y="3438"/>
                  </a:lnTo>
                  <a:lnTo>
                    <a:pt x="6669" y="485"/>
                  </a:lnTo>
                  <a:cubicBezTo>
                    <a:pt x="6688" y="406"/>
                    <a:pt x="6741" y="360"/>
                    <a:pt x="6799" y="360"/>
                  </a:cubicBezTo>
                  <a:cubicBezTo>
                    <a:pt x="6811" y="360"/>
                    <a:pt x="6823" y="362"/>
                    <a:pt x="6835" y="366"/>
                  </a:cubicBezTo>
                  <a:lnTo>
                    <a:pt x="10050" y="985"/>
                  </a:lnTo>
                  <a:cubicBezTo>
                    <a:pt x="10063" y="988"/>
                    <a:pt x="10075" y="989"/>
                    <a:pt x="10088" y="989"/>
                  </a:cubicBezTo>
                  <a:cubicBezTo>
                    <a:pt x="10169" y="989"/>
                    <a:pt x="10244" y="925"/>
                    <a:pt x="10265" y="842"/>
                  </a:cubicBezTo>
                  <a:cubicBezTo>
                    <a:pt x="10289" y="747"/>
                    <a:pt x="10217" y="651"/>
                    <a:pt x="10122" y="628"/>
                  </a:cubicBezTo>
                  <a:lnTo>
                    <a:pt x="6907" y="8"/>
                  </a:lnTo>
                  <a:cubicBezTo>
                    <a:pt x="6877" y="3"/>
                    <a:pt x="6847" y="0"/>
                    <a:pt x="6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2"/>
          <p:cNvSpPr txBox="1"/>
          <p:nvPr/>
        </p:nvSpPr>
        <p:spPr>
          <a:xfrm>
            <a:off x="3249535" y="3335344"/>
            <a:ext cx="1252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5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Database Lookup</a:t>
            </a:r>
            <a:endParaRPr sz="15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506" name="Google Shape;506;p42"/>
          <p:cNvGrpSpPr/>
          <p:nvPr/>
        </p:nvGrpSpPr>
        <p:grpSpPr>
          <a:xfrm>
            <a:off x="604468" y="2251101"/>
            <a:ext cx="468419" cy="464560"/>
            <a:chOff x="7413964" y="2720762"/>
            <a:chExt cx="428719" cy="428719"/>
          </a:xfrm>
        </p:grpSpPr>
        <p:sp>
          <p:nvSpPr>
            <p:cNvPr id="507" name="Google Shape;507;p42"/>
            <p:cNvSpPr/>
            <p:nvPr/>
          </p:nvSpPr>
          <p:spPr>
            <a:xfrm>
              <a:off x="7536671" y="3033267"/>
              <a:ext cx="12333" cy="18035"/>
            </a:xfrm>
            <a:custGeom>
              <a:rect b="b" l="l" r="r" t="t"/>
              <a:pathLst>
                <a:path extrusionOk="0" h="525" w="359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7565321" y="3033267"/>
              <a:ext cx="12298" cy="18035"/>
            </a:xfrm>
            <a:custGeom>
              <a:rect b="b" l="l" r="r" t="t"/>
              <a:pathLst>
                <a:path extrusionOk="0" h="525" w="358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7593937" y="3033267"/>
              <a:ext cx="12333" cy="18035"/>
            </a:xfrm>
            <a:custGeom>
              <a:rect b="b" l="l" r="r" t="t"/>
              <a:pathLst>
                <a:path extrusionOk="0" h="525" w="359">
                  <a:moveTo>
                    <a:pt x="168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63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7621762" y="3033267"/>
              <a:ext cx="13123" cy="18035"/>
            </a:xfrm>
            <a:custGeom>
              <a:rect b="b" l="l" r="r" t="t"/>
              <a:pathLst>
                <a:path extrusionOk="0" h="525" w="38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24"/>
                    <a:pt x="191" y="524"/>
                  </a:cubicBezTo>
                  <a:cubicBezTo>
                    <a:pt x="286" y="524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7650412" y="3033267"/>
              <a:ext cx="12298" cy="18035"/>
            </a:xfrm>
            <a:custGeom>
              <a:rect b="b" l="l" r="r" t="t"/>
              <a:pathLst>
                <a:path extrusionOk="0" h="525" w="358">
                  <a:moveTo>
                    <a:pt x="191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7679028" y="3033267"/>
              <a:ext cx="12298" cy="18035"/>
            </a:xfrm>
            <a:custGeom>
              <a:rect b="b" l="l" r="r" t="t"/>
              <a:pathLst>
                <a:path extrusionOk="0" h="525" w="358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91" y="524"/>
                  </a:cubicBezTo>
                  <a:cubicBezTo>
                    <a:pt x="286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7707678" y="3033267"/>
              <a:ext cx="12298" cy="18035"/>
            </a:xfrm>
            <a:custGeom>
              <a:rect b="b" l="l" r="r" t="t"/>
              <a:pathLst>
                <a:path extrusionOk="0" h="525" w="358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67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7536671" y="3061092"/>
              <a:ext cx="12333" cy="17211"/>
            </a:xfrm>
            <a:custGeom>
              <a:rect b="b" l="l" r="r" t="t"/>
              <a:pathLst>
                <a:path extrusionOk="0" h="501" w="359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7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7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7565321" y="3061092"/>
              <a:ext cx="12298" cy="17211"/>
            </a:xfrm>
            <a:custGeom>
              <a:rect b="b" l="l" r="r" t="t"/>
              <a:pathLst>
                <a:path extrusionOk="0" h="501" w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7593937" y="3061092"/>
              <a:ext cx="12333" cy="17211"/>
            </a:xfrm>
            <a:custGeom>
              <a:rect b="b" l="l" r="r" t="t"/>
              <a:pathLst>
                <a:path extrusionOk="0" h="501" w="359">
                  <a:moveTo>
                    <a:pt x="168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68" y="500"/>
                  </a:cubicBezTo>
                  <a:cubicBezTo>
                    <a:pt x="263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7621762" y="3061092"/>
              <a:ext cx="13123" cy="17211"/>
            </a:xfrm>
            <a:custGeom>
              <a:rect b="b" l="l" r="r" t="t"/>
              <a:pathLst>
                <a:path extrusionOk="0" h="501" w="382">
                  <a:moveTo>
                    <a:pt x="191" y="0"/>
                  </a:moveTo>
                  <a:cubicBezTo>
                    <a:pt x="96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96" y="500"/>
                    <a:pt x="191" y="500"/>
                  </a:cubicBezTo>
                  <a:cubicBezTo>
                    <a:pt x="286" y="500"/>
                    <a:pt x="382" y="429"/>
                    <a:pt x="382" y="334"/>
                  </a:cubicBezTo>
                  <a:lnTo>
                    <a:pt x="382" y="191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7650412" y="3061092"/>
              <a:ext cx="12298" cy="17211"/>
            </a:xfrm>
            <a:custGeom>
              <a:rect b="b" l="l" r="r" t="t"/>
              <a:pathLst>
                <a:path extrusionOk="0" h="501" w="358">
                  <a:moveTo>
                    <a:pt x="191" y="0"/>
                  </a:moveTo>
                  <a:cubicBezTo>
                    <a:pt x="95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7679028" y="3061092"/>
              <a:ext cx="12298" cy="17211"/>
            </a:xfrm>
            <a:custGeom>
              <a:rect b="b" l="l" r="r" t="t"/>
              <a:pathLst>
                <a:path extrusionOk="0" h="501" w="358">
                  <a:moveTo>
                    <a:pt x="191" y="0"/>
                  </a:moveTo>
                  <a:cubicBezTo>
                    <a:pt x="72" y="0"/>
                    <a:pt x="1" y="72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00"/>
                    <a:pt x="191" y="500"/>
                  </a:cubicBezTo>
                  <a:cubicBezTo>
                    <a:pt x="286" y="500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7707678" y="3061092"/>
              <a:ext cx="12298" cy="17211"/>
            </a:xfrm>
            <a:custGeom>
              <a:rect b="b" l="l" r="r" t="t"/>
              <a:pathLst>
                <a:path extrusionOk="0" h="501" w="358">
                  <a:moveTo>
                    <a:pt x="167" y="0"/>
                  </a:moveTo>
                  <a:cubicBezTo>
                    <a:pt x="72" y="0"/>
                    <a:pt x="0" y="72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00"/>
                    <a:pt x="167" y="500"/>
                  </a:cubicBezTo>
                  <a:cubicBezTo>
                    <a:pt x="286" y="500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7453229" y="3104445"/>
              <a:ext cx="12333" cy="18035"/>
            </a:xfrm>
            <a:custGeom>
              <a:rect b="b" l="l" r="r" t="t"/>
              <a:pathLst>
                <a:path extrusionOk="0" h="525" w="359">
                  <a:moveTo>
                    <a:pt x="168" y="0"/>
                  </a:moveTo>
                  <a:cubicBezTo>
                    <a:pt x="72" y="0"/>
                    <a:pt x="1" y="96"/>
                    <a:pt x="1" y="191"/>
                  </a:cubicBezTo>
                  <a:lnTo>
                    <a:pt x="1" y="334"/>
                  </a:lnTo>
                  <a:cubicBezTo>
                    <a:pt x="1" y="429"/>
                    <a:pt x="72" y="524"/>
                    <a:pt x="168" y="524"/>
                  </a:cubicBezTo>
                  <a:cubicBezTo>
                    <a:pt x="287" y="524"/>
                    <a:pt x="358" y="429"/>
                    <a:pt x="358" y="334"/>
                  </a:cubicBezTo>
                  <a:lnTo>
                    <a:pt x="358" y="191"/>
                  </a:lnTo>
                  <a:cubicBezTo>
                    <a:pt x="358" y="96"/>
                    <a:pt x="287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7478615" y="3104445"/>
              <a:ext cx="13123" cy="18035"/>
            </a:xfrm>
            <a:custGeom>
              <a:rect b="b" l="l" r="r" t="t"/>
              <a:pathLst>
                <a:path extrusionOk="0" h="525" w="382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7764943" y="3104445"/>
              <a:ext cx="13123" cy="18035"/>
            </a:xfrm>
            <a:custGeom>
              <a:rect b="b" l="l" r="r" t="t"/>
              <a:pathLst>
                <a:path extrusionOk="0" h="525" w="382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95" y="524"/>
                    <a:pt x="191" y="524"/>
                  </a:cubicBezTo>
                  <a:cubicBezTo>
                    <a:pt x="286" y="524"/>
                    <a:pt x="381" y="429"/>
                    <a:pt x="381" y="334"/>
                  </a:cubicBezTo>
                  <a:lnTo>
                    <a:pt x="381" y="191"/>
                  </a:lnTo>
                  <a:cubicBezTo>
                    <a:pt x="381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7791120" y="3104445"/>
              <a:ext cx="12298" cy="18035"/>
            </a:xfrm>
            <a:custGeom>
              <a:rect b="b" l="l" r="r" t="t"/>
              <a:pathLst>
                <a:path extrusionOk="0" h="525" w="358">
                  <a:moveTo>
                    <a:pt x="191" y="0"/>
                  </a:moveTo>
                  <a:cubicBezTo>
                    <a:pt x="72" y="0"/>
                    <a:pt x="0" y="96"/>
                    <a:pt x="0" y="191"/>
                  </a:cubicBezTo>
                  <a:lnTo>
                    <a:pt x="0" y="334"/>
                  </a:lnTo>
                  <a:cubicBezTo>
                    <a:pt x="0" y="429"/>
                    <a:pt x="72" y="524"/>
                    <a:pt x="191" y="524"/>
                  </a:cubicBezTo>
                  <a:cubicBezTo>
                    <a:pt x="286" y="524"/>
                    <a:pt x="357" y="429"/>
                    <a:pt x="357" y="334"/>
                  </a:cubicBezTo>
                  <a:lnTo>
                    <a:pt x="357" y="191"/>
                  </a:lnTo>
                  <a:cubicBezTo>
                    <a:pt x="357" y="96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7764943" y="3082357"/>
              <a:ext cx="13123" cy="17211"/>
            </a:xfrm>
            <a:custGeom>
              <a:rect b="b" l="l" r="r" t="t"/>
              <a:pathLst>
                <a:path extrusionOk="0" h="501" w="382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95" y="500"/>
                    <a:pt x="191" y="500"/>
                  </a:cubicBezTo>
                  <a:cubicBezTo>
                    <a:pt x="286" y="500"/>
                    <a:pt x="381" y="429"/>
                    <a:pt x="381" y="310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7791120" y="3082357"/>
              <a:ext cx="12298" cy="17211"/>
            </a:xfrm>
            <a:custGeom>
              <a:rect b="b" l="l" r="r" t="t"/>
              <a:pathLst>
                <a:path extrusionOk="0" h="501" w="358">
                  <a:moveTo>
                    <a:pt x="191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10"/>
                  </a:lnTo>
                  <a:cubicBezTo>
                    <a:pt x="0" y="429"/>
                    <a:pt x="72" y="500"/>
                    <a:pt x="191" y="500"/>
                  </a:cubicBezTo>
                  <a:cubicBezTo>
                    <a:pt x="286" y="500"/>
                    <a:pt x="357" y="429"/>
                    <a:pt x="357" y="310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7413964" y="2720762"/>
              <a:ext cx="428719" cy="428719"/>
            </a:xfrm>
            <a:custGeom>
              <a:rect b="b" l="l" r="r" t="t"/>
              <a:pathLst>
                <a:path extrusionOk="0" h="12480" w="12480">
                  <a:moveTo>
                    <a:pt x="10027" y="1667"/>
                  </a:moveTo>
                  <a:lnTo>
                    <a:pt x="10027" y="1929"/>
                  </a:lnTo>
                  <a:lnTo>
                    <a:pt x="9193" y="1929"/>
                  </a:lnTo>
                  <a:lnTo>
                    <a:pt x="9193" y="1667"/>
                  </a:lnTo>
                  <a:close/>
                  <a:moveTo>
                    <a:pt x="9026" y="2287"/>
                  </a:moveTo>
                  <a:lnTo>
                    <a:pt x="8836" y="2787"/>
                  </a:lnTo>
                  <a:cubicBezTo>
                    <a:pt x="8836" y="2811"/>
                    <a:pt x="8836" y="2834"/>
                    <a:pt x="8836" y="2834"/>
                  </a:cubicBezTo>
                  <a:lnTo>
                    <a:pt x="8836" y="3311"/>
                  </a:lnTo>
                  <a:lnTo>
                    <a:pt x="7812" y="3311"/>
                  </a:lnTo>
                  <a:lnTo>
                    <a:pt x="7812" y="2930"/>
                  </a:lnTo>
                  <a:lnTo>
                    <a:pt x="8622" y="2287"/>
                  </a:lnTo>
                  <a:close/>
                  <a:moveTo>
                    <a:pt x="9789" y="2287"/>
                  </a:moveTo>
                  <a:lnTo>
                    <a:pt x="10027" y="2882"/>
                  </a:lnTo>
                  <a:lnTo>
                    <a:pt x="10027" y="3311"/>
                  </a:lnTo>
                  <a:lnTo>
                    <a:pt x="9193" y="3311"/>
                  </a:lnTo>
                  <a:lnTo>
                    <a:pt x="9193" y="2882"/>
                  </a:lnTo>
                  <a:lnTo>
                    <a:pt x="9408" y="2287"/>
                  </a:lnTo>
                  <a:close/>
                  <a:moveTo>
                    <a:pt x="10598" y="2287"/>
                  </a:moveTo>
                  <a:lnTo>
                    <a:pt x="11408" y="2930"/>
                  </a:lnTo>
                  <a:lnTo>
                    <a:pt x="11408" y="3311"/>
                  </a:lnTo>
                  <a:lnTo>
                    <a:pt x="10384" y="3311"/>
                  </a:lnTo>
                  <a:lnTo>
                    <a:pt x="10384" y="2834"/>
                  </a:lnTo>
                  <a:cubicBezTo>
                    <a:pt x="10384" y="2834"/>
                    <a:pt x="10384" y="2811"/>
                    <a:pt x="10360" y="2787"/>
                  </a:cubicBezTo>
                  <a:lnTo>
                    <a:pt x="10193" y="2287"/>
                  </a:lnTo>
                  <a:close/>
                  <a:moveTo>
                    <a:pt x="8836" y="3692"/>
                  </a:moveTo>
                  <a:lnTo>
                    <a:pt x="8836" y="4716"/>
                  </a:lnTo>
                  <a:lnTo>
                    <a:pt x="7812" y="4716"/>
                  </a:lnTo>
                  <a:lnTo>
                    <a:pt x="7812" y="3692"/>
                  </a:lnTo>
                  <a:close/>
                  <a:moveTo>
                    <a:pt x="10027" y="3692"/>
                  </a:moveTo>
                  <a:lnTo>
                    <a:pt x="10027" y="4716"/>
                  </a:lnTo>
                  <a:lnTo>
                    <a:pt x="9193" y="4716"/>
                  </a:lnTo>
                  <a:lnTo>
                    <a:pt x="9193" y="3692"/>
                  </a:lnTo>
                  <a:close/>
                  <a:moveTo>
                    <a:pt x="11408" y="3692"/>
                  </a:moveTo>
                  <a:lnTo>
                    <a:pt x="11408" y="4716"/>
                  </a:lnTo>
                  <a:lnTo>
                    <a:pt x="10384" y="4716"/>
                  </a:lnTo>
                  <a:lnTo>
                    <a:pt x="10384" y="3692"/>
                  </a:lnTo>
                  <a:close/>
                  <a:moveTo>
                    <a:pt x="9812" y="5073"/>
                  </a:moveTo>
                  <a:lnTo>
                    <a:pt x="9812" y="5502"/>
                  </a:lnTo>
                  <a:lnTo>
                    <a:pt x="9408" y="5502"/>
                  </a:lnTo>
                  <a:lnTo>
                    <a:pt x="9408" y="5073"/>
                  </a:lnTo>
                  <a:close/>
                  <a:moveTo>
                    <a:pt x="12051" y="9621"/>
                  </a:moveTo>
                  <a:cubicBezTo>
                    <a:pt x="12099" y="9621"/>
                    <a:pt x="12122" y="9645"/>
                    <a:pt x="12122" y="9693"/>
                  </a:cubicBezTo>
                  <a:lnTo>
                    <a:pt x="12122" y="9883"/>
                  </a:lnTo>
                  <a:cubicBezTo>
                    <a:pt x="11753" y="9979"/>
                    <a:pt x="11384" y="10026"/>
                    <a:pt x="11015" y="10026"/>
                  </a:cubicBezTo>
                  <a:cubicBezTo>
                    <a:pt x="10646" y="10026"/>
                    <a:pt x="10277" y="9979"/>
                    <a:pt x="9908" y="9883"/>
                  </a:cubicBezTo>
                  <a:lnTo>
                    <a:pt x="9908" y="9621"/>
                  </a:lnTo>
                  <a:close/>
                  <a:moveTo>
                    <a:pt x="2573" y="10741"/>
                  </a:moveTo>
                  <a:lnTo>
                    <a:pt x="2573" y="12122"/>
                  </a:lnTo>
                  <a:lnTo>
                    <a:pt x="834" y="12122"/>
                  </a:lnTo>
                  <a:lnTo>
                    <a:pt x="834" y="10836"/>
                  </a:lnTo>
                  <a:cubicBezTo>
                    <a:pt x="1049" y="10860"/>
                    <a:pt x="1239" y="10884"/>
                    <a:pt x="1453" y="10884"/>
                  </a:cubicBezTo>
                  <a:cubicBezTo>
                    <a:pt x="1835" y="10884"/>
                    <a:pt x="2192" y="10836"/>
                    <a:pt x="2573" y="10741"/>
                  </a:cubicBezTo>
                  <a:close/>
                  <a:moveTo>
                    <a:pt x="7217" y="11288"/>
                  </a:moveTo>
                  <a:cubicBezTo>
                    <a:pt x="7288" y="11288"/>
                    <a:pt x="7336" y="11336"/>
                    <a:pt x="7336" y="11408"/>
                  </a:cubicBezTo>
                  <a:lnTo>
                    <a:pt x="7336" y="12122"/>
                  </a:lnTo>
                  <a:lnTo>
                    <a:pt x="5383" y="12122"/>
                  </a:lnTo>
                  <a:lnTo>
                    <a:pt x="5383" y="11408"/>
                  </a:lnTo>
                  <a:cubicBezTo>
                    <a:pt x="5383" y="11336"/>
                    <a:pt x="5431" y="11288"/>
                    <a:pt x="5502" y="11288"/>
                  </a:cubicBezTo>
                  <a:close/>
                  <a:moveTo>
                    <a:pt x="9598" y="7550"/>
                  </a:moveTo>
                  <a:cubicBezTo>
                    <a:pt x="9789" y="7550"/>
                    <a:pt x="9955" y="7716"/>
                    <a:pt x="9955" y="7907"/>
                  </a:cubicBezTo>
                  <a:lnTo>
                    <a:pt x="9955" y="8050"/>
                  </a:lnTo>
                  <a:cubicBezTo>
                    <a:pt x="8884" y="8288"/>
                    <a:pt x="7788" y="8407"/>
                    <a:pt x="6716" y="8431"/>
                  </a:cubicBezTo>
                  <a:cubicBezTo>
                    <a:pt x="6621" y="8455"/>
                    <a:pt x="6550" y="8526"/>
                    <a:pt x="6550" y="8621"/>
                  </a:cubicBezTo>
                  <a:cubicBezTo>
                    <a:pt x="6550" y="8740"/>
                    <a:pt x="6621" y="8812"/>
                    <a:pt x="6740" y="8812"/>
                  </a:cubicBezTo>
                  <a:cubicBezTo>
                    <a:pt x="7669" y="8788"/>
                    <a:pt x="8622" y="8693"/>
                    <a:pt x="9550" y="8502"/>
                  </a:cubicBezTo>
                  <a:lnTo>
                    <a:pt x="9550" y="12122"/>
                  </a:lnTo>
                  <a:lnTo>
                    <a:pt x="7717" y="12122"/>
                  </a:lnTo>
                  <a:lnTo>
                    <a:pt x="7717" y="11408"/>
                  </a:lnTo>
                  <a:cubicBezTo>
                    <a:pt x="7717" y="11146"/>
                    <a:pt x="7502" y="10931"/>
                    <a:pt x="7217" y="10931"/>
                  </a:cubicBezTo>
                  <a:lnTo>
                    <a:pt x="5502" y="10931"/>
                  </a:lnTo>
                  <a:cubicBezTo>
                    <a:pt x="5240" y="10931"/>
                    <a:pt x="5026" y="11146"/>
                    <a:pt x="5026" y="11408"/>
                  </a:cubicBezTo>
                  <a:lnTo>
                    <a:pt x="5026" y="12122"/>
                  </a:lnTo>
                  <a:lnTo>
                    <a:pt x="2930" y="12122"/>
                  </a:lnTo>
                  <a:lnTo>
                    <a:pt x="2930" y="8502"/>
                  </a:lnTo>
                  <a:cubicBezTo>
                    <a:pt x="3954" y="8693"/>
                    <a:pt x="4978" y="8788"/>
                    <a:pt x="6002" y="8812"/>
                  </a:cubicBezTo>
                  <a:cubicBezTo>
                    <a:pt x="6097" y="8812"/>
                    <a:pt x="6169" y="8740"/>
                    <a:pt x="6169" y="8621"/>
                  </a:cubicBezTo>
                  <a:cubicBezTo>
                    <a:pt x="6193" y="8526"/>
                    <a:pt x="6097" y="8455"/>
                    <a:pt x="6002" y="8455"/>
                  </a:cubicBezTo>
                  <a:cubicBezTo>
                    <a:pt x="4835" y="8431"/>
                    <a:pt x="3668" y="8288"/>
                    <a:pt x="2525" y="8050"/>
                  </a:cubicBezTo>
                  <a:lnTo>
                    <a:pt x="2525" y="7907"/>
                  </a:lnTo>
                  <a:cubicBezTo>
                    <a:pt x="2525" y="7716"/>
                    <a:pt x="2692" y="7550"/>
                    <a:pt x="2882" y="7550"/>
                  </a:cubicBezTo>
                  <a:close/>
                  <a:moveTo>
                    <a:pt x="9908" y="10264"/>
                  </a:moveTo>
                  <a:cubicBezTo>
                    <a:pt x="10289" y="10336"/>
                    <a:pt x="10646" y="10384"/>
                    <a:pt x="11027" y="10384"/>
                  </a:cubicBezTo>
                  <a:cubicBezTo>
                    <a:pt x="11241" y="10384"/>
                    <a:pt x="11432" y="10384"/>
                    <a:pt x="11646" y="10360"/>
                  </a:cubicBezTo>
                  <a:lnTo>
                    <a:pt x="11646" y="12122"/>
                  </a:lnTo>
                  <a:lnTo>
                    <a:pt x="9908" y="12122"/>
                  </a:lnTo>
                  <a:lnTo>
                    <a:pt x="9908" y="10264"/>
                  </a:lnTo>
                  <a:close/>
                  <a:moveTo>
                    <a:pt x="9598" y="0"/>
                  </a:moveTo>
                  <a:cubicBezTo>
                    <a:pt x="9503" y="0"/>
                    <a:pt x="9431" y="72"/>
                    <a:pt x="9431" y="167"/>
                  </a:cubicBezTo>
                  <a:lnTo>
                    <a:pt x="9431" y="1310"/>
                  </a:lnTo>
                  <a:lnTo>
                    <a:pt x="9003" y="1310"/>
                  </a:lnTo>
                  <a:cubicBezTo>
                    <a:pt x="8907" y="1310"/>
                    <a:pt x="8836" y="1382"/>
                    <a:pt x="8836" y="1501"/>
                  </a:cubicBezTo>
                  <a:lnTo>
                    <a:pt x="8836" y="1929"/>
                  </a:lnTo>
                  <a:lnTo>
                    <a:pt x="8550" y="1929"/>
                  </a:lnTo>
                  <a:cubicBezTo>
                    <a:pt x="8526" y="1929"/>
                    <a:pt x="8479" y="1929"/>
                    <a:pt x="8455" y="1977"/>
                  </a:cubicBezTo>
                  <a:lnTo>
                    <a:pt x="7502" y="2691"/>
                  </a:lnTo>
                  <a:cubicBezTo>
                    <a:pt x="7479" y="2739"/>
                    <a:pt x="7431" y="2787"/>
                    <a:pt x="7431" y="2834"/>
                  </a:cubicBezTo>
                  <a:lnTo>
                    <a:pt x="7431" y="4882"/>
                  </a:lnTo>
                  <a:cubicBezTo>
                    <a:pt x="7431" y="4978"/>
                    <a:pt x="7526" y="5073"/>
                    <a:pt x="7621" y="5073"/>
                  </a:cubicBezTo>
                  <a:lnTo>
                    <a:pt x="8241" y="5073"/>
                  </a:lnTo>
                  <a:lnTo>
                    <a:pt x="8241" y="7169"/>
                  </a:lnTo>
                  <a:lnTo>
                    <a:pt x="2882" y="7169"/>
                  </a:lnTo>
                  <a:cubicBezTo>
                    <a:pt x="2478" y="7169"/>
                    <a:pt x="2144" y="7502"/>
                    <a:pt x="2144" y="7907"/>
                  </a:cubicBezTo>
                  <a:lnTo>
                    <a:pt x="2144" y="8193"/>
                  </a:lnTo>
                  <a:cubicBezTo>
                    <a:pt x="2144" y="8288"/>
                    <a:pt x="2216" y="8359"/>
                    <a:pt x="2287" y="8383"/>
                  </a:cubicBezTo>
                  <a:cubicBezTo>
                    <a:pt x="2382" y="8407"/>
                    <a:pt x="2478" y="8407"/>
                    <a:pt x="2573" y="8431"/>
                  </a:cubicBezTo>
                  <a:lnTo>
                    <a:pt x="2573" y="9741"/>
                  </a:lnTo>
                  <a:lnTo>
                    <a:pt x="1382" y="9741"/>
                  </a:lnTo>
                  <a:cubicBezTo>
                    <a:pt x="1287" y="9741"/>
                    <a:pt x="1192" y="9812"/>
                    <a:pt x="1192" y="9931"/>
                  </a:cubicBezTo>
                  <a:cubicBezTo>
                    <a:pt x="1192" y="10026"/>
                    <a:pt x="1287" y="10098"/>
                    <a:pt x="1382" y="10098"/>
                  </a:cubicBezTo>
                  <a:lnTo>
                    <a:pt x="2573" y="10098"/>
                  </a:lnTo>
                  <a:lnTo>
                    <a:pt x="2573" y="10360"/>
                  </a:lnTo>
                  <a:cubicBezTo>
                    <a:pt x="2204" y="10467"/>
                    <a:pt x="1835" y="10520"/>
                    <a:pt x="1465" y="10520"/>
                  </a:cubicBezTo>
                  <a:cubicBezTo>
                    <a:pt x="1096" y="10520"/>
                    <a:pt x="727" y="10467"/>
                    <a:pt x="358" y="10360"/>
                  </a:cubicBezTo>
                  <a:lnTo>
                    <a:pt x="358" y="10169"/>
                  </a:lnTo>
                  <a:cubicBezTo>
                    <a:pt x="358" y="10145"/>
                    <a:pt x="382" y="10098"/>
                    <a:pt x="429" y="10098"/>
                  </a:cubicBezTo>
                  <a:lnTo>
                    <a:pt x="644" y="10098"/>
                  </a:lnTo>
                  <a:cubicBezTo>
                    <a:pt x="763" y="10098"/>
                    <a:pt x="834" y="10026"/>
                    <a:pt x="834" y="9931"/>
                  </a:cubicBezTo>
                  <a:cubicBezTo>
                    <a:pt x="834" y="9812"/>
                    <a:pt x="763" y="9741"/>
                    <a:pt x="644" y="9741"/>
                  </a:cubicBezTo>
                  <a:lnTo>
                    <a:pt x="429" y="9741"/>
                  </a:lnTo>
                  <a:cubicBezTo>
                    <a:pt x="191" y="9741"/>
                    <a:pt x="1" y="9931"/>
                    <a:pt x="1" y="10169"/>
                  </a:cubicBezTo>
                  <a:lnTo>
                    <a:pt x="1" y="10503"/>
                  </a:lnTo>
                  <a:cubicBezTo>
                    <a:pt x="1" y="10574"/>
                    <a:pt x="48" y="10645"/>
                    <a:pt x="120" y="10669"/>
                  </a:cubicBezTo>
                  <a:cubicBezTo>
                    <a:pt x="239" y="10717"/>
                    <a:pt x="358" y="10741"/>
                    <a:pt x="477" y="10765"/>
                  </a:cubicBezTo>
                  <a:lnTo>
                    <a:pt x="477" y="12122"/>
                  </a:lnTo>
                  <a:lnTo>
                    <a:pt x="168" y="12122"/>
                  </a:lnTo>
                  <a:cubicBezTo>
                    <a:pt x="72" y="12122"/>
                    <a:pt x="1" y="12193"/>
                    <a:pt x="1" y="12312"/>
                  </a:cubicBezTo>
                  <a:cubicBezTo>
                    <a:pt x="1" y="12408"/>
                    <a:pt x="72" y="12479"/>
                    <a:pt x="168" y="12479"/>
                  </a:cubicBezTo>
                  <a:lnTo>
                    <a:pt x="12313" y="12479"/>
                  </a:lnTo>
                  <a:cubicBezTo>
                    <a:pt x="12408" y="12479"/>
                    <a:pt x="12480" y="12408"/>
                    <a:pt x="12480" y="12312"/>
                  </a:cubicBezTo>
                  <a:cubicBezTo>
                    <a:pt x="12480" y="12217"/>
                    <a:pt x="12408" y="12122"/>
                    <a:pt x="12313" y="12122"/>
                  </a:cubicBezTo>
                  <a:lnTo>
                    <a:pt x="12003" y="12122"/>
                  </a:lnTo>
                  <a:lnTo>
                    <a:pt x="12003" y="10288"/>
                  </a:lnTo>
                  <a:cubicBezTo>
                    <a:pt x="12122" y="10264"/>
                    <a:pt x="12241" y="10217"/>
                    <a:pt x="12361" y="10193"/>
                  </a:cubicBezTo>
                  <a:cubicBezTo>
                    <a:pt x="12432" y="10169"/>
                    <a:pt x="12480" y="10098"/>
                    <a:pt x="12480" y="10002"/>
                  </a:cubicBezTo>
                  <a:lnTo>
                    <a:pt x="12480" y="9693"/>
                  </a:lnTo>
                  <a:cubicBezTo>
                    <a:pt x="12480" y="9455"/>
                    <a:pt x="12289" y="9240"/>
                    <a:pt x="12051" y="9240"/>
                  </a:cubicBezTo>
                  <a:lnTo>
                    <a:pt x="10955" y="9240"/>
                  </a:lnTo>
                  <a:lnTo>
                    <a:pt x="10955" y="6526"/>
                  </a:lnTo>
                  <a:cubicBezTo>
                    <a:pt x="10955" y="6430"/>
                    <a:pt x="10884" y="6335"/>
                    <a:pt x="10789" y="6335"/>
                  </a:cubicBezTo>
                  <a:cubicBezTo>
                    <a:pt x="10670" y="6335"/>
                    <a:pt x="10598" y="6430"/>
                    <a:pt x="10598" y="6526"/>
                  </a:cubicBezTo>
                  <a:lnTo>
                    <a:pt x="10598" y="9240"/>
                  </a:lnTo>
                  <a:lnTo>
                    <a:pt x="9931" y="9240"/>
                  </a:lnTo>
                  <a:lnTo>
                    <a:pt x="9931" y="8431"/>
                  </a:lnTo>
                  <a:cubicBezTo>
                    <a:pt x="10003" y="8407"/>
                    <a:pt x="10098" y="8407"/>
                    <a:pt x="10193" y="8383"/>
                  </a:cubicBezTo>
                  <a:cubicBezTo>
                    <a:pt x="10265" y="8359"/>
                    <a:pt x="10336" y="8288"/>
                    <a:pt x="10336" y="8193"/>
                  </a:cubicBezTo>
                  <a:lnTo>
                    <a:pt x="10336" y="7907"/>
                  </a:lnTo>
                  <a:cubicBezTo>
                    <a:pt x="10336" y="7502"/>
                    <a:pt x="10003" y="7169"/>
                    <a:pt x="9598" y="7169"/>
                  </a:cubicBezTo>
                  <a:lnTo>
                    <a:pt x="8622" y="7169"/>
                  </a:lnTo>
                  <a:lnTo>
                    <a:pt x="8622" y="5073"/>
                  </a:lnTo>
                  <a:lnTo>
                    <a:pt x="9026" y="5073"/>
                  </a:lnTo>
                  <a:lnTo>
                    <a:pt x="9026" y="5692"/>
                  </a:lnTo>
                  <a:cubicBezTo>
                    <a:pt x="9026" y="5787"/>
                    <a:pt x="9122" y="5883"/>
                    <a:pt x="9217" y="5883"/>
                  </a:cubicBezTo>
                  <a:lnTo>
                    <a:pt x="10003" y="5883"/>
                  </a:lnTo>
                  <a:cubicBezTo>
                    <a:pt x="10098" y="5883"/>
                    <a:pt x="10170" y="5787"/>
                    <a:pt x="10170" y="5692"/>
                  </a:cubicBezTo>
                  <a:lnTo>
                    <a:pt x="10170" y="5073"/>
                  </a:lnTo>
                  <a:lnTo>
                    <a:pt x="10598" y="5073"/>
                  </a:lnTo>
                  <a:lnTo>
                    <a:pt x="10598" y="5787"/>
                  </a:lnTo>
                  <a:cubicBezTo>
                    <a:pt x="10598" y="5883"/>
                    <a:pt x="10694" y="5978"/>
                    <a:pt x="10789" y="5978"/>
                  </a:cubicBezTo>
                  <a:cubicBezTo>
                    <a:pt x="10884" y="5978"/>
                    <a:pt x="10955" y="5883"/>
                    <a:pt x="10955" y="5787"/>
                  </a:cubicBezTo>
                  <a:lnTo>
                    <a:pt x="10955" y="5073"/>
                  </a:lnTo>
                  <a:lnTo>
                    <a:pt x="11598" y="5073"/>
                  </a:lnTo>
                  <a:cubicBezTo>
                    <a:pt x="11694" y="5073"/>
                    <a:pt x="11765" y="4978"/>
                    <a:pt x="11765" y="4882"/>
                  </a:cubicBezTo>
                  <a:lnTo>
                    <a:pt x="11765" y="2834"/>
                  </a:lnTo>
                  <a:cubicBezTo>
                    <a:pt x="11765" y="2787"/>
                    <a:pt x="11741" y="2739"/>
                    <a:pt x="11694" y="2691"/>
                  </a:cubicBezTo>
                  <a:lnTo>
                    <a:pt x="10765" y="1977"/>
                  </a:lnTo>
                  <a:cubicBezTo>
                    <a:pt x="10741" y="1953"/>
                    <a:pt x="10694" y="1929"/>
                    <a:pt x="10646" y="1929"/>
                  </a:cubicBezTo>
                  <a:lnTo>
                    <a:pt x="10384" y="1929"/>
                  </a:lnTo>
                  <a:lnTo>
                    <a:pt x="10384" y="1501"/>
                  </a:lnTo>
                  <a:cubicBezTo>
                    <a:pt x="10384" y="1382"/>
                    <a:pt x="10312" y="1310"/>
                    <a:pt x="10193" y="1310"/>
                  </a:cubicBezTo>
                  <a:lnTo>
                    <a:pt x="9789" y="1310"/>
                  </a:lnTo>
                  <a:lnTo>
                    <a:pt x="9789" y="167"/>
                  </a:lnTo>
                  <a:cubicBezTo>
                    <a:pt x="9789" y="72"/>
                    <a:pt x="9717" y="0"/>
                    <a:pt x="95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42"/>
          <p:cNvSpPr txBox="1"/>
          <p:nvPr/>
        </p:nvSpPr>
        <p:spPr>
          <a:xfrm>
            <a:off x="4351865" y="2258069"/>
            <a:ext cx="17781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Scheduling Module</a:t>
            </a:r>
            <a:endParaRPr sz="15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529" name="Google Shape;529;p42"/>
          <p:cNvCxnSpPr>
            <a:stCxn id="468" idx="4"/>
            <a:endCxn id="474" idx="0"/>
          </p:cNvCxnSpPr>
          <p:nvPr/>
        </p:nvCxnSpPr>
        <p:spPr>
          <a:xfrm>
            <a:off x="889225" y="2936026"/>
            <a:ext cx="0" cy="25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0" name="Google Shape;530;p42"/>
          <p:cNvGrpSpPr/>
          <p:nvPr/>
        </p:nvGrpSpPr>
        <p:grpSpPr>
          <a:xfrm>
            <a:off x="5074364" y="1345273"/>
            <a:ext cx="324260" cy="464260"/>
            <a:chOff x="5440756" y="2086752"/>
            <a:chExt cx="325627" cy="428719"/>
          </a:xfrm>
        </p:grpSpPr>
        <p:sp>
          <p:nvSpPr>
            <p:cNvPr id="531" name="Google Shape;531;p42"/>
            <p:cNvSpPr/>
            <p:nvPr/>
          </p:nvSpPr>
          <p:spPr>
            <a:xfrm>
              <a:off x="5585552" y="2135842"/>
              <a:ext cx="36036" cy="12298"/>
            </a:xfrm>
            <a:custGeom>
              <a:rect b="b" l="l" r="r" t="t"/>
              <a:pathLst>
                <a:path extrusionOk="0" h="358" w="1049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cubicBezTo>
                    <a:pt x="0" y="286"/>
                    <a:pt x="96" y="357"/>
                    <a:pt x="191" y="357"/>
                  </a:cubicBezTo>
                  <a:lnTo>
                    <a:pt x="858" y="357"/>
                  </a:lnTo>
                  <a:cubicBezTo>
                    <a:pt x="953" y="357"/>
                    <a:pt x="1048" y="286"/>
                    <a:pt x="1048" y="167"/>
                  </a:cubicBezTo>
                  <a:cubicBezTo>
                    <a:pt x="1048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5465284" y="2111280"/>
              <a:ext cx="276538" cy="379629"/>
            </a:xfrm>
            <a:custGeom>
              <a:rect b="b" l="l" r="r" t="t"/>
              <a:pathLst>
                <a:path extrusionOk="0" h="11051" w="8050">
                  <a:moveTo>
                    <a:pt x="4787" y="382"/>
                  </a:moveTo>
                  <a:cubicBezTo>
                    <a:pt x="5264" y="382"/>
                    <a:pt x="5740" y="501"/>
                    <a:pt x="6145" y="715"/>
                  </a:cubicBezTo>
                  <a:cubicBezTo>
                    <a:pt x="5931" y="1072"/>
                    <a:pt x="5121" y="1406"/>
                    <a:pt x="4025" y="1406"/>
                  </a:cubicBezTo>
                  <a:cubicBezTo>
                    <a:pt x="2930" y="1406"/>
                    <a:pt x="2120" y="1072"/>
                    <a:pt x="1906" y="715"/>
                  </a:cubicBezTo>
                  <a:cubicBezTo>
                    <a:pt x="2311" y="501"/>
                    <a:pt x="2787" y="382"/>
                    <a:pt x="3263" y="382"/>
                  </a:cubicBezTo>
                  <a:close/>
                  <a:moveTo>
                    <a:pt x="7002" y="1430"/>
                  </a:moveTo>
                  <a:cubicBezTo>
                    <a:pt x="7407" y="1882"/>
                    <a:pt x="7645" y="2477"/>
                    <a:pt x="7669" y="3144"/>
                  </a:cubicBezTo>
                  <a:lnTo>
                    <a:pt x="6716" y="3144"/>
                  </a:lnTo>
                  <a:cubicBezTo>
                    <a:pt x="6431" y="3144"/>
                    <a:pt x="6192" y="2906"/>
                    <a:pt x="6192" y="2620"/>
                  </a:cubicBezTo>
                  <a:cubicBezTo>
                    <a:pt x="6192" y="2358"/>
                    <a:pt x="6383" y="2144"/>
                    <a:pt x="6645" y="2096"/>
                  </a:cubicBezTo>
                  <a:cubicBezTo>
                    <a:pt x="6740" y="2073"/>
                    <a:pt x="6788" y="2001"/>
                    <a:pt x="6788" y="1906"/>
                  </a:cubicBezTo>
                  <a:cubicBezTo>
                    <a:pt x="6788" y="1882"/>
                    <a:pt x="6788" y="1858"/>
                    <a:pt x="6788" y="1858"/>
                  </a:cubicBezTo>
                  <a:cubicBezTo>
                    <a:pt x="6788" y="1668"/>
                    <a:pt x="6859" y="1525"/>
                    <a:pt x="7002" y="1430"/>
                  </a:cubicBezTo>
                  <a:close/>
                  <a:moveTo>
                    <a:pt x="5954" y="4287"/>
                  </a:moveTo>
                  <a:cubicBezTo>
                    <a:pt x="5954" y="4311"/>
                    <a:pt x="5978" y="4311"/>
                    <a:pt x="5978" y="4335"/>
                  </a:cubicBezTo>
                  <a:lnTo>
                    <a:pt x="5859" y="5073"/>
                  </a:lnTo>
                  <a:lnTo>
                    <a:pt x="3954" y="5073"/>
                  </a:lnTo>
                  <a:lnTo>
                    <a:pt x="4645" y="4287"/>
                  </a:lnTo>
                  <a:close/>
                  <a:moveTo>
                    <a:pt x="5788" y="5430"/>
                  </a:moveTo>
                  <a:lnTo>
                    <a:pt x="5716" y="5907"/>
                  </a:lnTo>
                  <a:lnTo>
                    <a:pt x="3216" y="5907"/>
                  </a:lnTo>
                  <a:cubicBezTo>
                    <a:pt x="3263" y="5859"/>
                    <a:pt x="3597" y="5502"/>
                    <a:pt x="3644" y="5430"/>
                  </a:cubicBezTo>
                  <a:close/>
                  <a:moveTo>
                    <a:pt x="6454" y="906"/>
                  </a:moveTo>
                  <a:cubicBezTo>
                    <a:pt x="6550" y="977"/>
                    <a:pt x="6669" y="1072"/>
                    <a:pt x="6764" y="1168"/>
                  </a:cubicBezTo>
                  <a:cubicBezTo>
                    <a:pt x="6573" y="1311"/>
                    <a:pt x="6454" y="1525"/>
                    <a:pt x="6431" y="1763"/>
                  </a:cubicBezTo>
                  <a:cubicBezTo>
                    <a:pt x="6073" y="1882"/>
                    <a:pt x="5811" y="2239"/>
                    <a:pt x="5811" y="2620"/>
                  </a:cubicBezTo>
                  <a:cubicBezTo>
                    <a:pt x="5811" y="3097"/>
                    <a:pt x="6216" y="3501"/>
                    <a:pt x="6716" y="3501"/>
                  </a:cubicBezTo>
                  <a:lnTo>
                    <a:pt x="7669" y="3501"/>
                  </a:lnTo>
                  <a:lnTo>
                    <a:pt x="7669" y="7788"/>
                  </a:lnTo>
                  <a:cubicBezTo>
                    <a:pt x="7669" y="9193"/>
                    <a:pt x="6645" y="10384"/>
                    <a:pt x="5311" y="10622"/>
                  </a:cubicBezTo>
                  <a:lnTo>
                    <a:pt x="5430" y="9788"/>
                  </a:lnTo>
                  <a:cubicBezTo>
                    <a:pt x="5454" y="9693"/>
                    <a:pt x="5383" y="9598"/>
                    <a:pt x="5288" y="9574"/>
                  </a:cubicBezTo>
                  <a:cubicBezTo>
                    <a:pt x="5192" y="9574"/>
                    <a:pt x="5097" y="9646"/>
                    <a:pt x="5073" y="9741"/>
                  </a:cubicBezTo>
                  <a:lnTo>
                    <a:pt x="4930" y="10670"/>
                  </a:lnTo>
                  <a:lnTo>
                    <a:pt x="3263" y="10670"/>
                  </a:lnTo>
                  <a:cubicBezTo>
                    <a:pt x="2073" y="10670"/>
                    <a:pt x="1025" y="9931"/>
                    <a:pt x="596" y="8860"/>
                  </a:cubicBezTo>
                  <a:lnTo>
                    <a:pt x="2906" y="6264"/>
                  </a:lnTo>
                  <a:lnTo>
                    <a:pt x="5645" y="6264"/>
                  </a:lnTo>
                  <a:lnTo>
                    <a:pt x="5192" y="9003"/>
                  </a:lnTo>
                  <a:cubicBezTo>
                    <a:pt x="5192" y="9098"/>
                    <a:pt x="5240" y="9193"/>
                    <a:pt x="5359" y="9217"/>
                  </a:cubicBezTo>
                  <a:lnTo>
                    <a:pt x="5383" y="9217"/>
                  </a:lnTo>
                  <a:cubicBezTo>
                    <a:pt x="5478" y="9217"/>
                    <a:pt x="5549" y="9145"/>
                    <a:pt x="5549" y="9074"/>
                  </a:cubicBezTo>
                  <a:lnTo>
                    <a:pt x="5811" y="7526"/>
                  </a:lnTo>
                  <a:lnTo>
                    <a:pt x="6240" y="7526"/>
                  </a:lnTo>
                  <a:cubicBezTo>
                    <a:pt x="6335" y="7526"/>
                    <a:pt x="6431" y="7431"/>
                    <a:pt x="6431" y="7336"/>
                  </a:cubicBezTo>
                  <a:cubicBezTo>
                    <a:pt x="6431" y="7240"/>
                    <a:pt x="6335" y="7145"/>
                    <a:pt x="6240" y="7145"/>
                  </a:cubicBezTo>
                  <a:lnTo>
                    <a:pt x="5883" y="7145"/>
                  </a:lnTo>
                  <a:lnTo>
                    <a:pt x="5978" y="6550"/>
                  </a:lnTo>
                  <a:lnTo>
                    <a:pt x="6335" y="6550"/>
                  </a:lnTo>
                  <a:cubicBezTo>
                    <a:pt x="6431" y="6550"/>
                    <a:pt x="6526" y="6478"/>
                    <a:pt x="6526" y="6383"/>
                  </a:cubicBezTo>
                  <a:cubicBezTo>
                    <a:pt x="6526" y="6264"/>
                    <a:pt x="6431" y="6192"/>
                    <a:pt x="6335" y="6192"/>
                  </a:cubicBezTo>
                  <a:lnTo>
                    <a:pt x="6026" y="6192"/>
                  </a:lnTo>
                  <a:lnTo>
                    <a:pt x="6050" y="6097"/>
                  </a:lnTo>
                  <a:lnTo>
                    <a:pt x="6192" y="5288"/>
                  </a:lnTo>
                  <a:lnTo>
                    <a:pt x="6335" y="4383"/>
                  </a:lnTo>
                  <a:cubicBezTo>
                    <a:pt x="6359" y="4264"/>
                    <a:pt x="6312" y="4144"/>
                    <a:pt x="6240" y="4049"/>
                  </a:cubicBezTo>
                  <a:cubicBezTo>
                    <a:pt x="6169" y="3954"/>
                    <a:pt x="6050" y="3906"/>
                    <a:pt x="5931" y="3906"/>
                  </a:cubicBezTo>
                  <a:lnTo>
                    <a:pt x="4692" y="3906"/>
                  </a:lnTo>
                  <a:cubicBezTo>
                    <a:pt x="4573" y="3906"/>
                    <a:pt x="4454" y="3954"/>
                    <a:pt x="4383" y="4049"/>
                  </a:cubicBezTo>
                  <a:cubicBezTo>
                    <a:pt x="4025" y="4454"/>
                    <a:pt x="2882" y="5740"/>
                    <a:pt x="2477" y="6192"/>
                  </a:cubicBezTo>
                  <a:lnTo>
                    <a:pt x="2144" y="6192"/>
                  </a:lnTo>
                  <a:cubicBezTo>
                    <a:pt x="2025" y="6192"/>
                    <a:pt x="1953" y="6264"/>
                    <a:pt x="1953" y="6383"/>
                  </a:cubicBezTo>
                  <a:cubicBezTo>
                    <a:pt x="1953" y="6478"/>
                    <a:pt x="2025" y="6550"/>
                    <a:pt x="2144" y="6550"/>
                  </a:cubicBezTo>
                  <a:lnTo>
                    <a:pt x="1620" y="7145"/>
                  </a:lnTo>
                  <a:lnTo>
                    <a:pt x="1191" y="7145"/>
                  </a:lnTo>
                  <a:cubicBezTo>
                    <a:pt x="1096" y="7145"/>
                    <a:pt x="1001" y="7240"/>
                    <a:pt x="1001" y="7336"/>
                  </a:cubicBezTo>
                  <a:cubicBezTo>
                    <a:pt x="1001" y="7431"/>
                    <a:pt x="1096" y="7526"/>
                    <a:pt x="1191" y="7526"/>
                  </a:cubicBezTo>
                  <a:lnTo>
                    <a:pt x="1287" y="7526"/>
                  </a:lnTo>
                  <a:lnTo>
                    <a:pt x="453" y="8455"/>
                  </a:lnTo>
                  <a:cubicBezTo>
                    <a:pt x="406" y="8241"/>
                    <a:pt x="382" y="8002"/>
                    <a:pt x="382" y="7788"/>
                  </a:cubicBezTo>
                  <a:lnTo>
                    <a:pt x="382" y="5026"/>
                  </a:lnTo>
                  <a:lnTo>
                    <a:pt x="1072" y="5026"/>
                  </a:lnTo>
                  <a:cubicBezTo>
                    <a:pt x="1191" y="5026"/>
                    <a:pt x="1263" y="4954"/>
                    <a:pt x="1263" y="4859"/>
                  </a:cubicBezTo>
                  <a:cubicBezTo>
                    <a:pt x="1263" y="4740"/>
                    <a:pt x="1191" y="4668"/>
                    <a:pt x="1072" y="4668"/>
                  </a:cubicBezTo>
                  <a:lnTo>
                    <a:pt x="382" y="4668"/>
                  </a:lnTo>
                  <a:lnTo>
                    <a:pt x="382" y="3263"/>
                  </a:lnTo>
                  <a:cubicBezTo>
                    <a:pt x="382" y="3144"/>
                    <a:pt x="382" y="3025"/>
                    <a:pt x="406" y="2930"/>
                  </a:cubicBezTo>
                  <a:cubicBezTo>
                    <a:pt x="477" y="2882"/>
                    <a:pt x="548" y="2858"/>
                    <a:pt x="644" y="2858"/>
                  </a:cubicBezTo>
                  <a:cubicBezTo>
                    <a:pt x="787" y="2858"/>
                    <a:pt x="929" y="2930"/>
                    <a:pt x="1049" y="3049"/>
                  </a:cubicBezTo>
                  <a:cubicBezTo>
                    <a:pt x="1075" y="3088"/>
                    <a:pt x="1123" y="3106"/>
                    <a:pt x="1172" y="3106"/>
                  </a:cubicBezTo>
                  <a:cubicBezTo>
                    <a:pt x="1213" y="3106"/>
                    <a:pt x="1255" y="3094"/>
                    <a:pt x="1287" y="3073"/>
                  </a:cubicBezTo>
                  <a:cubicBezTo>
                    <a:pt x="1406" y="2978"/>
                    <a:pt x="1525" y="2954"/>
                    <a:pt x="1668" y="2954"/>
                  </a:cubicBezTo>
                  <a:cubicBezTo>
                    <a:pt x="1977" y="2954"/>
                    <a:pt x="2239" y="3168"/>
                    <a:pt x="2287" y="3478"/>
                  </a:cubicBezTo>
                  <a:cubicBezTo>
                    <a:pt x="2311" y="3549"/>
                    <a:pt x="2358" y="3621"/>
                    <a:pt x="2430" y="3621"/>
                  </a:cubicBezTo>
                  <a:cubicBezTo>
                    <a:pt x="2692" y="3692"/>
                    <a:pt x="2858" y="3906"/>
                    <a:pt x="2858" y="4144"/>
                  </a:cubicBezTo>
                  <a:cubicBezTo>
                    <a:pt x="2858" y="4430"/>
                    <a:pt x="2620" y="4668"/>
                    <a:pt x="2335" y="4668"/>
                  </a:cubicBezTo>
                  <a:lnTo>
                    <a:pt x="1811" y="4668"/>
                  </a:lnTo>
                  <a:cubicBezTo>
                    <a:pt x="1715" y="4668"/>
                    <a:pt x="1620" y="4740"/>
                    <a:pt x="1620" y="4859"/>
                  </a:cubicBezTo>
                  <a:cubicBezTo>
                    <a:pt x="1620" y="4954"/>
                    <a:pt x="1715" y="5026"/>
                    <a:pt x="1811" y="5026"/>
                  </a:cubicBezTo>
                  <a:lnTo>
                    <a:pt x="2335" y="5026"/>
                  </a:lnTo>
                  <a:cubicBezTo>
                    <a:pt x="2835" y="5026"/>
                    <a:pt x="3216" y="4645"/>
                    <a:pt x="3216" y="4144"/>
                  </a:cubicBezTo>
                  <a:cubicBezTo>
                    <a:pt x="3216" y="3763"/>
                    <a:pt x="2978" y="3430"/>
                    <a:pt x="2620" y="3311"/>
                  </a:cubicBezTo>
                  <a:cubicBezTo>
                    <a:pt x="2501" y="2882"/>
                    <a:pt x="2120" y="2573"/>
                    <a:pt x="1668" y="2573"/>
                  </a:cubicBezTo>
                  <a:cubicBezTo>
                    <a:pt x="1501" y="2573"/>
                    <a:pt x="1334" y="2620"/>
                    <a:pt x="1215" y="2692"/>
                  </a:cubicBezTo>
                  <a:cubicBezTo>
                    <a:pt x="1049" y="2573"/>
                    <a:pt x="858" y="2501"/>
                    <a:pt x="644" y="2501"/>
                  </a:cubicBezTo>
                  <a:lnTo>
                    <a:pt x="477" y="2501"/>
                  </a:lnTo>
                  <a:cubicBezTo>
                    <a:pt x="668" y="1858"/>
                    <a:pt x="1049" y="1287"/>
                    <a:pt x="1596" y="906"/>
                  </a:cubicBezTo>
                  <a:cubicBezTo>
                    <a:pt x="1930" y="1430"/>
                    <a:pt x="2882" y="1763"/>
                    <a:pt x="4025" y="1763"/>
                  </a:cubicBezTo>
                  <a:cubicBezTo>
                    <a:pt x="5168" y="1763"/>
                    <a:pt x="6145" y="1430"/>
                    <a:pt x="6454" y="906"/>
                  </a:cubicBezTo>
                  <a:close/>
                  <a:moveTo>
                    <a:pt x="3263" y="1"/>
                  </a:moveTo>
                  <a:cubicBezTo>
                    <a:pt x="1477" y="1"/>
                    <a:pt x="1" y="1477"/>
                    <a:pt x="1" y="3263"/>
                  </a:cubicBezTo>
                  <a:lnTo>
                    <a:pt x="1" y="7788"/>
                  </a:lnTo>
                  <a:cubicBezTo>
                    <a:pt x="1" y="9574"/>
                    <a:pt x="1477" y="11051"/>
                    <a:pt x="3263" y="11051"/>
                  </a:cubicBezTo>
                  <a:lnTo>
                    <a:pt x="4787" y="11051"/>
                  </a:lnTo>
                  <a:cubicBezTo>
                    <a:pt x="6573" y="11051"/>
                    <a:pt x="8050" y="9598"/>
                    <a:pt x="8050" y="7788"/>
                  </a:cubicBezTo>
                  <a:lnTo>
                    <a:pt x="8050" y="3263"/>
                  </a:lnTo>
                  <a:cubicBezTo>
                    <a:pt x="8050" y="1501"/>
                    <a:pt x="6597" y="1"/>
                    <a:pt x="4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5440756" y="2086752"/>
              <a:ext cx="325627" cy="428719"/>
            </a:xfrm>
            <a:custGeom>
              <a:rect b="b" l="l" r="r" t="t"/>
              <a:pathLst>
                <a:path extrusionOk="0" h="12480" w="9479">
                  <a:moveTo>
                    <a:pt x="3977" y="0"/>
                  </a:moveTo>
                  <a:cubicBezTo>
                    <a:pt x="2977" y="0"/>
                    <a:pt x="2024" y="358"/>
                    <a:pt x="1286" y="1048"/>
                  </a:cubicBezTo>
                  <a:cubicBezTo>
                    <a:pt x="1215" y="1120"/>
                    <a:pt x="1191" y="1239"/>
                    <a:pt x="1262" y="1310"/>
                  </a:cubicBezTo>
                  <a:cubicBezTo>
                    <a:pt x="1298" y="1346"/>
                    <a:pt x="1346" y="1364"/>
                    <a:pt x="1393" y="1364"/>
                  </a:cubicBezTo>
                  <a:cubicBezTo>
                    <a:pt x="1441" y="1364"/>
                    <a:pt x="1489" y="1346"/>
                    <a:pt x="1524" y="1310"/>
                  </a:cubicBezTo>
                  <a:cubicBezTo>
                    <a:pt x="2191" y="691"/>
                    <a:pt x="3072" y="358"/>
                    <a:pt x="3977" y="358"/>
                  </a:cubicBezTo>
                  <a:lnTo>
                    <a:pt x="5501" y="358"/>
                  </a:lnTo>
                  <a:cubicBezTo>
                    <a:pt x="7502" y="358"/>
                    <a:pt x="9121" y="1977"/>
                    <a:pt x="9121" y="3977"/>
                  </a:cubicBezTo>
                  <a:lnTo>
                    <a:pt x="9121" y="8502"/>
                  </a:lnTo>
                  <a:cubicBezTo>
                    <a:pt x="9121" y="10502"/>
                    <a:pt x="7502" y="12122"/>
                    <a:pt x="5501" y="12122"/>
                  </a:cubicBezTo>
                  <a:lnTo>
                    <a:pt x="3977" y="12122"/>
                  </a:lnTo>
                  <a:cubicBezTo>
                    <a:pt x="1977" y="12122"/>
                    <a:pt x="357" y="10502"/>
                    <a:pt x="357" y="8502"/>
                  </a:cubicBezTo>
                  <a:lnTo>
                    <a:pt x="357" y="3977"/>
                  </a:lnTo>
                  <a:cubicBezTo>
                    <a:pt x="357" y="3215"/>
                    <a:pt x="596" y="2453"/>
                    <a:pt x="1072" y="1834"/>
                  </a:cubicBezTo>
                  <a:cubicBezTo>
                    <a:pt x="1120" y="1763"/>
                    <a:pt x="1096" y="1644"/>
                    <a:pt x="1024" y="1572"/>
                  </a:cubicBezTo>
                  <a:cubicBezTo>
                    <a:pt x="995" y="1552"/>
                    <a:pt x="957" y="1541"/>
                    <a:pt x="918" y="1541"/>
                  </a:cubicBezTo>
                  <a:cubicBezTo>
                    <a:pt x="862" y="1541"/>
                    <a:pt x="804" y="1564"/>
                    <a:pt x="762" y="1620"/>
                  </a:cubicBezTo>
                  <a:cubicBezTo>
                    <a:pt x="262" y="2310"/>
                    <a:pt x="0" y="3120"/>
                    <a:pt x="0" y="3977"/>
                  </a:cubicBezTo>
                  <a:lnTo>
                    <a:pt x="0" y="8502"/>
                  </a:lnTo>
                  <a:cubicBezTo>
                    <a:pt x="0" y="10693"/>
                    <a:pt x="1786" y="12479"/>
                    <a:pt x="3977" y="12479"/>
                  </a:cubicBezTo>
                  <a:lnTo>
                    <a:pt x="5501" y="12479"/>
                  </a:lnTo>
                  <a:cubicBezTo>
                    <a:pt x="7692" y="12479"/>
                    <a:pt x="9478" y="10693"/>
                    <a:pt x="9478" y="8502"/>
                  </a:cubicBezTo>
                  <a:lnTo>
                    <a:pt x="9478" y="3977"/>
                  </a:lnTo>
                  <a:cubicBezTo>
                    <a:pt x="9478" y="1786"/>
                    <a:pt x="7692" y="0"/>
                    <a:pt x="5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4" name="Google Shape;534;p42"/>
          <p:cNvCxnSpPr>
            <a:stCxn id="469" idx="4"/>
            <a:endCxn id="476" idx="0"/>
          </p:cNvCxnSpPr>
          <p:nvPr/>
        </p:nvCxnSpPr>
        <p:spPr>
          <a:xfrm>
            <a:off x="2266800" y="1950688"/>
            <a:ext cx="0" cy="23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2"/>
          <p:cNvCxnSpPr>
            <a:stCxn id="473" idx="4"/>
            <a:endCxn id="505" idx="0"/>
          </p:cNvCxnSpPr>
          <p:nvPr/>
        </p:nvCxnSpPr>
        <p:spPr>
          <a:xfrm flipH="1">
            <a:off x="3875925" y="3129725"/>
            <a:ext cx="4800" cy="20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6" name="Google Shape;536;p42"/>
          <p:cNvPicPr preferRelativeResize="0"/>
          <p:nvPr/>
        </p:nvPicPr>
        <p:blipFill rotWithShape="1">
          <a:blip r:embed="rId3">
            <a:alphaModFix/>
          </a:blip>
          <a:srcRect b="21365" l="5953" r="0" t="0"/>
          <a:stretch/>
        </p:blipFill>
        <p:spPr>
          <a:xfrm rot="646862">
            <a:off x="6179096" y="430244"/>
            <a:ext cx="2306388" cy="840382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2"/>
          <p:cNvSpPr txBox="1"/>
          <p:nvPr/>
        </p:nvSpPr>
        <p:spPr>
          <a:xfrm>
            <a:off x="7421626" y="2496225"/>
            <a:ext cx="13488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Flight schedule and its corresponding information.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6120850" y="2708901"/>
            <a:ext cx="840300" cy="79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7591225" y="1224600"/>
            <a:ext cx="840300" cy="794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0" name="Google Shape;540;p42"/>
          <p:cNvCxnSpPr>
            <a:stCxn id="538" idx="6"/>
            <a:endCxn id="539" idx="2"/>
          </p:cNvCxnSpPr>
          <p:nvPr/>
        </p:nvCxnSpPr>
        <p:spPr>
          <a:xfrm flipH="1" rot="10800000">
            <a:off x="6961150" y="1621551"/>
            <a:ext cx="630000" cy="14844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42"/>
          <p:cNvSpPr txBox="1"/>
          <p:nvPr/>
        </p:nvSpPr>
        <p:spPr>
          <a:xfrm>
            <a:off x="5634356" y="3742360"/>
            <a:ext cx="18768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Rules Validation</a:t>
            </a:r>
            <a:endParaRPr sz="13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42" name="Google Shape;542;p42"/>
          <p:cNvSpPr txBox="1"/>
          <p:nvPr/>
        </p:nvSpPr>
        <p:spPr>
          <a:xfrm>
            <a:off x="6658750" y="2167235"/>
            <a:ext cx="2708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View Schedule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543" name="Google Shape;543;p42"/>
          <p:cNvCxnSpPr>
            <a:stCxn id="539" idx="4"/>
            <a:endCxn id="542" idx="0"/>
          </p:cNvCxnSpPr>
          <p:nvPr/>
        </p:nvCxnSpPr>
        <p:spPr>
          <a:xfrm>
            <a:off x="8011375" y="2018700"/>
            <a:ext cx="1500" cy="14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42"/>
          <p:cNvCxnSpPr/>
          <p:nvPr/>
        </p:nvCxnSpPr>
        <p:spPr>
          <a:xfrm>
            <a:off x="5240919" y="1978068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42"/>
          <p:cNvCxnSpPr>
            <a:endCxn id="538" idx="0"/>
          </p:cNvCxnSpPr>
          <p:nvPr/>
        </p:nvCxnSpPr>
        <p:spPr>
          <a:xfrm flipH="1" rot="-5400000">
            <a:off x="5632150" y="1800051"/>
            <a:ext cx="1144800" cy="67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42"/>
          <p:cNvCxnSpPr>
            <a:endCxn id="475" idx="6"/>
          </p:cNvCxnSpPr>
          <p:nvPr/>
        </p:nvCxnSpPr>
        <p:spPr>
          <a:xfrm rot="10800000">
            <a:off x="5656700" y="1564251"/>
            <a:ext cx="2115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42"/>
          <p:cNvSpPr txBox="1"/>
          <p:nvPr/>
        </p:nvSpPr>
        <p:spPr>
          <a:xfrm>
            <a:off x="5307948" y="4040277"/>
            <a:ext cx="24663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Validates flight schedule against regulations </a:t>
            </a: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document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48" name="Google Shape;548;p42"/>
          <p:cNvCxnSpPr/>
          <p:nvPr/>
        </p:nvCxnSpPr>
        <p:spPr>
          <a:xfrm>
            <a:off x="6541014" y="3514295"/>
            <a:ext cx="0" cy="21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42"/>
          <p:cNvSpPr/>
          <p:nvPr/>
        </p:nvSpPr>
        <p:spPr>
          <a:xfrm>
            <a:off x="6367334" y="2872662"/>
            <a:ext cx="329948" cy="358189"/>
          </a:xfrm>
          <a:custGeom>
            <a:rect b="b" l="l" r="r" t="t"/>
            <a:pathLst>
              <a:path extrusionOk="0" h="11270" w="11288">
                <a:moveTo>
                  <a:pt x="6049" y="351"/>
                </a:moveTo>
                <a:lnTo>
                  <a:pt x="6049" y="1149"/>
                </a:lnTo>
                <a:lnTo>
                  <a:pt x="5239" y="1149"/>
                </a:lnTo>
                <a:lnTo>
                  <a:pt x="5239" y="351"/>
                </a:lnTo>
                <a:close/>
                <a:moveTo>
                  <a:pt x="1167" y="5828"/>
                </a:moveTo>
                <a:lnTo>
                  <a:pt x="1167" y="6650"/>
                </a:lnTo>
                <a:lnTo>
                  <a:pt x="345" y="6650"/>
                </a:lnTo>
                <a:lnTo>
                  <a:pt x="345" y="5828"/>
                </a:lnTo>
                <a:close/>
                <a:moveTo>
                  <a:pt x="10954" y="5828"/>
                </a:moveTo>
                <a:lnTo>
                  <a:pt x="10954" y="6650"/>
                </a:lnTo>
                <a:lnTo>
                  <a:pt x="10132" y="6650"/>
                </a:lnTo>
                <a:lnTo>
                  <a:pt x="10132" y="5828"/>
                </a:lnTo>
                <a:close/>
                <a:moveTo>
                  <a:pt x="1442" y="0"/>
                </a:moveTo>
                <a:cubicBezTo>
                  <a:pt x="1273" y="0"/>
                  <a:pt x="1100" y="58"/>
                  <a:pt x="953" y="185"/>
                </a:cubicBezTo>
                <a:cubicBezTo>
                  <a:pt x="726" y="375"/>
                  <a:pt x="643" y="709"/>
                  <a:pt x="726" y="971"/>
                </a:cubicBezTo>
                <a:cubicBezTo>
                  <a:pt x="755" y="1047"/>
                  <a:pt x="814" y="1085"/>
                  <a:pt x="885" y="1085"/>
                </a:cubicBezTo>
                <a:cubicBezTo>
                  <a:pt x="903" y="1085"/>
                  <a:pt x="922" y="1082"/>
                  <a:pt x="941" y="1078"/>
                </a:cubicBezTo>
                <a:cubicBezTo>
                  <a:pt x="1024" y="1042"/>
                  <a:pt x="1072" y="959"/>
                  <a:pt x="1036" y="863"/>
                </a:cubicBezTo>
                <a:cubicBezTo>
                  <a:pt x="953" y="601"/>
                  <a:pt x="1143" y="328"/>
                  <a:pt x="1429" y="328"/>
                </a:cubicBezTo>
                <a:cubicBezTo>
                  <a:pt x="1798" y="328"/>
                  <a:pt x="1977" y="792"/>
                  <a:pt x="1691" y="1042"/>
                </a:cubicBezTo>
                <a:cubicBezTo>
                  <a:pt x="1631" y="1112"/>
                  <a:pt x="1545" y="1140"/>
                  <a:pt x="1463" y="1140"/>
                </a:cubicBezTo>
                <a:cubicBezTo>
                  <a:pt x="1447" y="1140"/>
                  <a:pt x="1432" y="1139"/>
                  <a:pt x="1417" y="1137"/>
                </a:cubicBezTo>
                <a:cubicBezTo>
                  <a:pt x="1322" y="1137"/>
                  <a:pt x="1238" y="1197"/>
                  <a:pt x="1238" y="1280"/>
                </a:cubicBezTo>
                <a:cubicBezTo>
                  <a:pt x="1238" y="1375"/>
                  <a:pt x="1298" y="1459"/>
                  <a:pt x="1381" y="1459"/>
                </a:cubicBezTo>
                <a:cubicBezTo>
                  <a:pt x="1409" y="1462"/>
                  <a:pt x="1436" y="1464"/>
                  <a:pt x="1463" y="1464"/>
                </a:cubicBezTo>
                <a:cubicBezTo>
                  <a:pt x="1628" y="1464"/>
                  <a:pt x="1795" y="1403"/>
                  <a:pt x="1917" y="1280"/>
                </a:cubicBezTo>
                <a:cubicBezTo>
                  <a:pt x="2036" y="1185"/>
                  <a:pt x="2131" y="1042"/>
                  <a:pt x="2155" y="899"/>
                </a:cubicBezTo>
                <a:lnTo>
                  <a:pt x="3822" y="899"/>
                </a:lnTo>
                <a:cubicBezTo>
                  <a:pt x="3167" y="1149"/>
                  <a:pt x="2572" y="1542"/>
                  <a:pt x="2072" y="2042"/>
                </a:cubicBezTo>
                <a:cubicBezTo>
                  <a:pt x="1143" y="2971"/>
                  <a:pt x="619" y="4173"/>
                  <a:pt x="595" y="5471"/>
                </a:cubicBezTo>
                <a:lnTo>
                  <a:pt x="167" y="5471"/>
                </a:lnTo>
                <a:cubicBezTo>
                  <a:pt x="72" y="5471"/>
                  <a:pt x="0" y="5543"/>
                  <a:pt x="0" y="5626"/>
                </a:cubicBezTo>
                <a:lnTo>
                  <a:pt x="0" y="6793"/>
                </a:lnTo>
                <a:cubicBezTo>
                  <a:pt x="0" y="6876"/>
                  <a:pt x="72" y="6959"/>
                  <a:pt x="167" y="6959"/>
                </a:cubicBezTo>
                <a:lnTo>
                  <a:pt x="1322" y="6959"/>
                </a:lnTo>
                <a:cubicBezTo>
                  <a:pt x="1417" y="6959"/>
                  <a:pt x="1488" y="6876"/>
                  <a:pt x="1488" y="6793"/>
                </a:cubicBezTo>
                <a:lnTo>
                  <a:pt x="1488" y="5626"/>
                </a:lnTo>
                <a:cubicBezTo>
                  <a:pt x="1488" y="5543"/>
                  <a:pt x="1417" y="5471"/>
                  <a:pt x="1322" y="5471"/>
                </a:cubicBezTo>
                <a:lnTo>
                  <a:pt x="941" y="5471"/>
                </a:lnTo>
                <a:cubicBezTo>
                  <a:pt x="1012" y="3185"/>
                  <a:pt x="2703" y="1304"/>
                  <a:pt x="4906" y="959"/>
                </a:cubicBezTo>
                <a:lnTo>
                  <a:pt x="4906" y="1304"/>
                </a:lnTo>
                <a:cubicBezTo>
                  <a:pt x="4906" y="1387"/>
                  <a:pt x="4989" y="1459"/>
                  <a:pt x="5072" y="1459"/>
                </a:cubicBezTo>
                <a:lnTo>
                  <a:pt x="5406" y="1459"/>
                </a:lnTo>
                <a:cubicBezTo>
                  <a:pt x="5227" y="1518"/>
                  <a:pt x="5072" y="1661"/>
                  <a:pt x="5001" y="1852"/>
                </a:cubicBezTo>
                <a:lnTo>
                  <a:pt x="3513" y="5269"/>
                </a:lnTo>
                <a:cubicBezTo>
                  <a:pt x="3382" y="5566"/>
                  <a:pt x="3322" y="5888"/>
                  <a:pt x="3322" y="6197"/>
                </a:cubicBezTo>
                <a:cubicBezTo>
                  <a:pt x="3322" y="6793"/>
                  <a:pt x="3548" y="7340"/>
                  <a:pt x="3941" y="7793"/>
                </a:cubicBezTo>
                <a:cubicBezTo>
                  <a:pt x="3977" y="7817"/>
                  <a:pt x="4001" y="7852"/>
                  <a:pt x="4036" y="7900"/>
                </a:cubicBezTo>
                <a:lnTo>
                  <a:pt x="3643" y="7900"/>
                </a:lnTo>
                <a:cubicBezTo>
                  <a:pt x="3429" y="7900"/>
                  <a:pt x="3215" y="8031"/>
                  <a:pt x="3132" y="8233"/>
                </a:cubicBezTo>
                <a:cubicBezTo>
                  <a:pt x="3096" y="8329"/>
                  <a:pt x="3132" y="8412"/>
                  <a:pt x="3215" y="8460"/>
                </a:cubicBezTo>
                <a:cubicBezTo>
                  <a:pt x="3240" y="8469"/>
                  <a:pt x="3264" y="8473"/>
                  <a:pt x="3287" y="8473"/>
                </a:cubicBezTo>
                <a:cubicBezTo>
                  <a:pt x="3351" y="8473"/>
                  <a:pt x="3406" y="8438"/>
                  <a:pt x="3441" y="8376"/>
                </a:cubicBezTo>
                <a:cubicBezTo>
                  <a:pt x="3465" y="8281"/>
                  <a:pt x="3560" y="8221"/>
                  <a:pt x="3667" y="8221"/>
                </a:cubicBezTo>
                <a:lnTo>
                  <a:pt x="7632" y="8221"/>
                </a:lnTo>
                <a:cubicBezTo>
                  <a:pt x="7775" y="8221"/>
                  <a:pt x="7870" y="8329"/>
                  <a:pt x="7870" y="8460"/>
                </a:cubicBezTo>
                <a:lnTo>
                  <a:pt x="7870" y="9043"/>
                </a:lnTo>
                <a:cubicBezTo>
                  <a:pt x="7870" y="9174"/>
                  <a:pt x="7775" y="9281"/>
                  <a:pt x="7632" y="9281"/>
                </a:cubicBezTo>
                <a:lnTo>
                  <a:pt x="3632" y="9281"/>
                </a:lnTo>
                <a:cubicBezTo>
                  <a:pt x="3501" y="9281"/>
                  <a:pt x="3393" y="9174"/>
                  <a:pt x="3393" y="9043"/>
                </a:cubicBezTo>
                <a:lnTo>
                  <a:pt x="3393" y="8972"/>
                </a:lnTo>
                <a:cubicBezTo>
                  <a:pt x="3393" y="8876"/>
                  <a:pt x="3322" y="8805"/>
                  <a:pt x="3227" y="8805"/>
                </a:cubicBezTo>
                <a:cubicBezTo>
                  <a:pt x="3143" y="8805"/>
                  <a:pt x="3072" y="8876"/>
                  <a:pt x="3072" y="8972"/>
                </a:cubicBezTo>
                <a:lnTo>
                  <a:pt x="3072" y="9043"/>
                </a:lnTo>
                <a:cubicBezTo>
                  <a:pt x="3072" y="9353"/>
                  <a:pt x="3322" y="9603"/>
                  <a:pt x="3632" y="9603"/>
                </a:cubicBezTo>
                <a:lnTo>
                  <a:pt x="3691" y="9603"/>
                </a:lnTo>
                <a:lnTo>
                  <a:pt x="3691" y="11103"/>
                </a:lnTo>
                <a:cubicBezTo>
                  <a:pt x="3691" y="11198"/>
                  <a:pt x="3763" y="11269"/>
                  <a:pt x="3858" y="11269"/>
                </a:cubicBezTo>
                <a:lnTo>
                  <a:pt x="7382" y="11269"/>
                </a:lnTo>
                <a:cubicBezTo>
                  <a:pt x="7477" y="11269"/>
                  <a:pt x="7549" y="11198"/>
                  <a:pt x="7549" y="11103"/>
                </a:cubicBezTo>
                <a:lnTo>
                  <a:pt x="7549" y="10710"/>
                </a:lnTo>
                <a:cubicBezTo>
                  <a:pt x="7549" y="10615"/>
                  <a:pt x="7477" y="10543"/>
                  <a:pt x="7382" y="10543"/>
                </a:cubicBezTo>
                <a:cubicBezTo>
                  <a:pt x="7299" y="10543"/>
                  <a:pt x="7215" y="10615"/>
                  <a:pt x="7215" y="10710"/>
                </a:cubicBezTo>
                <a:lnTo>
                  <a:pt x="7215" y="10948"/>
                </a:lnTo>
                <a:lnTo>
                  <a:pt x="4024" y="10948"/>
                </a:lnTo>
                <a:lnTo>
                  <a:pt x="4024" y="9603"/>
                </a:lnTo>
                <a:lnTo>
                  <a:pt x="7215" y="9603"/>
                </a:lnTo>
                <a:lnTo>
                  <a:pt x="7215" y="10031"/>
                </a:lnTo>
                <a:cubicBezTo>
                  <a:pt x="7215" y="10126"/>
                  <a:pt x="7299" y="10198"/>
                  <a:pt x="7382" y="10198"/>
                </a:cubicBezTo>
                <a:cubicBezTo>
                  <a:pt x="7477" y="10198"/>
                  <a:pt x="7549" y="10126"/>
                  <a:pt x="7549" y="10031"/>
                </a:cubicBezTo>
                <a:lnTo>
                  <a:pt x="7549" y="9603"/>
                </a:lnTo>
                <a:lnTo>
                  <a:pt x="7608" y="9603"/>
                </a:lnTo>
                <a:cubicBezTo>
                  <a:pt x="7918" y="9603"/>
                  <a:pt x="8168" y="9353"/>
                  <a:pt x="8168" y="9043"/>
                </a:cubicBezTo>
                <a:lnTo>
                  <a:pt x="8168" y="8460"/>
                </a:lnTo>
                <a:cubicBezTo>
                  <a:pt x="8168" y="8150"/>
                  <a:pt x="7918" y="7900"/>
                  <a:pt x="7608" y="7900"/>
                </a:cubicBezTo>
                <a:lnTo>
                  <a:pt x="7239" y="7900"/>
                </a:lnTo>
                <a:cubicBezTo>
                  <a:pt x="7453" y="7686"/>
                  <a:pt x="7632" y="7436"/>
                  <a:pt x="7751" y="7150"/>
                </a:cubicBezTo>
                <a:cubicBezTo>
                  <a:pt x="7799" y="7067"/>
                  <a:pt x="7751" y="6971"/>
                  <a:pt x="7668" y="6924"/>
                </a:cubicBezTo>
                <a:cubicBezTo>
                  <a:pt x="7643" y="6915"/>
                  <a:pt x="7620" y="6910"/>
                  <a:pt x="7598" y="6910"/>
                </a:cubicBezTo>
                <a:cubicBezTo>
                  <a:pt x="7532" y="6910"/>
                  <a:pt x="7477" y="6948"/>
                  <a:pt x="7442" y="7019"/>
                </a:cubicBezTo>
                <a:cubicBezTo>
                  <a:pt x="7275" y="7388"/>
                  <a:pt x="7013" y="7686"/>
                  <a:pt x="6680" y="7900"/>
                </a:cubicBezTo>
                <a:lnTo>
                  <a:pt x="4572" y="7900"/>
                </a:lnTo>
                <a:cubicBezTo>
                  <a:pt x="4001" y="7555"/>
                  <a:pt x="3632" y="6912"/>
                  <a:pt x="3632" y="6209"/>
                </a:cubicBezTo>
                <a:cubicBezTo>
                  <a:pt x="3632" y="5947"/>
                  <a:pt x="3691" y="5674"/>
                  <a:pt x="3798" y="5423"/>
                </a:cubicBezTo>
                <a:lnTo>
                  <a:pt x="5287" y="2006"/>
                </a:lnTo>
                <a:cubicBezTo>
                  <a:pt x="5310" y="1911"/>
                  <a:pt x="5370" y="1852"/>
                  <a:pt x="5453" y="1828"/>
                </a:cubicBezTo>
                <a:lnTo>
                  <a:pt x="5453" y="5114"/>
                </a:lnTo>
                <a:cubicBezTo>
                  <a:pt x="5072" y="5173"/>
                  <a:pt x="4775" y="5423"/>
                  <a:pt x="4656" y="5781"/>
                </a:cubicBezTo>
                <a:cubicBezTo>
                  <a:pt x="4632" y="5876"/>
                  <a:pt x="4679" y="5959"/>
                  <a:pt x="4763" y="5995"/>
                </a:cubicBezTo>
                <a:cubicBezTo>
                  <a:pt x="4779" y="5999"/>
                  <a:pt x="4795" y="6001"/>
                  <a:pt x="4811" y="6001"/>
                </a:cubicBezTo>
                <a:cubicBezTo>
                  <a:pt x="4886" y="6001"/>
                  <a:pt x="4947" y="5957"/>
                  <a:pt x="4977" y="5888"/>
                </a:cubicBezTo>
                <a:cubicBezTo>
                  <a:pt x="5085" y="5573"/>
                  <a:pt x="5349" y="5427"/>
                  <a:pt x="5614" y="5427"/>
                </a:cubicBezTo>
                <a:cubicBezTo>
                  <a:pt x="5930" y="5427"/>
                  <a:pt x="6247" y="5636"/>
                  <a:pt x="6299" y="6019"/>
                </a:cubicBezTo>
                <a:lnTo>
                  <a:pt x="6299" y="6114"/>
                </a:lnTo>
                <a:cubicBezTo>
                  <a:pt x="6299" y="6537"/>
                  <a:pt x="5951" y="6795"/>
                  <a:pt x="5605" y="6795"/>
                </a:cubicBezTo>
                <a:cubicBezTo>
                  <a:pt x="5356" y="6795"/>
                  <a:pt x="5108" y="6662"/>
                  <a:pt x="4989" y="6364"/>
                </a:cubicBezTo>
                <a:cubicBezTo>
                  <a:pt x="4962" y="6293"/>
                  <a:pt x="4903" y="6255"/>
                  <a:pt x="4835" y="6255"/>
                </a:cubicBezTo>
                <a:cubicBezTo>
                  <a:pt x="4811" y="6255"/>
                  <a:pt x="4787" y="6260"/>
                  <a:pt x="4763" y="6269"/>
                </a:cubicBezTo>
                <a:cubicBezTo>
                  <a:pt x="4679" y="6305"/>
                  <a:pt x="4632" y="6412"/>
                  <a:pt x="4679" y="6495"/>
                </a:cubicBezTo>
                <a:cubicBezTo>
                  <a:pt x="4810" y="6805"/>
                  <a:pt x="5072" y="7043"/>
                  <a:pt x="5418" y="7126"/>
                </a:cubicBezTo>
                <a:cubicBezTo>
                  <a:pt x="5483" y="7138"/>
                  <a:pt x="5548" y="7144"/>
                  <a:pt x="5612" y="7144"/>
                </a:cubicBezTo>
                <a:cubicBezTo>
                  <a:pt x="6166" y="7144"/>
                  <a:pt x="6644" y="6702"/>
                  <a:pt x="6644" y="6126"/>
                </a:cubicBezTo>
                <a:cubicBezTo>
                  <a:pt x="6644" y="5590"/>
                  <a:pt x="6239" y="5197"/>
                  <a:pt x="5787" y="5126"/>
                </a:cubicBezTo>
                <a:lnTo>
                  <a:pt x="5787" y="1840"/>
                </a:lnTo>
                <a:cubicBezTo>
                  <a:pt x="5870" y="1864"/>
                  <a:pt x="5929" y="1947"/>
                  <a:pt x="5953" y="2018"/>
                </a:cubicBezTo>
                <a:lnTo>
                  <a:pt x="7442" y="5459"/>
                </a:lnTo>
                <a:cubicBezTo>
                  <a:pt x="7573" y="5769"/>
                  <a:pt x="7632" y="6114"/>
                  <a:pt x="7596" y="6447"/>
                </a:cubicBezTo>
                <a:cubicBezTo>
                  <a:pt x="7573" y="6543"/>
                  <a:pt x="7656" y="6626"/>
                  <a:pt x="7739" y="6626"/>
                </a:cubicBezTo>
                <a:cubicBezTo>
                  <a:pt x="7750" y="6629"/>
                  <a:pt x="7762" y="6630"/>
                  <a:pt x="7772" y="6630"/>
                </a:cubicBezTo>
                <a:cubicBezTo>
                  <a:pt x="7853" y="6630"/>
                  <a:pt x="7918" y="6557"/>
                  <a:pt x="7918" y="6483"/>
                </a:cubicBezTo>
                <a:cubicBezTo>
                  <a:pt x="7965" y="6090"/>
                  <a:pt x="7906" y="5697"/>
                  <a:pt x="7739" y="5316"/>
                </a:cubicBezTo>
                <a:lnTo>
                  <a:pt x="6251" y="1887"/>
                </a:lnTo>
                <a:cubicBezTo>
                  <a:pt x="6180" y="1709"/>
                  <a:pt x="6025" y="1566"/>
                  <a:pt x="5846" y="1494"/>
                </a:cubicBezTo>
                <a:lnTo>
                  <a:pt x="6180" y="1494"/>
                </a:lnTo>
                <a:cubicBezTo>
                  <a:pt x="6263" y="1494"/>
                  <a:pt x="6346" y="1423"/>
                  <a:pt x="6346" y="1328"/>
                </a:cubicBezTo>
                <a:lnTo>
                  <a:pt x="6346" y="994"/>
                </a:lnTo>
                <a:cubicBezTo>
                  <a:pt x="8549" y="1328"/>
                  <a:pt x="10240" y="3221"/>
                  <a:pt x="10311" y="5495"/>
                </a:cubicBezTo>
                <a:lnTo>
                  <a:pt x="9930" y="5495"/>
                </a:lnTo>
                <a:cubicBezTo>
                  <a:pt x="9835" y="5495"/>
                  <a:pt x="9763" y="5578"/>
                  <a:pt x="9763" y="5662"/>
                </a:cubicBezTo>
                <a:lnTo>
                  <a:pt x="9763" y="6828"/>
                </a:lnTo>
                <a:cubicBezTo>
                  <a:pt x="9763" y="6912"/>
                  <a:pt x="9835" y="6983"/>
                  <a:pt x="9930" y="6983"/>
                </a:cubicBezTo>
                <a:lnTo>
                  <a:pt x="11085" y="6983"/>
                </a:lnTo>
                <a:cubicBezTo>
                  <a:pt x="11180" y="6983"/>
                  <a:pt x="11252" y="6912"/>
                  <a:pt x="11252" y="6828"/>
                </a:cubicBezTo>
                <a:lnTo>
                  <a:pt x="11252" y="5662"/>
                </a:lnTo>
                <a:cubicBezTo>
                  <a:pt x="11287" y="5554"/>
                  <a:pt x="11204" y="5483"/>
                  <a:pt x="11121" y="5483"/>
                </a:cubicBezTo>
                <a:lnTo>
                  <a:pt x="10692" y="5483"/>
                </a:lnTo>
                <a:cubicBezTo>
                  <a:pt x="10656" y="4185"/>
                  <a:pt x="10132" y="2983"/>
                  <a:pt x="9216" y="2054"/>
                </a:cubicBezTo>
                <a:cubicBezTo>
                  <a:pt x="8704" y="1554"/>
                  <a:pt x="8108" y="1161"/>
                  <a:pt x="7453" y="911"/>
                </a:cubicBezTo>
                <a:lnTo>
                  <a:pt x="9120" y="911"/>
                </a:lnTo>
                <a:cubicBezTo>
                  <a:pt x="9204" y="1244"/>
                  <a:pt x="9501" y="1483"/>
                  <a:pt x="9835" y="1483"/>
                </a:cubicBezTo>
                <a:cubicBezTo>
                  <a:pt x="10240" y="1483"/>
                  <a:pt x="10585" y="1149"/>
                  <a:pt x="10585" y="732"/>
                </a:cubicBezTo>
                <a:cubicBezTo>
                  <a:pt x="10585" y="447"/>
                  <a:pt x="10418" y="197"/>
                  <a:pt x="10180" y="78"/>
                </a:cubicBezTo>
                <a:cubicBezTo>
                  <a:pt x="10155" y="63"/>
                  <a:pt x="10128" y="56"/>
                  <a:pt x="10102" y="56"/>
                </a:cubicBezTo>
                <a:cubicBezTo>
                  <a:pt x="10043" y="56"/>
                  <a:pt x="9987" y="91"/>
                  <a:pt x="9954" y="149"/>
                </a:cubicBezTo>
                <a:cubicBezTo>
                  <a:pt x="9918" y="244"/>
                  <a:pt x="9942" y="328"/>
                  <a:pt x="10037" y="375"/>
                </a:cubicBezTo>
                <a:cubicBezTo>
                  <a:pt x="10168" y="447"/>
                  <a:pt x="10251" y="590"/>
                  <a:pt x="10251" y="732"/>
                </a:cubicBezTo>
                <a:cubicBezTo>
                  <a:pt x="10251" y="959"/>
                  <a:pt x="10073" y="1137"/>
                  <a:pt x="9859" y="1137"/>
                </a:cubicBezTo>
                <a:cubicBezTo>
                  <a:pt x="9632" y="1137"/>
                  <a:pt x="9454" y="959"/>
                  <a:pt x="9454" y="732"/>
                </a:cubicBezTo>
                <a:cubicBezTo>
                  <a:pt x="9454" y="613"/>
                  <a:pt x="9489" y="506"/>
                  <a:pt x="9585" y="435"/>
                </a:cubicBezTo>
                <a:cubicBezTo>
                  <a:pt x="9656" y="375"/>
                  <a:pt x="9656" y="268"/>
                  <a:pt x="9597" y="197"/>
                </a:cubicBezTo>
                <a:cubicBezTo>
                  <a:pt x="9565" y="159"/>
                  <a:pt x="9521" y="141"/>
                  <a:pt x="9476" y="141"/>
                </a:cubicBezTo>
                <a:cubicBezTo>
                  <a:pt x="9435" y="141"/>
                  <a:pt x="9393" y="156"/>
                  <a:pt x="9358" y="185"/>
                </a:cubicBezTo>
                <a:cubicBezTo>
                  <a:pt x="9239" y="292"/>
                  <a:pt x="9168" y="423"/>
                  <a:pt x="9120" y="566"/>
                </a:cubicBezTo>
                <a:lnTo>
                  <a:pt x="6370" y="566"/>
                </a:lnTo>
                <a:lnTo>
                  <a:pt x="6370" y="173"/>
                </a:lnTo>
                <a:cubicBezTo>
                  <a:pt x="6370" y="78"/>
                  <a:pt x="6299" y="6"/>
                  <a:pt x="6203" y="6"/>
                </a:cubicBezTo>
                <a:lnTo>
                  <a:pt x="5072" y="6"/>
                </a:lnTo>
                <a:cubicBezTo>
                  <a:pt x="4989" y="6"/>
                  <a:pt x="4906" y="78"/>
                  <a:pt x="4906" y="173"/>
                </a:cubicBezTo>
                <a:lnTo>
                  <a:pt x="4906" y="566"/>
                </a:lnTo>
                <a:lnTo>
                  <a:pt x="2155" y="566"/>
                </a:lnTo>
                <a:cubicBezTo>
                  <a:pt x="2077" y="214"/>
                  <a:pt x="1767" y="0"/>
                  <a:pt x="144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50" name="Google Shape;550;p42"/>
          <p:cNvGrpSpPr/>
          <p:nvPr/>
        </p:nvGrpSpPr>
        <p:grpSpPr>
          <a:xfrm>
            <a:off x="7811314" y="1332306"/>
            <a:ext cx="403281" cy="490191"/>
            <a:chOff x="3121167" y="2884883"/>
            <a:chExt cx="258414" cy="348543"/>
          </a:xfrm>
        </p:grpSpPr>
        <p:sp>
          <p:nvSpPr>
            <p:cNvPr id="551" name="Google Shape;551;p42"/>
            <p:cNvSpPr/>
            <p:nvPr/>
          </p:nvSpPr>
          <p:spPr>
            <a:xfrm>
              <a:off x="3196249" y="2932023"/>
              <a:ext cx="37351" cy="10581"/>
            </a:xfrm>
            <a:custGeom>
              <a:rect b="b" l="l" r="r" t="t"/>
              <a:pathLst>
                <a:path extrusionOk="0" h="334" w="1179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1012" y="334"/>
                  </a:lnTo>
                  <a:cubicBezTo>
                    <a:pt x="1096" y="334"/>
                    <a:pt x="1179" y="262"/>
                    <a:pt x="1179" y="167"/>
                  </a:cubicBezTo>
                  <a:cubicBezTo>
                    <a:pt x="1179" y="84"/>
                    <a:pt x="1096" y="1"/>
                    <a:pt x="1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3165297" y="3031593"/>
              <a:ext cx="98873" cy="31332"/>
            </a:xfrm>
            <a:custGeom>
              <a:rect b="b" l="l" r="r" t="t"/>
              <a:pathLst>
                <a:path extrusionOk="0" h="989" w="3121">
                  <a:moveTo>
                    <a:pt x="2787" y="334"/>
                  </a:moveTo>
                  <a:lnTo>
                    <a:pt x="2787" y="656"/>
                  </a:lnTo>
                  <a:lnTo>
                    <a:pt x="334" y="656"/>
                  </a:lnTo>
                  <a:lnTo>
                    <a:pt x="334" y="334"/>
                  </a:lnTo>
                  <a:close/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22"/>
                  </a:lnTo>
                  <a:cubicBezTo>
                    <a:pt x="1" y="906"/>
                    <a:pt x="84" y="989"/>
                    <a:pt x="168" y="989"/>
                  </a:cubicBezTo>
                  <a:lnTo>
                    <a:pt x="2954" y="989"/>
                  </a:lnTo>
                  <a:cubicBezTo>
                    <a:pt x="3049" y="989"/>
                    <a:pt x="3120" y="906"/>
                    <a:pt x="3120" y="822"/>
                  </a:cubicBezTo>
                  <a:lnTo>
                    <a:pt x="3120" y="167"/>
                  </a:lnTo>
                  <a:cubicBezTo>
                    <a:pt x="3120" y="60"/>
                    <a:pt x="3049" y="1"/>
                    <a:pt x="2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3165297" y="3075343"/>
              <a:ext cx="98873" cy="10613"/>
            </a:xfrm>
            <a:custGeom>
              <a:rect b="b" l="l" r="r" t="t"/>
              <a:pathLst>
                <a:path extrusionOk="0" h="335" w="3121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cubicBezTo>
                    <a:pt x="1" y="263"/>
                    <a:pt x="84" y="334"/>
                    <a:pt x="168" y="334"/>
                  </a:cubicBezTo>
                  <a:lnTo>
                    <a:pt x="2954" y="334"/>
                  </a:lnTo>
                  <a:cubicBezTo>
                    <a:pt x="3049" y="334"/>
                    <a:pt x="3120" y="263"/>
                    <a:pt x="3120" y="168"/>
                  </a:cubicBezTo>
                  <a:cubicBezTo>
                    <a:pt x="3120" y="84"/>
                    <a:pt x="3049" y="1"/>
                    <a:pt x="2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165297" y="3099863"/>
              <a:ext cx="98873" cy="10613"/>
            </a:xfrm>
            <a:custGeom>
              <a:rect b="b" l="l" r="r" t="t"/>
              <a:pathLst>
                <a:path extrusionOk="0" h="335" w="3121">
                  <a:moveTo>
                    <a:pt x="168" y="1"/>
                  </a:moveTo>
                  <a:cubicBezTo>
                    <a:pt x="84" y="1"/>
                    <a:pt x="1" y="84"/>
                    <a:pt x="1" y="167"/>
                  </a:cubicBezTo>
                  <a:cubicBezTo>
                    <a:pt x="1" y="263"/>
                    <a:pt x="84" y="334"/>
                    <a:pt x="168" y="334"/>
                  </a:cubicBezTo>
                  <a:lnTo>
                    <a:pt x="2954" y="334"/>
                  </a:lnTo>
                  <a:cubicBezTo>
                    <a:pt x="3049" y="334"/>
                    <a:pt x="3120" y="263"/>
                    <a:pt x="3120" y="167"/>
                  </a:cubicBezTo>
                  <a:cubicBezTo>
                    <a:pt x="3120" y="84"/>
                    <a:pt x="3049" y="1"/>
                    <a:pt x="2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3198498" y="3181725"/>
              <a:ext cx="33232" cy="32852"/>
            </a:xfrm>
            <a:custGeom>
              <a:rect b="b" l="l" r="r" t="t"/>
              <a:pathLst>
                <a:path extrusionOk="0" h="1037" w="1049">
                  <a:moveTo>
                    <a:pt x="525" y="322"/>
                  </a:moveTo>
                  <a:cubicBezTo>
                    <a:pt x="632" y="322"/>
                    <a:pt x="715" y="417"/>
                    <a:pt x="715" y="512"/>
                  </a:cubicBezTo>
                  <a:cubicBezTo>
                    <a:pt x="715" y="620"/>
                    <a:pt x="632" y="715"/>
                    <a:pt x="525" y="715"/>
                  </a:cubicBezTo>
                  <a:cubicBezTo>
                    <a:pt x="417" y="715"/>
                    <a:pt x="334" y="620"/>
                    <a:pt x="334" y="512"/>
                  </a:cubicBezTo>
                  <a:cubicBezTo>
                    <a:pt x="334" y="417"/>
                    <a:pt x="417" y="322"/>
                    <a:pt x="525" y="322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8" y="798"/>
                    <a:pt x="1048" y="512"/>
                  </a:cubicBezTo>
                  <a:cubicBezTo>
                    <a:pt x="1048" y="215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3121167" y="2884883"/>
              <a:ext cx="258414" cy="348543"/>
            </a:xfrm>
            <a:custGeom>
              <a:rect b="b" l="l" r="r" t="t"/>
              <a:pathLst>
                <a:path extrusionOk="0" h="11002" w="8157">
                  <a:moveTo>
                    <a:pt x="6014" y="0"/>
                  </a:moveTo>
                  <a:cubicBezTo>
                    <a:pt x="5240" y="0"/>
                    <a:pt x="4573" y="405"/>
                    <a:pt x="4180" y="1024"/>
                  </a:cubicBezTo>
                  <a:lnTo>
                    <a:pt x="168" y="1024"/>
                  </a:lnTo>
                  <a:cubicBezTo>
                    <a:pt x="72" y="1024"/>
                    <a:pt x="1" y="1108"/>
                    <a:pt x="1" y="1191"/>
                  </a:cubicBezTo>
                  <a:lnTo>
                    <a:pt x="1" y="9549"/>
                  </a:lnTo>
                  <a:cubicBezTo>
                    <a:pt x="1" y="9632"/>
                    <a:pt x="72" y="9704"/>
                    <a:pt x="168" y="9704"/>
                  </a:cubicBezTo>
                  <a:cubicBezTo>
                    <a:pt x="251" y="9704"/>
                    <a:pt x="334" y="9632"/>
                    <a:pt x="334" y="9549"/>
                  </a:cubicBezTo>
                  <a:lnTo>
                    <a:pt x="334" y="1358"/>
                  </a:lnTo>
                  <a:lnTo>
                    <a:pt x="4025" y="1358"/>
                  </a:lnTo>
                  <a:cubicBezTo>
                    <a:pt x="3930" y="1560"/>
                    <a:pt x="3882" y="1786"/>
                    <a:pt x="3870" y="2024"/>
                  </a:cubicBezTo>
                  <a:lnTo>
                    <a:pt x="727" y="2024"/>
                  </a:lnTo>
                  <a:cubicBezTo>
                    <a:pt x="644" y="2024"/>
                    <a:pt x="572" y="2096"/>
                    <a:pt x="572" y="2191"/>
                  </a:cubicBezTo>
                  <a:lnTo>
                    <a:pt x="572" y="9132"/>
                  </a:lnTo>
                  <a:cubicBezTo>
                    <a:pt x="572" y="9216"/>
                    <a:pt x="644" y="9287"/>
                    <a:pt x="727" y="9287"/>
                  </a:cubicBezTo>
                  <a:lnTo>
                    <a:pt x="3978" y="9287"/>
                  </a:lnTo>
                  <a:cubicBezTo>
                    <a:pt x="4061" y="9287"/>
                    <a:pt x="4144" y="9216"/>
                    <a:pt x="4144" y="9132"/>
                  </a:cubicBezTo>
                  <a:cubicBezTo>
                    <a:pt x="4144" y="9037"/>
                    <a:pt x="4061" y="8966"/>
                    <a:pt x="3978" y="8966"/>
                  </a:cubicBezTo>
                  <a:lnTo>
                    <a:pt x="894" y="8966"/>
                  </a:lnTo>
                  <a:lnTo>
                    <a:pt x="894" y="2322"/>
                  </a:lnTo>
                  <a:lnTo>
                    <a:pt x="3870" y="2322"/>
                  </a:lnTo>
                  <a:cubicBezTo>
                    <a:pt x="3930" y="3072"/>
                    <a:pt x="4382" y="3703"/>
                    <a:pt x="5013" y="4048"/>
                  </a:cubicBezTo>
                  <a:lnTo>
                    <a:pt x="5013" y="8966"/>
                  </a:lnTo>
                  <a:lnTo>
                    <a:pt x="4620" y="8966"/>
                  </a:lnTo>
                  <a:cubicBezTo>
                    <a:pt x="4525" y="8966"/>
                    <a:pt x="4454" y="9037"/>
                    <a:pt x="4454" y="9132"/>
                  </a:cubicBezTo>
                  <a:cubicBezTo>
                    <a:pt x="4454" y="9216"/>
                    <a:pt x="4525" y="9287"/>
                    <a:pt x="4620" y="9287"/>
                  </a:cubicBezTo>
                  <a:lnTo>
                    <a:pt x="5180" y="9287"/>
                  </a:lnTo>
                  <a:cubicBezTo>
                    <a:pt x="5275" y="9287"/>
                    <a:pt x="5347" y="9216"/>
                    <a:pt x="5347" y="9132"/>
                  </a:cubicBezTo>
                  <a:lnTo>
                    <a:pt x="5347" y="4191"/>
                  </a:lnTo>
                  <a:cubicBezTo>
                    <a:pt x="5418" y="4215"/>
                    <a:pt x="5513" y="4227"/>
                    <a:pt x="5585" y="4251"/>
                  </a:cubicBezTo>
                  <a:lnTo>
                    <a:pt x="5585" y="10680"/>
                  </a:lnTo>
                  <a:lnTo>
                    <a:pt x="346" y="10680"/>
                  </a:lnTo>
                  <a:lnTo>
                    <a:pt x="346" y="10168"/>
                  </a:lnTo>
                  <a:cubicBezTo>
                    <a:pt x="346" y="10085"/>
                    <a:pt x="263" y="10001"/>
                    <a:pt x="179" y="10001"/>
                  </a:cubicBezTo>
                  <a:cubicBezTo>
                    <a:pt x="84" y="10001"/>
                    <a:pt x="13" y="10085"/>
                    <a:pt x="13" y="10168"/>
                  </a:cubicBezTo>
                  <a:lnTo>
                    <a:pt x="13" y="10835"/>
                  </a:lnTo>
                  <a:cubicBezTo>
                    <a:pt x="13" y="10930"/>
                    <a:pt x="84" y="11002"/>
                    <a:pt x="179" y="11002"/>
                  </a:cubicBezTo>
                  <a:lnTo>
                    <a:pt x="5752" y="11002"/>
                  </a:lnTo>
                  <a:cubicBezTo>
                    <a:pt x="5835" y="11002"/>
                    <a:pt x="5906" y="10930"/>
                    <a:pt x="5906" y="10835"/>
                  </a:cubicBezTo>
                  <a:lnTo>
                    <a:pt x="5906" y="4286"/>
                  </a:lnTo>
                  <a:lnTo>
                    <a:pt x="6025" y="4286"/>
                  </a:lnTo>
                  <a:cubicBezTo>
                    <a:pt x="6537" y="4286"/>
                    <a:pt x="7037" y="4108"/>
                    <a:pt x="7430" y="3775"/>
                  </a:cubicBezTo>
                  <a:cubicBezTo>
                    <a:pt x="7811" y="3441"/>
                    <a:pt x="8061" y="2977"/>
                    <a:pt x="8157" y="2489"/>
                  </a:cubicBezTo>
                  <a:cubicBezTo>
                    <a:pt x="8157" y="2417"/>
                    <a:pt x="8097" y="2322"/>
                    <a:pt x="8014" y="2310"/>
                  </a:cubicBezTo>
                  <a:cubicBezTo>
                    <a:pt x="8006" y="2309"/>
                    <a:pt x="7998" y="2309"/>
                    <a:pt x="7990" y="2309"/>
                  </a:cubicBezTo>
                  <a:cubicBezTo>
                    <a:pt x="7907" y="2309"/>
                    <a:pt x="7846" y="2365"/>
                    <a:pt x="7835" y="2441"/>
                  </a:cubicBezTo>
                  <a:cubicBezTo>
                    <a:pt x="7680" y="3322"/>
                    <a:pt x="6918" y="3977"/>
                    <a:pt x="6025" y="3977"/>
                  </a:cubicBezTo>
                  <a:cubicBezTo>
                    <a:pt x="5013" y="3977"/>
                    <a:pt x="4204" y="3155"/>
                    <a:pt x="4204" y="2143"/>
                  </a:cubicBezTo>
                  <a:cubicBezTo>
                    <a:pt x="4204" y="1131"/>
                    <a:pt x="5013" y="322"/>
                    <a:pt x="6025" y="322"/>
                  </a:cubicBezTo>
                  <a:cubicBezTo>
                    <a:pt x="6918" y="322"/>
                    <a:pt x="7692" y="988"/>
                    <a:pt x="7835" y="1870"/>
                  </a:cubicBezTo>
                  <a:cubicBezTo>
                    <a:pt x="7846" y="1946"/>
                    <a:pt x="7907" y="2002"/>
                    <a:pt x="7990" y="2002"/>
                  </a:cubicBezTo>
                  <a:cubicBezTo>
                    <a:pt x="7998" y="2002"/>
                    <a:pt x="8006" y="2002"/>
                    <a:pt x="8014" y="2000"/>
                  </a:cubicBezTo>
                  <a:cubicBezTo>
                    <a:pt x="8097" y="1989"/>
                    <a:pt x="8157" y="1905"/>
                    <a:pt x="8145" y="1822"/>
                  </a:cubicBezTo>
                  <a:cubicBezTo>
                    <a:pt x="8073" y="1310"/>
                    <a:pt x="7811" y="857"/>
                    <a:pt x="7430" y="524"/>
                  </a:cubicBezTo>
                  <a:cubicBezTo>
                    <a:pt x="7037" y="179"/>
                    <a:pt x="6537" y="0"/>
                    <a:pt x="6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3298448" y="2932403"/>
              <a:ext cx="28322" cy="54331"/>
            </a:xfrm>
            <a:custGeom>
              <a:rect b="b" l="l" r="r" t="t"/>
              <a:pathLst>
                <a:path extrusionOk="0" h="1715" w="894">
                  <a:moveTo>
                    <a:pt x="179" y="0"/>
                  </a:moveTo>
                  <a:cubicBezTo>
                    <a:pt x="96" y="0"/>
                    <a:pt x="13" y="84"/>
                    <a:pt x="13" y="167"/>
                  </a:cubicBezTo>
                  <a:cubicBezTo>
                    <a:pt x="13" y="262"/>
                    <a:pt x="96" y="334"/>
                    <a:pt x="179" y="334"/>
                  </a:cubicBezTo>
                  <a:lnTo>
                    <a:pt x="287" y="334"/>
                  </a:lnTo>
                  <a:lnTo>
                    <a:pt x="287" y="1393"/>
                  </a:lnTo>
                  <a:lnTo>
                    <a:pt x="167" y="1393"/>
                  </a:lnTo>
                  <a:cubicBezTo>
                    <a:pt x="72" y="1393"/>
                    <a:pt x="1" y="1465"/>
                    <a:pt x="1" y="1560"/>
                  </a:cubicBezTo>
                  <a:cubicBezTo>
                    <a:pt x="1" y="1643"/>
                    <a:pt x="72" y="1715"/>
                    <a:pt x="167" y="1715"/>
                  </a:cubicBezTo>
                  <a:lnTo>
                    <a:pt x="727" y="1715"/>
                  </a:lnTo>
                  <a:cubicBezTo>
                    <a:pt x="822" y="1715"/>
                    <a:pt x="894" y="1643"/>
                    <a:pt x="894" y="1560"/>
                  </a:cubicBezTo>
                  <a:cubicBezTo>
                    <a:pt x="894" y="1465"/>
                    <a:pt x="822" y="1393"/>
                    <a:pt x="727" y="1393"/>
                  </a:cubicBezTo>
                  <a:lnTo>
                    <a:pt x="608" y="1393"/>
                  </a:lnTo>
                  <a:lnTo>
                    <a:pt x="608" y="167"/>
                  </a:lnTo>
                  <a:cubicBezTo>
                    <a:pt x="608" y="84"/>
                    <a:pt x="537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3302218" y="2916183"/>
              <a:ext cx="15492" cy="15111"/>
            </a:xfrm>
            <a:custGeom>
              <a:rect b="b" l="l" r="r" t="t"/>
              <a:pathLst>
                <a:path extrusionOk="0" h="477" w="489">
                  <a:moveTo>
                    <a:pt x="239" y="0"/>
                  </a:moveTo>
                  <a:cubicBezTo>
                    <a:pt x="108" y="0"/>
                    <a:pt x="1" y="108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cubicBezTo>
                    <a:pt x="370" y="477"/>
                    <a:pt x="477" y="370"/>
                    <a:pt x="477" y="239"/>
                  </a:cubicBezTo>
                  <a:cubicBezTo>
                    <a:pt x="489" y="108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42"/>
          <p:cNvSpPr txBox="1"/>
          <p:nvPr/>
        </p:nvSpPr>
        <p:spPr>
          <a:xfrm>
            <a:off x="176325" y="4687075"/>
            <a:ext cx="8594100" cy="37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64C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Optimizing Flight Plans, Maximizing Pilot Wellbeing</a:t>
            </a:r>
            <a:endParaRPr b="1" sz="1200">
              <a:solidFill>
                <a:srgbClr val="1126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60" name="Google Shape;560;p42" title="university_of_illinois_at_urbana_champaign_logo-freelogovectors.net_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25" y="0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2" title="Screenshot 2025-03-31 at 4.44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idx="8" type="subTitle"/>
          </p:nvPr>
        </p:nvSpPr>
        <p:spPr>
          <a:xfrm>
            <a:off x="6533100" y="3105604"/>
            <a:ext cx="17763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 GPT API calls and associated costs to manage budget.</a:t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6512675" y="1215800"/>
            <a:ext cx="1836300" cy="273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9" name="Google Shape;569;p43"/>
          <p:cNvSpPr txBox="1"/>
          <p:nvPr>
            <p:ph idx="6" type="subTitle"/>
          </p:nvPr>
        </p:nvSpPr>
        <p:spPr>
          <a:xfrm>
            <a:off x="4593101" y="3073626"/>
            <a:ext cx="1776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pilot rosters, preferences, and sample flight schedules regularly.</a:t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4629200" y="1234075"/>
            <a:ext cx="1776300" cy="300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1" name="Google Shape;571;p43"/>
          <p:cNvSpPr txBox="1"/>
          <p:nvPr>
            <p:ph idx="4" type="subTitle"/>
          </p:nvPr>
        </p:nvSpPr>
        <p:spPr>
          <a:xfrm>
            <a:off x="2734990" y="3087291"/>
            <a:ext cx="17763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and refine chatbot prompts for accuracy and tone.</a:t>
            </a:r>
            <a:endParaRPr/>
          </a:p>
        </p:txBody>
      </p:sp>
      <p:sp>
        <p:nvSpPr>
          <p:cNvPr id="572" name="Google Shape;572;p43"/>
          <p:cNvSpPr txBox="1"/>
          <p:nvPr>
            <p:ph idx="3" type="title"/>
          </p:nvPr>
        </p:nvSpPr>
        <p:spPr>
          <a:xfrm>
            <a:off x="2734988" y="2439175"/>
            <a:ext cx="17763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Optimization</a:t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2734950" y="1234075"/>
            <a:ext cx="1776300" cy="271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4" name="Google Shape;574;p43"/>
          <p:cNvSpPr/>
          <p:nvPr/>
        </p:nvSpPr>
        <p:spPr>
          <a:xfrm>
            <a:off x="564700" y="1234075"/>
            <a:ext cx="2052300" cy="273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5" name="Google Shape;575;p43"/>
          <p:cNvSpPr txBox="1"/>
          <p:nvPr>
            <p:ph type="title"/>
          </p:nvPr>
        </p:nvSpPr>
        <p:spPr>
          <a:xfrm>
            <a:off x="713100" y="40685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 Responsibilities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 txBox="1"/>
          <p:nvPr>
            <p:ph idx="2" type="title"/>
          </p:nvPr>
        </p:nvSpPr>
        <p:spPr>
          <a:xfrm>
            <a:off x="620800" y="2457484"/>
            <a:ext cx="1940100" cy="5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Updates</a:t>
            </a:r>
            <a:endParaRPr/>
          </a:p>
        </p:txBody>
      </p:sp>
      <p:sp>
        <p:nvSpPr>
          <p:cNvPr id="577" name="Google Shape;577;p43"/>
          <p:cNvSpPr txBox="1"/>
          <p:nvPr>
            <p:ph idx="1" type="subTitle"/>
          </p:nvPr>
        </p:nvSpPr>
        <p:spPr>
          <a:xfrm>
            <a:off x="672700" y="3105600"/>
            <a:ext cx="18363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Re-ingest new CBA and FAA documents as they are released.</a:t>
            </a:r>
            <a:endParaRPr/>
          </a:p>
        </p:txBody>
      </p:sp>
      <p:sp>
        <p:nvSpPr>
          <p:cNvPr id="578" name="Google Shape;578;p43"/>
          <p:cNvSpPr txBox="1"/>
          <p:nvPr>
            <p:ph idx="5" type="title"/>
          </p:nvPr>
        </p:nvSpPr>
        <p:spPr>
          <a:xfrm>
            <a:off x="4593100" y="2284551"/>
            <a:ext cx="17763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Refresh</a:t>
            </a:r>
            <a:endParaRPr/>
          </a:p>
        </p:txBody>
      </p:sp>
      <p:sp>
        <p:nvSpPr>
          <p:cNvPr id="579" name="Google Shape;579;p43"/>
          <p:cNvSpPr txBox="1"/>
          <p:nvPr>
            <p:ph idx="7" type="title"/>
          </p:nvPr>
        </p:nvSpPr>
        <p:spPr>
          <a:xfrm>
            <a:off x="6533100" y="2292925"/>
            <a:ext cx="17763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Usage Monitoring</a:t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1190029" y="1343243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3211917" y="1369255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5070024" y="1332910"/>
            <a:ext cx="822900" cy="83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7010025" y="1387543"/>
            <a:ext cx="822900" cy="8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43"/>
          <p:cNvGrpSpPr/>
          <p:nvPr/>
        </p:nvGrpSpPr>
        <p:grpSpPr>
          <a:xfrm>
            <a:off x="3400556" y="1574454"/>
            <a:ext cx="445609" cy="412502"/>
            <a:chOff x="3369335" y="2102280"/>
            <a:chExt cx="429544" cy="397630"/>
          </a:xfrm>
        </p:grpSpPr>
        <p:sp>
          <p:nvSpPr>
            <p:cNvPr id="585" name="Google Shape;585;p43"/>
            <p:cNvSpPr/>
            <p:nvPr/>
          </p:nvSpPr>
          <p:spPr>
            <a:xfrm>
              <a:off x="3577958" y="2430346"/>
              <a:ext cx="12298" cy="47475"/>
            </a:xfrm>
            <a:custGeom>
              <a:rect b="b" l="l" r="r" t="t"/>
              <a:pathLst>
                <a:path extrusionOk="0" h="1382" w="358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191"/>
                  </a:lnTo>
                  <a:cubicBezTo>
                    <a:pt x="1" y="1310"/>
                    <a:pt x="72" y="1382"/>
                    <a:pt x="167" y="1382"/>
                  </a:cubicBezTo>
                  <a:cubicBezTo>
                    <a:pt x="286" y="1382"/>
                    <a:pt x="358" y="1310"/>
                    <a:pt x="358" y="1191"/>
                  </a:cubicBezTo>
                  <a:lnTo>
                    <a:pt x="358" y="167"/>
                  </a:lnTo>
                  <a:cubicBezTo>
                    <a:pt x="358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3369335" y="2102280"/>
              <a:ext cx="429544" cy="397630"/>
            </a:xfrm>
            <a:custGeom>
              <a:rect b="b" l="l" r="r" t="t"/>
              <a:pathLst>
                <a:path extrusionOk="0" h="11575" w="12504">
                  <a:moveTo>
                    <a:pt x="6240" y="358"/>
                  </a:moveTo>
                  <a:cubicBezTo>
                    <a:pt x="6383" y="358"/>
                    <a:pt x="6502" y="429"/>
                    <a:pt x="6550" y="549"/>
                  </a:cubicBezTo>
                  <a:cubicBezTo>
                    <a:pt x="6598" y="620"/>
                    <a:pt x="6621" y="691"/>
                    <a:pt x="6621" y="763"/>
                  </a:cubicBezTo>
                  <a:lnTo>
                    <a:pt x="5859" y="763"/>
                  </a:lnTo>
                  <a:cubicBezTo>
                    <a:pt x="5883" y="691"/>
                    <a:pt x="5907" y="620"/>
                    <a:pt x="5931" y="549"/>
                  </a:cubicBezTo>
                  <a:cubicBezTo>
                    <a:pt x="6002" y="429"/>
                    <a:pt x="6121" y="358"/>
                    <a:pt x="6240" y="358"/>
                  </a:cubicBezTo>
                  <a:close/>
                  <a:moveTo>
                    <a:pt x="5669" y="2358"/>
                  </a:moveTo>
                  <a:lnTo>
                    <a:pt x="5669" y="3716"/>
                  </a:lnTo>
                  <a:lnTo>
                    <a:pt x="5216" y="3716"/>
                  </a:lnTo>
                  <a:lnTo>
                    <a:pt x="5216" y="2358"/>
                  </a:lnTo>
                  <a:close/>
                  <a:moveTo>
                    <a:pt x="6479" y="2358"/>
                  </a:moveTo>
                  <a:lnTo>
                    <a:pt x="6479" y="3716"/>
                  </a:lnTo>
                  <a:lnTo>
                    <a:pt x="6026" y="3716"/>
                  </a:lnTo>
                  <a:lnTo>
                    <a:pt x="6026" y="2358"/>
                  </a:lnTo>
                  <a:close/>
                  <a:moveTo>
                    <a:pt x="7288" y="2358"/>
                  </a:moveTo>
                  <a:lnTo>
                    <a:pt x="7288" y="3716"/>
                  </a:lnTo>
                  <a:lnTo>
                    <a:pt x="6836" y="3716"/>
                  </a:lnTo>
                  <a:lnTo>
                    <a:pt x="6836" y="2358"/>
                  </a:lnTo>
                  <a:close/>
                  <a:moveTo>
                    <a:pt x="811" y="2358"/>
                  </a:moveTo>
                  <a:lnTo>
                    <a:pt x="811" y="4645"/>
                  </a:lnTo>
                  <a:lnTo>
                    <a:pt x="525" y="4645"/>
                  </a:lnTo>
                  <a:cubicBezTo>
                    <a:pt x="430" y="4645"/>
                    <a:pt x="358" y="4573"/>
                    <a:pt x="358" y="4478"/>
                  </a:cubicBezTo>
                  <a:lnTo>
                    <a:pt x="358" y="2525"/>
                  </a:lnTo>
                  <a:cubicBezTo>
                    <a:pt x="358" y="2430"/>
                    <a:pt x="430" y="2358"/>
                    <a:pt x="525" y="2358"/>
                  </a:cubicBezTo>
                  <a:close/>
                  <a:moveTo>
                    <a:pt x="1620" y="2358"/>
                  </a:moveTo>
                  <a:lnTo>
                    <a:pt x="1620" y="4645"/>
                  </a:lnTo>
                  <a:lnTo>
                    <a:pt x="1168" y="4645"/>
                  </a:lnTo>
                  <a:lnTo>
                    <a:pt x="1168" y="2358"/>
                  </a:lnTo>
                  <a:close/>
                  <a:moveTo>
                    <a:pt x="2430" y="2358"/>
                  </a:moveTo>
                  <a:lnTo>
                    <a:pt x="2430" y="4645"/>
                  </a:lnTo>
                  <a:lnTo>
                    <a:pt x="1978" y="4645"/>
                  </a:lnTo>
                  <a:lnTo>
                    <a:pt x="1978" y="2358"/>
                  </a:lnTo>
                  <a:close/>
                  <a:moveTo>
                    <a:pt x="3240" y="2358"/>
                  </a:moveTo>
                  <a:lnTo>
                    <a:pt x="3240" y="4645"/>
                  </a:lnTo>
                  <a:lnTo>
                    <a:pt x="2787" y="4645"/>
                  </a:lnTo>
                  <a:lnTo>
                    <a:pt x="2787" y="2358"/>
                  </a:lnTo>
                  <a:close/>
                  <a:moveTo>
                    <a:pt x="4049" y="2358"/>
                  </a:moveTo>
                  <a:lnTo>
                    <a:pt x="4049" y="4645"/>
                  </a:lnTo>
                  <a:lnTo>
                    <a:pt x="3597" y="4645"/>
                  </a:lnTo>
                  <a:lnTo>
                    <a:pt x="3597" y="2358"/>
                  </a:lnTo>
                  <a:close/>
                  <a:moveTo>
                    <a:pt x="4859" y="2358"/>
                  </a:moveTo>
                  <a:lnTo>
                    <a:pt x="4859" y="3906"/>
                  </a:lnTo>
                  <a:lnTo>
                    <a:pt x="4859" y="4645"/>
                  </a:lnTo>
                  <a:lnTo>
                    <a:pt x="4407" y="4645"/>
                  </a:lnTo>
                  <a:lnTo>
                    <a:pt x="4407" y="2358"/>
                  </a:lnTo>
                  <a:close/>
                  <a:moveTo>
                    <a:pt x="6645" y="4073"/>
                  </a:moveTo>
                  <a:lnTo>
                    <a:pt x="6645" y="4240"/>
                  </a:lnTo>
                  <a:cubicBezTo>
                    <a:pt x="6645" y="4478"/>
                    <a:pt x="6455" y="4645"/>
                    <a:pt x="6240" y="4645"/>
                  </a:cubicBezTo>
                  <a:cubicBezTo>
                    <a:pt x="6026" y="4645"/>
                    <a:pt x="5859" y="4478"/>
                    <a:pt x="5859" y="4240"/>
                  </a:cubicBezTo>
                  <a:lnTo>
                    <a:pt x="5859" y="4073"/>
                  </a:lnTo>
                  <a:close/>
                  <a:moveTo>
                    <a:pt x="8098" y="2358"/>
                  </a:moveTo>
                  <a:lnTo>
                    <a:pt x="8098" y="4645"/>
                  </a:lnTo>
                  <a:lnTo>
                    <a:pt x="7645" y="4645"/>
                  </a:lnTo>
                  <a:lnTo>
                    <a:pt x="7645" y="3906"/>
                  </a:lnTo>
                  <a:lnTo>
                    <a:pt x="7645" y="2358"/>
                  </a:lnTo>
                  <a:close/>
                  <a:moveTo>
                    <a:pt x="8908" y="2358"/>
                  </a:moveTo>
                  <a:lnTo>
                    <a:pt x="8908" y="4645"/>
                  </a:lnTo>
                  <a:lnTo>
                    <a:pt x="8455" y="4645"/>
                  </a:lnTo>
                  <a:lnTo>
                    <a:pt x="8455" y="2358"/>
                  </a:lnTo>
                  <a:close/>
                  <a:moveTo>
                    <a:pt x="9693" y="2358"/>
                  </a:moveTo>
                  <a:lnTo>
                    <a:pt x="9693" y="4645"/>
                  </a:lnTo>
                  <a:lnTo>
                    <a:pt x="9265" y="4645"/>
                  </a:lnTo>
                  <a:lnTo>
                    <a:pt x="9265" y="2358"/>
                  </a:lnTo>
                  <a:close/>
                  <a:moveTo>
                    <a:pt x="10503" y="2358"/>
                  </a:moveTo>
                  <a:lnTo>
                    <a:pt x="10503" y="4645"/>
                  </a:lnTo>
                  <a:lnTo>
                    <a:pt x="10075" y="4645"/>
                  </a:lnTo>
                  <a:lnTo>
                    <a:pt x="10075" y="2358"/>
                  </a:lnTo>
                  <a:close/>
                  <a:moveTo>
                    <a:pt x="11313" y="2358"/>
                  </a:moveTo>
                  <a:lnTo>
                    <a:pt x="11313" y="4645"/>
                  </a:lnTo>
                  <a:lnTo>
                    <a:pt x="10884" y="4645"/>
                  </a:lnTo>
                  <a:lnTo>
                    <a:pt x="10884" y="2358"/>
                  </a:lnTo>
                  <a:close/>
                  <a:moveTo>
                    <a:pt x="7288" y="4073"/>
                  </a:moveTo>
                  <a:lnTo>
                    <a:pt x="7288" y="4835"/>
                  </a:lnTo>
                  <a:cubicBezTo>
                    <a:pt x="7288" y="4930"/>
                    <a:pt x="7360" y="5002"/>
                    <a:pt x="7455" y="5002"/>
                  </a:cubicBezTo>
                  <a:lnTo>
                    <a:pt x="7669" y="5002"/>
                  </a:lnTo>
                  <a:lnTo>
                    <a:pt x="7669" y="5883"/>
                  </a:lnTo>
                  <a:cubicBezTo>
                    <a:pt x="7669" y="6026"/>
                    <a:pt x="7669" y="6193"/>
                    <a:pt x="7669" y="6335"/>
                  </a:cubicBezTo>
                  <a:lnTo>
                    <a:pt x="4835" y="6335"/>
                  </a:lnTo>
                  <a:cubicBezTo>
                    <a:pt x="4835" y="6193"/>
                    <a:pt x="4835" y="6026"/>
                    <a:pt x="4835" y="5883"/>
                  </a:cubicBezTo>
                  <a:lnTo>
                    <a:pt x="4835" y="5002"/>
                  </a:lnTo>
                  <a:lnTo>
                    <a:pt x="5026" y="5002"/>
                  </a:lnTo>
                  <a:cubicBezTo>
                    <a:pt x="5145" y="5002"/>
                    <a:pt x="5216" y="4930"/>
                    <a:pt x="5216" y="4835"/>
                  </a:cubicBezTo>
                  <a:lnTo>
                    <a:pt x="5216" y="4073"/>
                  </a:lnTo>
                  <a:lnTo>
                    <a:pt x="5478" y="4073"/>
                  </a:lnTo>
                  <a:lnTo>
                    <a:pt x="5478" y="4240"/>
                  </a:lnTo>
                  <a:cubicBezTo>
                    <a:pt x="5478" y="4668"/>
                    <a:pt x="5836" y="5002"/>
                    <a:pt x="6240" y="5002"/>
                  </a:cubicBezTo>
                  <a:cubicBezTo>
                    <a:pt x="6669" y="5002"/>
                    <a:pt x="7002" y="4668"/>
                    <a:pt x="7002" y="4240"/>
                  </a:cubicBezTo>
                  <a:lnTo>
                    <a:pt x="7002" y="4073"/>
                  </a:lnTo>
                  <a:close/>
                  <a:moveTo>
                    <a:pt x="7645" y="6693"/>
                  </a:moveTo>
                  <a:cubicBezTo>
                    <a:pt x="7622" y="6836"/>
                    <a:pt x="7622" y="6978"/>
                    <a:pt x="7598" y="7121"/>
                  </a:cubicBezTo>
                  <a:lnTo>
                    <a:pt x="4883" y="7121"/>
                  </a:lnTo>
                  <a:cubicBezTo>
                    <a:pt x="4883" y="6978"/>
                    <a:pt x="4859" y="6836"/>
                    <a:pt x="4859" y="6693"/>
                  </a:cubicBezTo>
                  <a:close/>
                  <a:moveTo>
                    <a:pt x="8646" y="9622"/>
                  </a:moveTo>
                  <a:cubicBezTo>
                    <a:pt x="8741" y="9622"/>
                    <a:pt x="8812" y="9669"/>
                    <a:pt x="8836" y="9765"/>
                  </a:cubicBezTo>
                  <a:lnTo>
                    <a:pt x="8955" y="10122"/>
                  </a:lnTo>
                  <a:cubicBezTo>
                    <a:pt x="8979" y="10146"/>
                    <a:pt x="8979" y="10193"/>
                    <a:pt x="8979" y="10241"/>
                  </a:cubicBezTo>
                  <a:lnTo>
                    <a:pt x="8836" y="10836"/>
                  </a:lnTo>
                  <a:cubicBezTo>
                    <a:pt x="8815" y="10919"/>
                    <a:pt x="8723" y="10984"/>
                    <a:pt x="8637" y="10984"/>
                  </a:cubicBezTo>
                  <a:cubicBezTo>
                    <a:pt x="8623" y="10984"/>
                    <a:pt x="8611" y="10982"/>
                    <a:pt x="8598" y="10979"/>
                  </a:cubicBezTo>
                  <a:lnTo>
                    <a:pt x="7074" y="10717"/>
                  </a:lnTo>
                  <a:cubicBezTo>
                    <a:pt x="7122" y="10646"/>
                    <a:pt x="7288" y="10241"/>
                    <a:pt x="7479" y="9622"/>
                  </a:cubicBezTo>
                  <a:close/>
                  <a:moveTo>
                    <a:pt x="7574" y="7478"/>
                  </a:moveTo>
                  <a:cubicBezTo>
                    <a:pt x="7336" y="9145"/>
                    <a:pt x="6883" y="10193"/>
                    <a:pt x="6479" y="11217"/>
                  </a:cubicBezTo>
                  <a:lnTo>
                    <a:pt x="6002" y="11217"/>
                  </a:lnTo>
                  <a:cubicBezTo>
                    <a:pt x="5597" y="10193"/>
                    <a:pt x="5145" y="9145"/>
                    <a:pt x="4931" y="7478"/>
                  </a:cubicBezTo>
                  <a:close/>
                  <a:moveTo>
                    <a:pt x="6240" y="1"/>
                  </a:moveTo>
                  <a:cubicBezTo>
                    <a:pt x="5978" y="1"/>
                    <a:pt x="5716" y="144"/>
                    <a:pt x="5597" y="382"/>
                  </a:cubicBezTo>
                  <a:lnTo>
                    <a:pt x="4192" y="382"/>
                  </a:lnTo>
                  <a:cubicBezTo>
                    <a:pt x="4073" y="382"/>
                    <a:pt x="4002" y="453"/>
                    <a:pt x="4002" y="572"/>
                  </a:cubicBezTo>
                  <a:cubicBezTo>
                    <a:pt x="4002" y="668"/>
                    <a:pt x="4073" y="739"/>
                    <a:pt x="4192" y="739"/>
                  </a:cubicBezTo>
                  <a:lnTo>
                    <a:pt x="5502" y="739"/>
                  </a:lnTo>
                  <a:cubicBezTo>
                    <a:pt x="5502" y="763"/>
                    <a:pt x="5502" y="763"/>
                    <a:pt x="5502" y="787"/>
                  </a:cubicBezTo>
                  <a:cubicBezTo>
                    <a:pt x="5335" y="810"/>
                    <a:pt x="5169" y="906"/>
                    <a:pt x="5073" y="1049"/>
                  </a:cubicBezTo>
                  <a:cubicBezTo>
                    <a:pt x="5002" y="1144"/>
                    <a:pt x="5026" y="1239"/>
                    <a:pt x="5121" y="1311"/>
                  </a:cubicBezTo>
                  <a:cubicBezTo>
                    <a:pt x="5146" y="1327"/>
                    <a:pt x="5178" y="1335"/>
                    <a:pt x="5210" y="1335"/>
                  </a:cubicBezTo>
                  <a:cubicBezTo>
                    <a:pt x="5268" y="1335"/>
                    <a:pt x="5328" y="1309"/>
                    <a:pt x="5359" y="1263"/>
                  </a:cubicBezTo>
                  <a:lnTo>
                    <a:pt x="5383" y="1263"/>
                  </a:lnTo>
                  <a:cubicBezTo>
                    <a:pt x="5431" y="1192"/>
                    <a:pt x="5526" y="1144"/>
                    <a:pt x="5597" y="1144"/>
                  </a:cubicBezTo>
                  <a:lnTo>
                    <a:pt x="6883" y="1144"/>
                  </a:lnTo>
                  <a:cubicBezTo>
                    <a:pt x="6979" y="1144"/>
                    <a:pt x="7074" y="1192"/>
                    <a:pt x="7122" y="1263"/>
                  </a:cubicBezTo>
                  <a:cubicBezTo>
                    <a:pt x="7264" y="1477"/>
                    <a:pt x="7407" y="1715"/>
                    <a:pt x="7503" y="1977"/>
                  </a:cubicBezTo>
                  <a:lnTo>
                    <a:pt x="5002" y="1977"/>
                  </a:lnTo>
                  <a:cubicBezTo>
                    <a:pt x="5002" y="1954"/>
                    <a:pt x="5026" y="1906"/>
                    <a:pt x="5026" y="1882"/>
                  </a:cubicBezTo>
                  <a:cubicBezTo>
                    <a:pt x="5073" y="1787"/>
                    <a:pt x="5026" y="1668"/>
                    <a:pt x="4931" y="1644"/>
                  </a:cubicBezTo>
                  <a:cubicBezTo>
                    <a:pt x="4905" y="1631"/>
                    <a:pt x="4880" y="1625"/>
                    <a:pt x="4855" y="1625"/>
                  </a:cubicBezTo>
                  <a:cubicBezTo>
                    <a:pt x="4788" y="1625"/>
                    <a:pt x="4727" y="1669"/>
                    <a:pt x="4692" y="1739"/>
                  </a:cubicBezTo>
                  <a:cubicBezTo>
                    <a:pt x="4669" y="1811"/>
                    <a:pt x="4645" y="1906"/>
                    <a:pt x="4597" y="1977"/>
                  </a:cubicBezTo>
                  <a:lnTo>
                    <a:pt x="525" y="1977"/>
                  </a:lnTo>
                  <a:cubicBezTo>
                    <a:pt x="239" y="1977"/>
                    <a:pt x="1" y="2239"/>
                    <a:pt x="1" y="2525"/>
                  </a:cubicBezTo>
                  <a:lnTo>
                    <a:pt x="1" y="4478"/>
                  </a:lnTo>
                  <a:cubicBezTo>
                    <a:pt x="1" y="4764"/>
                    <a:pt x="239" y="5002"/>
                    <a:pt x="525" y="5002"/>
                  </a:cubicBezTo>
                  <a:lnTo>
                    <a:pt x="4454" y="5002"/>
                  </a:lnTo>
                  <a:lnTo>
                    <a:pt x="4454" y="5883"/>
                  </a:lnTo>
                  <a:cubicBezTo>
                    <a:pt x="4454" y="7026"/>
                    <a:pt x="4621" y="8145"/>
                    <a:pt x="4907" y="9241"/>
                  </a:cubicBezTo>
                  <a:lnTo>
                    <a:pt x="3835" y="9241"/>
                  </a:lnTo>
                  <a:cubicBezTo>
                    <a:pt x="3597" y="9241"/>
                    <a:pt x="3383" y="9407"/>
                    <a:pt x="3311" y="9646"/>
                  </a:cubicBezTo>
                  <a:lnTo>
                    <a:pt x="3192" y="10003"/>
                  </a:lnTo>
                  <a:cubicBezTo>
                    <a:pt x="3144" y="10098"/>
                    <a:pt x="3144" y="10217"/>
                    <a:pt x="3168" y="10312"/>
                  </a:cubicBezTo>
                  <a:lnTo>
                    <a:pt x="3311" y="10908"/>
                  </a:lnTo>
                  <a:cubicBezTo>
                    <a:pt x="3359" y="11170"/>
                    <a:pt x="3597" y="11360"/>
                    <a:pt x="3859" y="11360"/>
                  </a:cubicBezTo>
                  <a:cubicBezTo>
                    <a:pt x="3883" y="11360"/>
                    <a:pt x="3930" y="11360"/>
                    <a:pt x="3954" y="11336"/>
                  </a:cubicBezTo>
                  <a:lnTo>
                    <a:pt x="4145" y="11313"/>
                  </a:lnTo>
                  <a:cubicBezTo>
                    <a:pt x="4240" y="11289"/>
                    <a:pt x="4311" y="11194"/>
                    <a:pt x="4288" y="11098"/>
                  </a:cubicBezTo>
                  <a:cubicBezTo>
                    <a:pt x="4267" y="11016"/>
                    <a:pt x="4192" y="10951"/>
                    <a:pt x="4111" y="10951"/>
                  </a:cubicBezTo>
                  <a:cubicBezTo>
                    <a:pt x="4098" y="10951"/>
                    <a:pt x="4086" y="10952"/>
                    <a:pt x="4073" y="10955"/>
                  </a:cubicBezTo>
                  <a:lnTo>
                    <a:pt x="3907" y="10979"/>
                  </a:lnTo>
                  <a:cubicBezTo>
                    <a:pt x="3891" y="10982"/>
                    <a:pt x="3876" y="10984"/>
                    <a:pt x="3861" y="10984"/>
                  </a:cubicBezTo>
                  <a:cubicBezTo>
                    <a:pt x="3764" y="10984"/>
                    <a:pt x="3689" y="10919"/>
                    <a:pt x="3668" y="10836"/>
                  </a:cubicBezTo>
                  <a:lnTo>
                    <a:pt x="3526" y="10241"/>
                  </a:lnTo>
                  <a:cubicBezTo>
                    <a:pt x="3526" y="10193"/>
                    <a:pt x="3526" y="10146"/>
                    <a:pt x="3526" y="10122"/>
                  </a:cubicBezTo>
                  <a:lnTo>
                    <a:pt x="3645" y="9765"/>
                  </a:lnTo>
                  <a:cubicBezTo>
                    <a:pt x="3668" y="9669"/>
                    <a:pt x="3764" y="9622"/>
                    <a:pt x="3835" y="9622"/>
                  </a:cubicBezTo>
                  <a:lnTo>
                    <a:pt x="5026" y="9622"/>
                  </a:lnTo>
                  <a:cubicBezTo>
                    <a:pt x="5193" y="10217"/>
                    <a:pt x="5383" y="10670"/>
                    <a:pt x="5407" y="10717"/>
                  </a:cubicBezTo>
                  <a:lnTo>
                    <a:pt x="4812" y="10813"/>
                  </a:lnTo>
                  <a:cubicBezTo>
                    <a:pt x="4716" y="10836"/>
                    <a:pt x="4645" y="10932"/>
                    <a:pt x="4669" y="11027"/>
                  </a:cubicBezTo>
                  <a:cubicBezTo>
                    <a:pt x="4692" y="11122"/>
                    <a:pt x="4764" y="11170"/>
                    <a:pt x="4835" y="11170"/>
                  </a:cubicBezTo>
                  <a:lnTo>
                    <a:pt x="4883" y="11170"/>
                  </a:lnTo>
                  <a:lnTo>
                    <a:pt x="5550" y="11051"/>
                  </a:lnTo>
                  <a:lnTo>
                    <a:pt x="5716" y="11479"/>
                  </a:lnTo>
                  <a:cubicBezTo>
                    <a:pt x="5740" y="11527"/>
                    <a:pt x="5812" y="11575"/>
                    <a:pt x="5883" y="11575"/>
                  </a:cubicBezTo>
                  <a:lnTo>
                    <a:pt x="6621" y="11575"/>
                  </a:lnTo>
                  <a:cubicBezTo>
                    <a:pt x="6693" y="11575"/>
                    <a:pt x="6740" y="11527"/>
                    <a:pt x="6788" y="11479"/>
                  </a:cubicBezTo>
                  <a:lnTo>
                    <a:pt x="6955" y="11051"/>
                  </a:lnTo>
                  <a:lnTo>
                    <a:pt x="8527" y="11336"/>
                  </a:lnTo>
                  <a:cubicBezTo>
                    <a:pt x="8574" y="11360"/>
                    <a:pt x="8598" y="11360"/>
                    <a:pt x="8646" y="11360"/>
                  </a:cubicBezTo>
                  <a:cubicBezTo>
                    <a:pt x="8884" y="11360"/>
                    <a:pt x="9122" y="11170"/>
                    <a:pt x="9193" y="10908"/>
                  </a:cubicBezTo>
                  <a:lnTo>
                    <a:pt x="9336" y="10312"/>
                  </a:lnTo>
                  <a:cubicBezTo>
                    <a:pt x="9360" y="10217"/>
                    <a:pt x="9336" y="10098"/>
                    <a:pt x="9312" y="10003"/>
                  </a:cubicBezTo>
                  <a:lnTo>
                    <a:pt x="9193" y="9646"/>
                  </a:lnTo>
                  <a:cubicBezTo>
                    <a:pt x="9122" y="9407"/>
                    <a:pt x="8884" y="9241"/>
                    <a:pt x="8646" y="9241"/>
                  </a:cubicBezTo>
                  <a:lnTo>
                    <a:pt x="7574" y="9241"/>
                  </a:lnTo>
                  <a:cubicBezTo>
                    <a:pt x="7884" y="8145"/>
                    <a:pt x="8026" y="7026"/>
                    <a:pt x="8026" y="5883"/>
                  </a:cubicBezTo>
                  <a:lnTo>
                    <a:pt x="8026" y="5002"/>
                  </a:lnTo>
                  <a:lnTo>
                    <a:pt x="11956" y="5002"/>
                  </a:lnTo>
                  <a:cubicBezTo>
                    <a:pt x="12265" y="5002"/>
                    <a:pt x="12504" y="4764"/>
                    <a:pt x="12504" y="4478"/>
                  </a:cubicBezTo>
                  <a:lnTo>
                    <a:pt x="12504" y="3859"/>
                  </a:lnTo>
                  <a:cubicBezTo>
                    <a:pt x="12504" y="3763"/>
                    <a:pt x="12408" y="3692"/>
                    <a:pt x="12313" y="3692"/>
                  </a:cubicBezTo>
                  <a:cubicBezTo>
                    <a:pt x="12218" y="3692"/>
                    <a:pt x="12123" y="3763"/>
                    <a:pt x="12123" y="3859"/>
                  </a:cubicBezTo>
                  <a:lnTo>
                    <a:pt x="12123" y="4478"/>
                  </a:lnTo>
                  <a:cubicBezTo>
                    <a:pt x="12123" y="4573"/>
                    <a:pt x="12051" y="4645"/>
                    <a:pt x="11956" y="4645"/>
                  </a:cubicBezTo>
                  <a:lnTo>
                    <a:pt x="11694" y="4645"/>
                  </a:lnTo>
                  <a:lnTo>
                    <a:pt x="11694" y="2358"/>
                  </a:lnTo>
                  <a:lnTo>
                    <a:pt x="11956" y="2358"/>
                  </a:lnTo>
                  <a:cubicBezTo>
                    <a:pt x="12051" y="2358"/>
                    <a:pt x="12123" y="2430"/>
                    <a:pt x="12123" y="2525"/>
                  </a:cubicBezTo>
                  <a:lnTo>
                    <a:pt x="12123" y="3144"/>
                  </a:lnTo>
                  <a:cubicBezTo>
                    <a:pt x="12123" y="3240"/>
                    <a:pt x="12218" y="3311"/>
                    <a:pt x="12313" y="3311"/>
                  </a:cubicBezTo>
                  <a:cubicBezTo>
                    <a:pt x="12408" y="3311"/>
                    <a:pt x="12504" y="3240"/>
                    <a:pt x="12504" y="3144"/>
                  </a:cubicBezTo>
                  <a:lnTo>
                    <a:pt x="12504" y="2525"/>
                  </a:lnTo>
                  <a:cubicBezTo>
                    <a:pt x="12504" y="2239"/>
                    <a:pt x="12265" y="1977"/>
                    <a:pt x="11956" y="1977"/>
                  </a:cubicBezTo>
                  <a:lnTo>
                    <a:pt x="7884" y="1977"/>
                  </a:lnTo>
                  <a:cubicBezTo>
                    <a:pt x="7765" y="1644"/>
                    <a:pt x="7622" y="1311"/>
                    <a:pt x="7407" y="1049"/>
                  </a:cubicBezTo>
                  <a:cubicBezTo>
                    <a:pt x="7312" y="906"/>
                    <a:pt x="7169" y="810"/>
                    <a:pt x="7002" y="787"/>
                  </a:cubicBezTo>
                  <a:cubicBezTo>
                    <a:pt x="7002" y="763"/>
                    <a:pt x="7002" y="763"/>
                    <a:pt x="6979" y="739"/>
                  </a:cubicBezTo>
                  <a:lnTo>
                    <a:pt x="8312" y="739"/>
                  </a:lnTo>
                  <a:cubicBezTo>
                    <a:pt x="8407" y="739"/>
                    <a:pt x="8503" y="668"/>
                    <a:pt x="8503" y="572"/>
                  </a:cubicBezTo>
                  <a:cubicBezTo>
                    <a:pt x="8503" y="453"/>
                    <a:pt x="8407" y="382"/>
                    <a:pt x="8312" y="382"/>
                  </a:cubicBezTo>
                  <a:lnTo>
                    <a:pt x="6883" y="382"/>
                  </a:lnTo>
                  <a:cubicBezTo>
                    <a:pt x="6764" y="144"/>
                    <a:pt x="6526" y="1"/>
                    <a:pt x="6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>
            <a:off x="5342281" y="1525454"/>
            <a:ext cx="278398" cy="454292"/>
            <a:chOff x="2074314" y="4039520"/>
            <a:chExt cx="268362" cy="429509"/>
          </a:xfrm>
        </p:grpSpPr>
        <p:sp>
          <p:nvSpPr>
            <p:cNvPr id="588" name="Google Shape;588;p43"/>
            <p:cNvSpPr/>
            <p:nvPr/>
          </p:nvSpPr>
          <p:spPr>
            <a:xfrm>
              <a:off x="2187231" y="4431379"/>
              <a:ext cx="42563" cy="12298"/>
            </a:xfrm>
            <a:custGeom>
              <a:rect b="b" l="l" r="r" t="t"/>
              <a:pathLst>
                <a:path extrusionOk="0" h="358" w="1239">
                  <a:moveTo>
                    <a:pt x="191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286"/>
                    <a:pt x="95" y="357"/>
                    <a:pt x="191" y="357"/>
                  </a:cubicBezTo>
                  <a:lnTo>
                    <a:pt x="1048" y="357"/>
                  </a:lnTo>
                  <a:cubicBezTo>
                    <a:pt x="1143" y="357"/>
                    <a:pt x="1238" y="286"/>
                    <a:pt x="1238" y="191"/>
                  </a:cubicBezTo>
                  <a:cubicBezTo>
                    <a:pt x="1238" y="96"/>
                    <a:pt x="1143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074314" y="4039520"/>
              <a:ext cx="268362" cy="429509"/>
            </a:xfrm>
            <a:custGeom>
              <a:rect b="b" l="l" r="r" t="t"/>
              <a:pathLst>
                <a:path extrusionOk="0" h="12503" w="7812">
                  <a:moveTo>
                    <a:pt x="4121" y="1786"/>
                  </a:moveTo>
                  <a:cubicBezTo>
                    <a:pt x="4192" y="1786"/>
                    <a:pt x="4240" y="1834"/>
                    <a:pt x="4240" y="1882"/>
                  </a:cubicBezTo>
                  <a:lnTo>
                    <a:pt x="4335" y="2215"/>
                  </a:lnTo>
                  <a:lnTo>
                    <a:pt x="3478" y="2215"/>
                  </a:lnTo>
                  <a:lnTo>
                    <a:pt x="3573" y="1882"/>
                  </a:lnTo>
                  <a:cubicBezTo>
                    <a:pt x="3573" y="1834"/>
                    <a:pt x="3620" y="1786"/>
                    <a:pt x="3692" y="1786"/>
                  </a:cubicBezTo>
                  <a:close/>
                  <a:moveTo>
                    <a:pt x="5407" y="2572"/>
                  </a:moveTo>
                  <a:cubicBezTo>
                    <a:pt x="5502" y="2572"/>
                    <a:pt x="5597" y="2620"/>
                    <a:pt x="5669" y="2667"/>
                  </a:cubicBezTo>
                  <a:lnTo>
                    <a:pt x="6002" y="2929"/>
                  </a:lnTo>
                  <a:lnTo>
                    <a:pt x="1811" y="2929"/>
                  </a:lnTo>
                  <a:lnTo>
                    <a:pt x="2144" y="2667"/>
                  </a:lnTo>
                  <a:cubicBezTo>
                    <a:pt x="2215" y="2620"/>
                    <a:pt x="2311" y="2572"/>
                    <a:pt x="2430" y="2572"/>
                  </a:cubicBezTo>
                  <a:close/>
                  <a:moveTo>
                    <a:pt x="2477" y="3287"/>
                  </a:moveTo>
                  <a:lnTo>
                    <a:pt x="2644" y="4620"/>
                  </a:lnTo>
                  <a:lnTo>
                    <a:pt x="1858" y="4620"/>
                  </a:lnTo>
                  <a:lnTo>
                    <a:pt x="1501" y="3287"/>
                  </a:lnTo>
                  <a:close/>
                  <a:moveTo>
                    <a:pt x="3716" y="3287"/>
                  </a:moveTo>
                  <a:lnTo>
                    <a:pt x="3716" y="4620"/>
                  </a:lnTo>
                  <a:lnTo>
                    <a:pt x="3001" y="4620"/>
                  </a:lnTo>
                  <a:lnTo>
                    <a:pt x="2835" y="3287"/>
                  </a:lnTo>
                  <a:close/>
                  <a:moveTo>
                    <a:pt x="4978" y="3287"/>
                  </a:moveTo>
                  <a:lnTo>
                    <a:pt x="4811" y="4620"/>
                  </a:lnTo>
                  <a:lnTo>
                    <a:pt x="4097" y="4620"/>
                  </a:lnTo>
                  <a:lnTo>
                    <a:pt x="4097" y="3287"/>
                  </a:lnTo>
                  <a:close/>
                  <a:moveTo>
                    <a:pt x="1882" y="6049"/>
                  </a:moveTo>
                  <a:lnTo>
                    <a:pt x="2120" y="8550"/>
                  </a:lnTo>
                  <a:cubicBezTo>
                    <a:pt x="2168" y="8978"/>
                    <a:pt x="2287" y="9335"/>
                    <a:pt x="2477" y="9574"/>
                  </a:cubicBezTo>
                  <a:lnTo>
                    <a:pt x="2311" y="9574"/>
                  </a:lnTo>
                  <a:cubicBezTo>
                    <a:pt x="1668" y="9574"/>
                    <a:pt x="1120" y="9121"/>
                    <a:pt x="1001" y="8502"/>
                  </a:cubicBezTo>
                  <a:lnTo>
                    <a:pt x="548" y="6049"/>
                  </a:lnTo>
                  <a:close/>
                  <a:moveTo>
                    <a:pt x="7336" y="4977"/>
                  </a:moveTo>
                  <a:cubicBezTo>
                    <a:pt x="7383" y="4977"/>
                    <a:pt x="7407" y="5001"/>
                    <a:pt x="7407" y="5001"/>
                  </a:cubicBezTo>
                  <a:cubicBezTo>
                    <a:pt x="7431" y="5025"/>
                    <a:pt x="7431" y="5049"/>
                    <a:pt x="7431" y="5096"/>
                  </a:cubicBezTo>
                  <a:lnTo>
                    <a:pt x="7312" y="5692"/>
                  </a:lnTo>
                  <a:lnTo>
                    <a:pt x="3358" y="5692"/>
                  </a:lnTo>
                  <a:cubicBezTo>
                    <a:pt x="3263" y="5692"/>
                    <a:pt x="3192" y="5763"/>
                    <a:pt x="3192" y="5859"/>
                  </a:cubicBezTo>
                  <a:cubicBezTo>
                    <a:pt x="3192" y="5978"/>
                    <a:pt x="3263" y="6049"/>
                    <a:pt x="3358" y="6049"/>
                  </a:cubicBezTo>
                  <a:lnTo>
                    <a:pt x="3716" y="6049"/>
                  </a:lnTo>
                  <a:lnTo>
                    <a:pt x="3716" y="9574"/>
                  </a:lnTo>
                  <a:lnTo>
                    <a:pt x="3073" y="9574"/>
                  </a:lnTo>
                  <a:cubicBezTo>
                    <a:pt x="2835" y="9574"/>
                    <a:pt x="2549" y="9193"/>
                    <a:pt x="2501" y="8526"/>
                  </a:cubicBezTo>
                  <a:lnTo>
                    <a:pt x="2263" y="6049"/>
                  </a:lnTo>
                  <a:lnTo>
                    <a:pt x="2644" y="6049"/>
                  </a:lnTo>
                  <a:cubicBezTo>
                    <a:pt x="2739" y="6049"/>
                    <a:pt x="2811" y="5978"/>
                    <a:pt x="2811" y="5859"/>
                  </a:cubicBezTo>
                  <a:cubicBezTo>
                    <a:pt x="2811" y="5763"/>
                    <a:pt x="2739" y="5692"/>
                    <a:pt x="2644" y="5692"/>
                  </a:cubicBezTo>
                  <a:lnTo>
                    <a:pt x="501" y="5692"/>
                  </a:lnTo>
                  <a:lnTo>
                    <a:pt x="382" y="5096"/>
                  </a:lnTo>
                  <a:cubicBezTo>
                    <a:pt x="382" y="5049"/>
                    <a:pt x="382" y="5025"/>
                    <a:pt x="406" y="5001"/>
                  </a:cubicBezTo>
                  <a:cubicBezTo>
                    <a:pt x="406" y="5001"/>
                    <a:pt x="429" y="4977"/>
                    <a:pt x="477" y="4977"/>
                  </a:cubicBezTo>
                  <a:close/>
                  <a:moveTo>
                    <a:pt x="5549" y="6049"/>
                  </a:moveTo>
                  <a:lnTo>
                    <a:pt x="5311" y="8526"/>
                  </a:lnTo>
                  <a:cubicBezTo>
                    <a:pt x="5264" y="9193"/>
                    <a:pt x="4978" y="9574"/>
                    <a:pt x="4740" y="9574"/>
                  </a:cubicBezTo>
                  <a:lnTo>
                    <a:pt x="4097" y="9574"/>
                  </a:lnTo>
                  <a:lnTo>
                    <a:pt x="4097" y="6049"/>
                  </a:lnTo>
                  <a:close/>
                  <a:moveTo>
                    <a:pt x="7264" y="6049"/>
                  </a:moveTo>
                  <a:lnTo>
                    <a:pt x="6812" y="8502"/>
                  </a:lnTo>
                  <a:cubicBezTo>
                    <a:pt x="6693" y="9121"/>
                    <a:pt x="6145" y="9574"/>
                    <a:pt x="5502" y="9574"/>
                  </a:cubicBezTo>
                  <a:lnTo>
                    <a:pt x="5335" y="9574"/>
                  </a:lnTo>
                  <a:cubicBezTo>
                    <a:pt x="5526" y="9335"/>
                    <a:pt x="5645" y="8978"/>
                    <a:pt x="5692" y="8550"/>
                  </a:cubicBezTo>
                  <a:lnTo>
                    <a:pt x="5930" y="6049"/>
                  </a:lnTo>
                  <a:close/>
                  <a:moveTo>
                    <a:pt x="3906" y="0"/>
                  </a:moveTo>
                  <a:cubicBezTo>
                    <a:pt x="3811" y="0"/>
                    <a:pt x="3716" y="72"/>
                    <a:pt x="3716" y="191"/>
                  </a:cubicBezTo>
                  <a:lnTo>
                    <a:pt x="3716" y="1429"/>
                  </a:lnTo>
                  <a:lnTo>
                    <a:pt x="3692" y="1429"/>
                  </a:lnTo>
                  <a:cubicBezTo>
                    <a:pt x="3478" y="1429"/>
                    <a:pt x="3263" y="1572"/>
                    <a:pt x="3216" y="1786"/>
                  </a:cubicBezTo>
                  <a:lnTo>
                    <a:pt x="3097" y="2215"/>
                  </a:lnTo>
                  <a:lnTo>
                    <a:pt x="2430" y="2215"/>
                  </a:lnTo>
                  <a:cubicBezTo>
                    <a:pt x="2239" y="2215"/>
                    <a:pt x="2049" y="2263"/>
                    <a:pt x="1906" y="2382"/>
                  </a:cubicBezTo>
                  <a:lnTo>
                    <a:pt x="1168" y="2953"/>
                  </a:lnTo>
                  <a:cubicBezTo>
                    <a:pt x="1096" y="3001"/>
                    <a:pt x="1072" y="3072"/>
                    <a:pt x="1096" y="3144"/>
                  </a:cubicBezTo>
                  <a:lnTo>
                    <a:pt x="1477" y="4620"/>
                  </a:lnTo>
                  <a:lnTo>
                    <a:pt x="477" y="4620"/>
                  </a:lnTo>
                  <a:cubicBezTo>
                    <a:pt x="334" y="4620"/>
                    <a:pt x="215" y="4668"/>
                    <a:pt x="120" y="4787"/>
                  </a:cubicBezTo>
                  <a:cubicBezTo>
                    <a:pt x="24" y="4882"/>
                    <a:pt x="1" y="5025"/>
                    <a:pt x="24" y="5144"/>
                  </a:cubicBezTo>
                  <a:cubicBezTo>
                    <a:pt x="72" y="5477"/>
                    <a:pt x="572" y="8121"/>
                    <a:pt x="644" y="8573"/>
                  </a:cubicBezTo>
                  <a:cubicBezTo>
                    <a:pt x="787" y="9359"/>
                    <a:pt x="1501" y="9955"/>
                    <a:pt x="2311" y="9955"/>
                  </a:cubicBezTo>
                  <a:lnTo>
                    <a:pt x="2692" y="9955"/>
                  </a:lnTo>
                  <a:lnTo>
                    <a:pt x="2692" y="10431"/>
                  </a:lnTo>
                  <a:cubicBezTo>
                    <a:pt x="2692" y="10550"/>
                    <a:pt x="2787" y="10621"/>
                    <a:pt x="2882" y="10621"/>
                  </a:cubicBezTo>
                  <a:cubicBezTo>
                    <a:pt x="2977" y="10621"/>
                    <a:pt x="3073" y="10550"/>
                    <a:pt x="3073" y="10431"/>
                  </a:cubicBezTo>
                  <a:lnTo>
                    <a:pt x="3073" y="9955"/>
                  </a:lnTo>
                  <a:lnTo>
                    <a:pt x="4740" y="9955"/>
                  </a:lnTo>
                  <a:lnTo>
                    <a:pt x="4740" y="12312"/>
                  </a:lnTo>
                  <a:cubicBezTo>
                    <a:pt x="4740" y="12431"/>
                    <a:pt x="4835" y="12503"/>
                    <a:pt x="4930" y="12503"/>
                  </a:cubicBezTo>
                  <a:cubicBezTo>
                    <a:pt x="5026" y="12503"/>
                    <a:pt x="5121" y="12431"/>
                    <a:pt x="5121" y="12312"/>
                  </a:cubicBezTo>
                  <a:lnTo>
                    <a:pt x="5121" y="9955"/>
                  </a:lnTo>
                  <a:lnTo>
                    <a:pt x="5502" y="9955"/>
                  </a:lnTo>
                  <a:cubicBezTo>
                    <a:pt x="6311" y="9955"/>
                    <a:pt x="7026" y="9359"/>
                    <a:pt x="7169" y="8573"/>
                  </a:cubicBezTo>
                  <a:cubicBezTo>
                    <a:pt x="7240" y="8121"/>
                    <a:pt x="7717" y="5501"/>
                    <a:pt x="7788" y="5144"/>
                  </a:cubicBezTo>
                  <a:cubicBezTo>
                    <a:pt x="7812" y="5025"/>
                    <a:pt x="7788" y="4882"/>
                    <a:pt x="7693" y="4787"/>
                  </a:cubicBezTo>
                  <a:cubicBezTo>
                    <a:pt x="7597" y="4668"/>
                    <a:pt x="7478" y="4620"/>
                    <a:pt x="7336" y="4620"/>
                  </a:cubicBezTo>
                  <a:lnTo>
                    <a:pt x="6335" y="4620"/>
                  </a:lnTo>
                  <a:lnTo>
                    <a:pt x="6359" y="4573"/>
                  </a:lnTo>
                  <a:cubicBezTo>
                    <a:pt x="6383" y="4453"/>
                    <a:pt x="6311" y="4358"/>
                    <a:pt x="6216" y="4334"/>
                  </a:cubicBezTo>
                  <a:cubicBezTo>
                    <a:pt x="6204" y="4331"/>
                    <a:pt x="6191" y="4330"/>
                    <a:pt x="6179" y="4330"/>
                  </a:cubicBezTo>
                  <a:cubicBezTo>
                    <a:pt x="6097" y="4330"/>
                    <a:pt x="6023" y="4395"/>
                    <a:pt x="6002" y="4477"/>
                  </a:cubicBezTo>
                  <a:lnTo>
                    <a:pt x="5954" y="4620"/>
                  </a:lnTo>
                  <a:lnTo>
                    <a:pt x="5168" y="4620"/>
                  </a:lnTo>
                  <a:lnTo>
                    <a:pt x="5335" y="3287"/>
                  </a:lnTo>
                  <a:lnTo>
                    <a:pt x="6311" y="3287"/>
                  </a:lnTo>
                  <a:lnTo>
                    <a:pt x="6192" y="3739"/>
                  </a:lnTo>
                  <a:cubicBezTo>
                    <a:pt x="6169" y="3834"/>
                    <a:pt x="6216" y="3930"/>
                    <a:pt x="6311" y="3953"/>
                  </a:cubicBezTo>
                  <a:cubicBezTo>
                    <a:pt x="6328" y="3957"/>
                    <a:pt x="6345" y="3959"/>
                    <a:pt x="6362" y="3959"/>
                  </a:cubicBezTo>
                  <a:cubicBezTo>
                    <a:pt x="6445" y="3959"/>
                    <a:pt x="6530" y="3913"/>
                    <a:pt x="6550" y="3834"/>
                  </a:cubicBezTo>
                  <a:lnTo>
                    <a:pt x="6716" y="3144"/>
                  </a:lnTo>
                  <a:cubicBezTo>
                    <a:pt x="6740" y="3072"/>
                    <a:pt x="6716" y="3001"/>
                    <a:pt x="6645" y="2953"/>
                  </a:cubicBezTo>
                  <a:lnTo>
                    <a:pt x="5907" y="2382"/>
                  </a:lnTo>
                  <a:cubicBezTo>
                    <a:pt x="5764" y="2263"/>
                    <a:pt x="5573" y="2215"/>
                    <a:pt x="5407" y="2215"/>
                  </a:cubicBezTo>
                  <a:lnTo>
                    <a:pt x="4716" y="2215"/>
                  </a:lnTo>
                  <a:lnTo>
                    <a:pt x="4597" y="1786"/>
                  </a:lnTo>
                  <a:cubicBezTo>
                    <a:pt x="4549" y="1572"/>
                    <a:pt x="4335" y="1429"/>
                    <a:pt x="4121" y="1429"/>
                  </a:cubicBezTo>
                  <a:lnTo>
                    <a:pt x="4097" y="1429"/>
                  </a:lnTo>
                  <a:lnTo>
                    <a:pt x="4097" y="191"/>
                  </a:lnTo>
                  <a:cubicBezTo>
                    <a:pt x="4097" y="72"/>
                    <a:pt x="4001" y="0"/>
                    <a:pt x="3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170845" y="4053571"/>
              <a:ext cx="16420" cy="28513"/>
            </a:xfrm>
            <a:custGeom>
              <a:rect b="b" l="l" r="r" t="t"/>
              <a:pathLst>
                <a:path extrusionOk="0" h="830" w="478">
                  <a:moveTo>
                    <a:pt x="257" y="1"/>
                  </a:moveTo>
                  <a:cubicBezTo>
                    <a:pt x="199" y="1"/>
                    <a:pt x="148" y="26"/>
                    <a:pt x="120" y="67"/>
                  </a:cubicBezTo>
                  <a:cubicBezTo>
                    <a:pt x="48" y="163"/>
                    <a:pt x="1" y="282"/>
                    <a:pt x="1" y="401"/>
                  </a:cubicBezTo>
                  <a:cubicBezTo>
                    <a:pt x="1" y="520"/>
                    <a:pt x="48" y="639"/>
                    <a:pt x="120" y="734"/>
                  </a:cubicBezTo>
                  <a:cubicBezTo>
                    <a:pt x="144" y="806"/>
                    <a:pt x="215" y="830"/>
                    <a:pt x="263" y="830"/>
                  </a:cubicBezTo>
                  <a:cubicBezTo>
                    <a:pt x="310" y="830"/>
                    <a:pt x="334" y="806"/>
                    <a:pt x="382" y="782"/>
                  </a:cubicBezTo>
                  <a:cubicBezTo>
                    <a:pt x="453" y="734"/>
                    <a:pt x="477" y="615"/>
                    <a:pt x="406" y="520"/>
                  </a:cubicBezTo>
                  <a:cubicBezTo>
                    <a:pt x="382" y="496"/>
                    <a:pt x="382" y="449"/>
                    <a:pt x="382" y="401"/>
                  </a:cubicBezTo>
                  <a:cubicBezTo>
                    <a:pt x="382" y="377"/>
                    <a:pt x="382" y="329"/>
                    <a:pt x="406" y="282"/>
                  </a:cubicBezTo>
                  <a:cubicBezTo>
                    <a:pt x="477" y="210"/>
                    <a:pt x="453" y="91"/>
                    <a:pt x="382" y="44"/>
                  </a:cubicBezTo>
                  <a:cubicBezTo>
                    <a:pt x="342" y="14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150405" y="4039658"/>
              <a:ext cx="21299" cy="56338"/>
            </a:xfrm>
            <a:custGeom>
              <a:rect b="b" l="l" r="r" t="t"/>
              <a:pathLst>
                <a:path extrusionOk="0" h="1640" w="620">
                  <a:moveTo>
                    <a:pt x="416" y="1"/>
                  </a:moveTo>
                  <a:cubicBezTo>
                    <a:pt x="361" y="1"/>
                    <a:pt x="304" y="26"/>
                    <a:pt x="262" y="68"/>
                  </a:cubicBezTo>
                  <a:cubicBezTo>
                    <a:pt x="96" y="282"/>
                    <a:pt x="0" y="544"/>
                    <a:pt x="0" y="806"/>
                  </a:cubicBezTo>
                  <a:cubicBezTo>
                    <a:pt x="0" y="1092"/>
                    <a:pt x="96" y="1354"/>
                    <a:pt x="262" y="1568"/>
                  </a:cubicBezTo>
                  <a:cubicBezTo>
                    <a:pt x="310" y="1616"/>
                    <a:pt x="358" y="1639"/>
                    <a:pt x="405" y="1639"/>
                  </a:cubicBezTo>
                  <a:cubicBezTo>
                    <a:pt x="453" y="1639"/>
                    <a:pt x="501" y="1616"/>
                    <a:pt x="524" y="1592"/>
                  </a:cubicBezTo>
                  <a:cubicBezTo>
                    <a:pt x="596" y="1520"/>
                    <a:pt x="620" y="1401"/>
                    <a:pt x="548" y="1330"/>
                  </a:cubicBezTo>
                  <a:cubicBezTo>
                    <a:pt x="429" y="1187"/>
                    <a:pt x="358" y="996"/>
                    <a:pt x="358" y="806"/>
                  </a:cubicBezTo>
                  <a:cubicBezTo>
                    <a:pt x="358" y="615"/>
                    <a:pt x="429" y="449"/>
                    <a:pt x="548" y="306"/>
                  </a:cubicBezTo>
                  <a:cubicBezTo>
                    <a:pt x="620" y="211"/>
                    <a:pt x="596" y="91"/>
                    <a:pt x="524" y="44"/>
                  </a:cubicBezTo>
                  <a:cubicBezTo>
                    <a:pt x="494" y="14"/>
                    <a:pt x="456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29759" y="4053571"/>
              <a:ext cx="16386" cy="28513"/>
            </a:xfrm>
            <a:custGeom>
              <a:rect b="b" l="l" r="r" t="t"/>
              <a:pathLst>
                <a:path extrusionOk="0" h="830" w="477">
                  <a:moveTo>
                    <a:pt x="221" y="1"/>
                  </a:moveTo>
                  <a:cubicBezTo>
                    <a:pt x="180" y="1"/>
                    <a:pt x="136" y="14"/>
                    <a:pt x="96" y="44"/>
                  </a:cubicBezTo>
                  <a:cubicBezTo>
                    <a:pt x="24" y="91"/>
                    <a:pt x="0" y="210"/>
                    <a:pt x="72" y="282"/>
                  </a:cubicBezTo>
                  <a:cubicBezTo>
                    <a:pt x="96" y="329"/>
                    <a:pt x="96" y="377"/>
                    <a:pt x="96" y="401"/>
                  </a:cubicBezTo>
                  <a:cubicBezTo>
                    <a:pt x="96" y="449"/>
                    <a:pt x="96" y="496"/>
                    <a:pt x="72" y="520"/>
                  </a:cubicBezTo>
                  <a:cubicBezTo>
                    <a:pt x="0" y="615"/>
                    <a:pt x="24" y="734"/>
                    <a:pt x="96" y="782"/>
                  </a:cubicBezTo>
                  <a:cubicBezTo>
                    <a:pt x="143" y="806"/>
                    <a:pt x="167" y="830"/>
                    <a:pt x="215" y="830"/>
                  </a:cubicBezTo>
                  <a:cubicBezTo>
                    <a:pt x="262" y="830"/>
                    <a:pt x="334" y="806"/>
                    <a:pt x="358" y="734"/>
                  </a:cubicBezTo>
                  <a:cubicBezTo>
                    <a:pt x="429" y="639"/>
                    <a:pt x="477" y="520"/>
                    <a:pt x="477" y="401"/>
                  </a:cubicBezTo>
                  <a:cubicBezTo>
                    <a:pt x="477" y="282"/>
                    <a:pt x="429" y="163"/>
                    <a:pt x="358" y="67"/>
                  </a:cubicBezTo>
                  <a:cubicBezTo>
                    <a:pt x="330" y="26"/>
                    <a:pt x="278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245287" y="4039658"/>
              <a:ext cx="21333" cy="56338"/>
            </a:xfrm>
            <a:custGeom>
              <a:rect b="b" l="l" r="r" t="t"/>
              <a:pathLst>
                <a:path extrusionOk="0" h="1640" w="621">
                  <a:moveTo>
                    <a:pt x="204" y="1"/>
                  </a:moveTo>
                  <a:cubicBezTo>
                    <a:pt x="164" y="1"/>
                    <a:pt x="126" y="14"/>
                    <a:pt x="96" y="44"/>
                  </a:cubicBezTo>
                  <a:cubicBezTo>
                    <a:pt x="25" y="115"/>
                    <a:pt x="1" y="211"/>
                    <a:pt x="72" y="306"/>
                  </a:cubicBezTo>
                  <a:cubicBezTo>
                    <a:pt x="191" y="449"/>
                    <a:pt x="263" y="615"/>
                    <a:pt x="263" y="806"/>
                  </a:cubicBezTo>
                  <a:cubicBezTo>
                    <a:pt x="263" y="996"/>
                    <a:pt x="191" y="1187"/>
                    <a:pt x="72" y="1330"/>
                  </a:cubicBezTo>
                  <a:cubicBezTo>
                    <a:pt x="1" y="1401"/>
                    <a:pt x="25" y="1520"/>
                    <a:pt x="96" y="1592"/>
                  </a:cubicBezTo>
                  <a:cubicBezTo>
                    <a:pt x="144" y="1616"/>
                    <a:pt x="168" y="1639"/>
                    <a:pt x="215" y="1639"/>
                  </a:cubicBezTo>
                  <a:cubicBezTo>
                    <a:pt x="263" y="1639"/>
                    <a:pt x="310" y="1616"/>
                    <a:pt x="358" y="1568"/>
                  </a:cubicBezTo>
                  <a:cubicBezTo>
                    <a:pt x="525" y="1354"/>
                    <a:pt x="620" y="1092"/>
                    <a:pt x="620" y="806"/>
                  </a:cubicBezTo>
                  <a:cubicBezTo>
                    <a:pt x="620" y="544"/>
                    <a:pt x="525" y="282"/>
                    <a:pt x="358" y="68"/>
                  </a:cubicBezTo>
                  <a:cubicBezTo>
                    <a:pt x="317" y="26"/>
                    <a:pt x="259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166757" y="4417467"/>
              <a:ext cx="13123" cy="51563"/>
            </a:xfrm>
            <a:custGeom>
              <a:rect b="b" l="l" r="r" t="t"/>
              <a:pathLst>
                <a:path extrusionOk="0" h="1501" w="382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lnTo>
                    <a:pt x="1" y="1310"/>
                  </a:lnTo>
                  <a:cubicBezTo>
                    <a:pt x="1" y="1429"/>
                    <a:pt x="96" y="1501"/>
                    <a:pt x="191" y="1501"/>
                  </a:cubicBezTo>
                  <a:cubicBezTo>
                    <a:pt x="286" y="1501"/>
                    <a:pt x="382" y="1429"/>
                    <a:pt x="382" y="1310"/>
                  </a:cubicBezTo>
                  <a:lnTo>
                    <a:pt x="382" y="167"/>
                  </a:lnTo>
                  <a:cubicBezTo>
                    <a:pt x="382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43"/>
          <p:cNvGrpSpPr/>
          <p:nvPr/>
        </p:nvGrpSpPr>
        <p:grpSpPr>
          <a:xfrm>
            <a:off x="1452522" y="1531906"/>
            <a:ext cx="297928" cy="445573"/>
            <a:chOff x="3440513" y="4039520"/>
            <a:chExt cx="287187" cy="429509"/>
          </a:xfrm>
        </p:grpSpPr>
        <p:sp>
          <p:nvSpPr>
            <p:cNvPr id="596" name="Google Shape;596;p43"/>
            <p:cNvSpPr/>
            <p:nvPr/>
          </p:nvSpPr>
          <p:spPr>
            <a:xfrm>
              <a:off x="3523956" y="4270197"/>
              <a:ext cx="49124" cy="131742"/>
            </a:xfrm>
            <a:custGeom>
              <a:rect b="b" l="l" r="r" t="t"/>
              <a:pathLst>
                <a:path extrusionOk="0" h="3835" w="1430">
                  <a:moveTo>
                    <a:pt x="1239" y="1"/>
                  </a:moveTo>
                  <a:cubicBezTo>
                    <a:pt x="1144" y="1"/>
                    <a:pt x="1049" y="72"/>
                    <a:pt x="1049" y="191"/>
                  </a:cubicBezTo>
                  <a:cubicBezTo>
                    <a:pt x="1001" y="1072"/>
                    <a:pt x="739" y="1858"/>
                    <a:pt x="358" y="2216"/>
                  </a:cubicBezTo>
                  <a:cubicBezTo>
                    <a:pt x="144" y="2430"/>
                    <a:pt x="1" y="2859"/>
                    <a:pt x="1" y="3335"/>
                  </a:cubicBezTo>
                  <a:lnTo>
                    <a:pt x="1" y="3668"/>
                  </a:lnTo>
                  <a:cubicBezTo>
                    <a:pt x="1" y="3764"/>
                    <a:pt x="72" y="3835"/>
                    <a:pt x="191" y="3835"/>
                  </a:cubicBezTo>
                  <a:cubicBezTo>
                    <a:pt x="287" y="3835"/>
                    <a:pt x="358" y="3764"/>
                    <a:pt x="358" y="3668"/>
                  </a:cubicBezTo>
                  <a:lnTo>
                    <a:pt x="358" y="3335"/>
                  </a:lnTo>
                  <a:cubicBezTo>
                    <a:pt x="358" y="2906"/>
                    <a:pt x="501" y="2597"/>
                    <a:pt x="620" y="2478"/>
                  </a:cubicBezTo>
                  <a:cubicBezTo>
                    <a:pt x="1073" y="2049"/>
                    <a:pt x="1358" y="1215"/>
                    <a:pt x="1406" y="215"/>
                  </a:cubicBezTo>
                  <a:cubicBezTo>
                    <a:pt x="1430" y="96"/>
                    <a:pt x="1335" y="25"/>
                    <a:pt x="1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3591046" y="4270197"/>
              <a:ext cx="48300" cy="131742"/>
            </a:xfrm>
            <a:custGeom>
              <a:rect b="b" l="l" r="r" t="t"/>
              <a:pathLst>
                <a:path extrusionOk="0" h="3835" w="1406">
                  <a:moveTo>
                    <a:pt x="167" y="1"/>
                  </a:moveTo>
                  <a:cubicBezTo>
                    <a:pt x="72" y="25"/>
                    <a:pt x="1" y="96"/>
                    <a:pt x="1" y="215"/>
                  </a:cubicBezTo>
                  <a:cubicBezTo>
                    <a:pt x="48" y="1215"/>
                    <a:pt x="358" y="2049"/>
                    <a:pt x="810" y="2478"/>
                  </a:cubicBezTo>
                  <a:cubicBezTo>
                    <a:pt x="929" y="2597"/>
                    <a:pt x="1049" y="2906"/>
                    <a:pt x="1049" y="3335"/>
                  </a:cubicBezTo>
                  <a:lnTo>
                    <a:pt x="1049" y="3668"/>
                  </a:lnTo>
                  <a:cubicBezTo>
                    <a:pt x="1049" y="3764"/>
                    <a:pt x="1120" y="3835"/>
                    <a:pt x="1239" y="3835"/>
                  </a:cubicBezTo>
                  <a:cubicBezTo>
                    <a:pt x="1334" y="3835"/>
                    <a:pt x="1406" y="3764"/>
                    <a:pt x="1406" y="3668"/>
                  </a:cubicBezTo>
                  <a:lnTo>
                    <a:pt x="1406" y="3335"/>
                  </a:lnTo>
                  <a:cubicBezTo>
                    <a:pt x="1406" y="2859"/>
                    <a:pt x="1287" y="2430"/>
                    <a:pt x="1049" y="2216"/>
                  </a:cubicBezTo>
                  <a:cubicBezTo>
                    <a:pt x="668" y="1858"/>
                    <a:pt x="406" y="1072"/>
                    <a:pt x="358" y="191"/>
                  </a:cubicBezTo>
                  <a:cubicBezTo>
                    <a:pt x="358" y="72"/>
                    <a:pt x="263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3565694" y="4212932"/>
              <a:ext cx="32772" cy="15837"/>
            </a:xfrm>
            <a:custGeom>
              <a:rect b="b" l="l" r="r" t="t"/>
              <a:pathLst>
                <a:path extrusionOk="0" h="461" w="954">
                  <a:moveTo>
                    <a:pt x="468" y="1"/>
                  </a:moveTo>
                  <a:cubicBezTo>
                    <a:pt x="340" y="1"/>
                    <a:pt x="215" y="48"/>
                    <a:pt x="96" y="144"/>
                  </a:cubicBezTo>
                  <a:cubicBezTo>
                    <a:pt x="0" y="191"/>
                    <a:pt x="0" y="310"/>
                    <a:pt x="48" y="382"/>
                  </a:cubicBezTo>
                  <a:cubicBezTo>
                    <a:pt x="90" y="438"/>
                    <a:pt x="148" y="461"/>
                    <a:pt x="204" y="461"/>
                  </a:cubicBezTo>
                  <a:cubicBezTo>
                    <a:pt x="243" y="461"/>
                    <a:pt x="280" y="449"/>
                    <a:pt x="310" y="429"/>
                  </a:cubicBezTo>
                  <a:cubicBezTo>
                    <a:pt x="370" y="382"/>
                    <a:pt x="423" y="358"/>
                    <a:pt x="474" y="358"/>
                  </a:cubicBezTo>
                  <a:cubicBezTo>
                    <a:pt x="524" y="358"/>
                    <a:pt x="572" y="382"/>
                    <a:pt x="620" y="429"/>
                  </a:cubicBezTo>
                  <a:cubicBezTo>
                    <a:pt x="667" y="453"/>
                    <a:pt x="691" y="453"/>
                    <a:pt x="739" y="453"/>
                  </a:cubicBezTo>
                  <a:cubicBezTo>
                    <a:pt x="786" y="453"/>
                    <a:pt x="858" y="429"/>
                    <a:pt x="882" y="382"/>
                  </a:cubicBezTo>
                  <a:cubicBezTo>
                    <a:pt x="953" y="310"/>
                    <a:pt x="929" y="191"/>
                    <a:pt x="858" y="144"/>
                  </a:cubicBezTo>
                  <a:cubicBezTo>
                    <a:pt x="727" y="48"/>
                    <a:pt x="596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3496989" y="4434643"/>
              <a:ext cx="16386" cy="13123"/>
            </a:xfrm>
            <a:custGeom>
              <a:rect b="b" l="l" r="r" t="t"/>
              <a:pathLst>
                <a:path extrusionOk="0" h="382" w="477">
                  <a:moveTo>
                    <a:pt x="167" y="1"/>
                  </a:moveTo>
                  <a:cubicBezTo>
                    <a:pt x="71" y="1"/>
                    <a:pt x="0" y="96"/>
                    <a:pt x="0" y="191"/>
                  </a:cubicBezTo>
                  <a:cubicBezTo>
                    <a:pt x="0" y="286"/>
                    <a:pt x="71" y="382"/>
                    <a:pt x="167" y="382"/>
                  </a:cubicBezTo>
                  <a:lnTo>
                    <a:pt x="310" y="382"/>
                  </a:lnTo>
                  <a:cubicBezTo>
                    <a:pt x="405" y="382"/>
                    <a:pt x="476" y="286"/>
                    <a:pt x="476" y="191"/>
                  </a:cubicBezTo>
                  <a:cubicBezTo>
                    <a:pt x="476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3573045" y="4434643"/>
              <a:ext cx="17211" cy="13123"/>
            </a:xfrm>
            <a:custGeom>
              <a:rect b="b" l="l" r="r" t="t"/>
              <a:pathLst>
                <a:path extrusionOk="0" h="382" w="501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2"/>
                    <a:pt x="191" y="382"/>
                  </a:cubicBezTo>
                  <a:lnTo>
                    <a:pt x="310" y="382"/>
                  </a:lnTo>
                  <a:cubicBezTo>
                    <a:pt x="429" y="382"/>
                    <a:pt x="501" y="286"/>
                    <a:pt x="501" y="191"/>
                  </a:cubicBezTo>
                  <a:cubicBezTo>
                    <a:pt x="501" y="96"/>
                    <a:pt x="429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3649960" y="4434643"/>
              <a:ext cx="17211" cy="13123"/>
            </a:xfrm>
            <a:custGeom>
              <a:rect b="b" l="l" r="r" t="t"/>
              <a:pathLst>
                <a:path extrusionOk="0" h="382" w="501">
                  <a:moveTo>
                    <a:pt x="191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86"/>
                    <a:pt x="72" y="382"/>
                    <a:pt x="191" y="382"/>
                  </a:cubicBezTo>
                  <a:lnTo>
                    <a:pt x="310" y="382"/>
                  </a:lnTo>
                  <a:cubicBezTo>
                    <a:pt x="405" y="382"/>
                    <a:pt x="500" y="286"/>
                    <a:pt x="500" y="191"/>
                  </a:cubicBezTo>
                  <a:cubicBezTo>
                    <a:pt x="500" y="96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3577958" y="4343849"/>
              <a:ext cx="12298" cy="58090"/>
            </a:xfrm>
            <a:custGeom>
              <a:rect b="b" l="l" r="r" t="t"/>
              <a:pathLst>
                <a:path extrusionOk="0" h="1691" w="358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lnTo>
                    <a:pt x="1" y="1524"/>
                  </a:lnTo>
                  <a:cubicBezTo>
                    <a:pt x="1" y="1620"/>
                    <a:pt x="72" y="1691"/>
                    <a:pt x="167" y="1691"/>
                  </a:cubicBezTo>
                  <a:cubicBezTo>
                    <a:pt x="286" y="1691"/>
                    <a:pt x="358" y="1620"/>
                    <a:pt x="358" y="1524"/>
                  </a:cubicBezTo>
                  <a:lnTo>
                    <a:pt x="358" y="191"/>
                  </a:lnTo>
                  <a:cubicBezTo>
                    <a:pt x="358" y="95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3694962" y="4179404"/>
              <a:ext cx="12298" cy="30299"/>
            </a:xfrm>
            <a:custGeom>
              <a:rect b="b" l="l" r="r" t="t"/>
              <a:pathLst>
                <a:path extrusionOk="0" h="882" w="358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72" y="882"/>
                    <a:pt x="167" y="882"/>
                  </a:cubicBezTo>
                  <a:cubicBezTo>
                    <a:pt x="286" y="882"/>
                    <a:pt x="357" y="786"/>
                    <a:pt x="357" y="691"/>
                  </a:cubicBezTo>
                  <a:lnTo>
                    <a:pt x="357" y="167"/>
                  </a:lnTo>
                  <a:cubicBezTo>
                    <a:pt x="357" y="72"/>
                    <a:pt x="2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3460163" y="4179404"/>
              <a:ext cx="13123" cy="30299"/>
            </a:xfrm>
            <a:custGeom>
              <a:rect b="b" l="l" r="r" t="t"/>
              <a:pathLst>
                <a:path extrusionOk="0" h="882" w="382">
                  <a:moveTo>
                    <a:pt x="191" y="0"/>
                  </a:moveTo>
                  <a:cubicBezTo>
                    <a:pt x="96" y="0"/>
                    <a:pt x="0" y="72"/>
                    <a:pt x="0" y="167"/>
                  </a:cubicBezTo>
                  <a:lnTo>
                    <a:pt x="0" y="691"/>
                  </a:lnTo>
                  <a:cubicBezTo>
                    <a:pt x="0" y="786"/>
                    <a:pt x="96" y="882"/>
                    <a:pt x="191" y="882"/>
                  </a:cubicBezTo>
                  <a:cubicBezTo>
                    <a:pt x="286" y="882"/>
                    <a:pt x="381" y="786"/>
                    <a:pt x="381" y="691"/>
                  </a:cubicBezTo>
                  <a:lnTo>
                    <a:pt x="381" y="167"/>
                  </a:lnTo>
                  <a:cubicBezTo>
                    <a:pt x="381" y="72"/>
                    <a:pt x="286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3440513" y="4039520"/>
              <a:ext cx="287187" cy="429509"/>
            </a:xfrm>
            <a:custGeom>
              <a:rect b="b" l="l" r="r" t="t"/>
              <a:pathLst>
                <a:path extrusionOk="0" h="12503" w="8360">
                  <a:moveTo>
                    <a:pt x="1811" y="4692"/>
                  </a:moveTo>
                  <a:lnTo>
                    <a:pt x="1811" y="5311"/>
                  </a:lnTo>
                  <a:lnTo>
                    <a:pt x="1525" y="5311"/>
                  </a:lnTo>
                  <a:lnTo>
                    <a:pt x="1525" y="4692"/>
                  </a:lnTo>
                  <a:close/>
                  <a:moveTo>
                    <a:pt x="6812" y="4692"/>
                  </a:moveTo>
                  <a:lnTo>
                    <a:pt x="6812" y="5311"/>
                  </a:lnTo>
                  <a:lnTo>
                    <a:pt x="6550" y="5311"/>
                  </a:lnTo>
                  <a:lnTo>
                    <a:pt x="6550" y="4692"/>
                  </a:lnTo>
                  <a:close/>
                  <a:moveTo>
                    <a:pt x="763" y="2953"/>
                  </a:moveTo>
                  <a:cubicBezTo>
                    <a:pt x="1025" y="3215"/>
                    <a:pt x="1168" y="3572"/>
                    <a:pt x="1168" y="3953"/>
                  </a:cubicBezTo>
                  <a:lnTo>
                    <a:pt x="1168" y="6716"/>
                  </a:lnTo>
                  <a:lnTo>
                    <a:pt x="358" y="6716"/>
                  </a:lnTo>
                  <a:lnTo>
                    <a:pt x="358" y="3953"/>
                  </a:lnTo>
                  <a:cubicBezTo>
                    <a:pt x="358" y="3572"/>
                    <a:pt x="501" y="3215"/>
                    <a:pt x="763" y="2953"/>
                  </a:cubicBezTo>
                  <a:close/>
                  <a:moveTo>
                    <a:pt x="1168" y="7097"/>
                  </a:moveTo>
                  <a:lnTo>
                    <a:pt x="1168" y="7930"/>
                  </a:lnTo>
                  <a:cubicBezTo>
                    <a:pt x="1168" y="8097"/>
                    <a:pt x="1025" y="8264"/>
                    <a:pt x="834" y="8264"/>
                  </a:cubicBezTo>
                  <a:lnTo>
                    <a:pt x="691" y="8264"/>
                  </a:lnTo>
                  <a:cubicBezTo>
                    <a:pt x="501" y="8264"/>
                    <a:pt x="358" y="8097"/>
                    <a:pt x="358" y="7930"/>
                  </a:cubicBezTo>
                  <a:lnTo>
                    <a:pt x="358" y="7097"/>
                  </a:lnTo>
                  <a:close/>
                  <a:moveTo>
                    <a:pt x="7979" y="7097"/>
                  </a:moveTo>
                  <a:lnTo>
                    <a:pt x="7979" y="7930"/>
                  </a:lnTo>
                  <a:cubicBezTo>
                    <a:pt x="7979" y="8097"/>
                    <a:pt x="7836" y="8264"/>
                    <a:pt x="7669" y="8264"/>
                  </a:cubicBezTo>
                  <a:lnTo>
                    <a:pt x="7502" y="8264"/>
                  </a:lnTo>
                  <a:cubicBezTo>
                    <a:pt x="7336" y="8264"/>
                    <a:pt x="7169" y="8097"/>
                    <a:pt x="7169" y="7930"/>
                  </a:cubicBezTo>
                  <a:lnTo>
                    <a:pt x="7169" y="7097"/>
                  </a:lnTo>
                  <a:close/>
                  <a:moveTo>
                    <a:pt x="5812" y="2572"/>
                  </a:moveTo>
                  <a:cubicBezTo>
                    <a:pt x="5978" y="3048"/>
                    <a:pt x="6050" y="3549"/>
                    <a:pt x="6050" y="4049"/>
                  </a:cubicBezTo>
                  <a:lnTo>
                    <a:pt x="6050" y="8478"/>
                  </a:lnTo>
                  <a:cubicBezTo>
                    <a:pt x="5597" y="8073"/>
                    <a:pt x="5311" y="7502"/>
                    <a:pt x="5240" y="6883"/>
                  </a:cubicBezTo>
                  <a:lnTo>
                    <a:pt x="5073" y="5382"/>
                  </a:lnTo>
                  <a:cubicBezTo>
                    <a:pt x="5026" y="4882"/>
                    <a:pt x="4788" y="4430"/>
                    <a:pt x="4454" y="4072"/>
                  </a:cubicBezTo>
                  <a:cubicBezTo>
                    <a:pt x="4359" y="3989"/>
                    <a:pt x="4234" y="3947"/>
                    <a:pt x="4112" y="3947"/>
                  </a:cubicBezTo>
                  <a:cubicBezTo>
                    <a:pt x="3990" y="3947"/>
                    <a:pt x="3871" y="3989"/>
                    <a:pt x="3787" y="4072"/>
                  </a:cubicBezTo>
                  <a:cubicBezTo>
                    <a:pt x="3430" y="4430"/>
                    <a:pt x="3216" y="4882"/>
                    <a:pt x="3144" y="5382"/>
                  </a:cubicBezTo>
                  <a:lnTo>
                    <a:pt x="2978" y="6883"/>
                  </a:lnTo>
                  <a:cubicBezTo>
                    <a:pt x="2930" y="7502"/>
                    <a:pt x="2620" y="8073"/>
                    <a:pt x="2168" y="8478"/>
                  </a:cubicBezTo>
                  <a:lnTo>
                    <a:pt x="2168" y="4049"/>
                  </a:lnTo>
                  <a:cubicBezTo>
                    <a:pt x="2168" y="3549"/>
                    <a:pt x="2263" y="3048"/>
                    <a:pt x="2406" y="2572"/>
                  </a:cubicBezTo>
                  <a:close/>
                  <a:moveTo>
                    <a:pt x="2263" y="11264"/>
                  </a:moveTo>
                  <a:lnTo>
                    <a:pt x="2430" y="12098"/>
                  </a:lnTo>
                  <a:cubicBezTo>
                    <a:pt x="2430" y="12122"/>
                    <a:pt x="2430" y="12122"/>
                    <a:pt x="2430" y="12122"/>
                  </a:cubicBezTo>
                  <a:cubicBezTo>
                    <a:pt x="2406" y="12122"/>
                    <a:pt x="2406" y="12146"/>
                    <a:pt x="2406" y="12146"/>
                  </a:cubicBezTo>
                  <a:lnTo>
                    <a:pt x="1382" y="12146"/>
                  </a:lnTo>
                  <a:cubicBezTo>
                    <a:pt x="1358" y="12146"/>
                    <a:pt x="1358" y="12122"/>
                    <a:pt x="1334" y="12122"/>
                  </a:cubicBezTo>
                  <a:cubicBezTo>
                    <a:pt x="1334" y="12122"/>
                    <a:pt x="1334" y="12122"/>
                    <a:pt x="1334" y="12098"/>
                  </a:cubicBezTo>
                  <a:lnTo>
                    <a:pt x="1501" y="11264"/>
                  </a:lnTo>
                  <a:close/>
                  <a:moveTo>
                    <a:pt x="4502" y="11264"/>
                  </a:moveTo>
                  <a:lnTo>
                    <a:pt x="4645" y="12098"/>
                  </a:lnTo>
                  <a:cubicBezTo>
                    <a:pt x="4668" y="12122"/>
                    <a:pt x="4645" y="12122"/>
                    <a:pt x="4645" y="12122"/>
                  </a:cubicBezTo>
                  <a:cubicBezTo>
                    <a:pt x="4645" y="12122"/>
                    <a:pt x="4645" y="12146"/>
                    <a:pt x="4621" y="12146"/>
                  </a:cubicBezTo>
                  <a:lnTo>
                    <a:pt x="3597" y="12146"/>
                  </a:lnTo>
                  <a:cubicBezTo>
                    <a:pt x="3597" y="12146"/>
                    <a:pt x="3573" y="12122"/>
                    <a:pt x="3573" y="12122"/>
                  </a:cubicBezTo>
                  <a:cubicBezTo>
                    <a:pt x="3573" y="12122"/>
                    <a:pt x="3573" y="12122"/>
                    <a:pt x="3573" y="12098"/>
                  </a:cubicBezTo>
                  <a:lnTo>
                    <a:pt x="3740" y="11264"/>
                  </a:lnTo>
                  <a:close/>
                  <a:moveTo>
                    <a:pt x="6717" y="11264"/>
                  </a:moveTo>
                  <a:lnTo>
                    <a:pt x="6883" y="12098"/>
                  </a:lnTo>
                  <a:cubicBezTo>
                    <a:pt x="6883" y="12122"/>
                    <a:pt x="6883" y="12122"/>
                    <a:pt x="6883" y="12122"/>
                  </a:cubicBezTo>
                  <a:cubicBezTo>
                    <a:pt x="6883" y="12122"/>
                    <a:pt x="6859" y="12146"/>
                    <a:pt x="6859" y="12146"/>
                  </a:cubicBezTo>
                  <a:lnTo>
                    <a:pt x="5835" y="12146"/>
                  </a:lnTo>
                  <a:cubicBezTo>
                    <a:pt x="5812" y="12146"/>
                    <a:pt x="5812" y="12122"/>
                    <a:pt x="5812" y="12122"/>
                  </a:cubicBezTo>
                  <a:cubicBezTo>
                    <a:pt x="5812" y="12122"/>
                    <a:pt x="5788" y="12122"/>
                    <a:pt x="5788" y="12098"/>
                  </a:cubicBezTo>
                  <a:lnTo>
                    <a:pt x="5954" y="11264"/>
                  </a:lnTo>
                  <a:close/>
                  <a:moveTo>
                    <a:pt x="4121" y="0"/>
                  </a:moveTo>
                  <a:cubicBezTo>
                    <a:pt x="3883" y="0"/>
                    <a:pt x="3644" y="95"/>
                    <a:pt x="3478" y="286"/>
                  </a:cubicBezTo>
                  <a:lnTo>
                    <a:pt x="3216" y="548"/>
                  </a:lnTo>
                  <a:cubicBezTo>
                    <a:pt x="3144" y="619"/>
                    <a:pt x="3168" y="738"/>
                    <a:pt x="3240" y="810"/>
                  </a:cubicBezTo>
                  <a:cubicBezTo>
                    <a:pt x="3275" y="846"/>
                    <a:pt x="3323" y="863"/>
                    <a:pt x="3371" y="863"/>
                  </a:cubicBezTo>
                  <a:cubicBezTo>
                    <a:pt x="3418" y="863"/>
                    <a:pt x="3466" y="846"/>
                    <a:pt x="3502" y="810"/>
                  </a:cubicBezTo>
                  <a:lnTo>
                    <a:pt x="3740" y="524"/>
                  </a:lnTo>
                  <a:cubicBezTo>
                    <a:pt x="3835" y="429"/>
                    <a:pt x="3978" y="357"/>
                    <a:pt x="4121" y="357"/>
                  </a:cubicBezTo>
                  <a:cubicBezTo>
                    <a:pt x="4240" y="357"/>
                    <a:pt x="4383" y="429"/>
                    <a:pt x="4478" y="524"/>
                  </a:cubicBezTo>
                  <a:lnTo>
                    <a:pt x="4811" y="881"/>
                  </a:lnTo>
                  <a:cubicBezTo>
                    <a:pt x="5169" y="1262"/>
                    <a:pt x="5454" y="1715"/>
                    <a:pt x="5669" y="2215"/>
                  </a:cubicBezTo>
                  <a:lnTo>
                    <a:pt x="2549" y="2215"/>
                  </a:lnTo>
                  <a:cubicBezTo>
                    <a:pt x="2692" y="1905"/>
                    <a:pt x="2835" y="1620"/>
                    <a:pt x="3025" y="1358"/>
                  </a:cubicBezTo>
                  <a:cubicBezTo>
                    <a:pt x="3097" y="1262"/>
                    <a:pt x="3073" y="1167"/>
                    <a:pt x="3001" y="1096"/>
                  </a:cubicBezTo>
                  <a:cubicBezTo>
                    <a:pt x="2962" y="1076"/>
                    <a:pt x="2918" y="1064"/>
                    <a:pt x="2878" y="1064"/>
                  </a:cubicBezTo>
                  <a:cubicBezTo>
                    <a:pt x="2820" y="1064"/>
                    <a:pt x="2767" y="1087"/>
                    <a:pt x="2740" y="1143"/>
                  </a:cubicBezTo>
                  <a:cubicBezTo>
                    <a:pt x="2120" y="2001"/>
                    <a:pt x="1811" y="3001"/>
                    <a:pt x="1811" y="4049"/>
                  </a:cubicBezTo>
                  <a:lnTo>
                    <a:pt x="1811" y="4311"/>
                  </a:lnTo>
                  <a:lnTo>
                    <a:pt x="1525" y="4311"/>
                  </a:lnTo>
                  <a:lnTo>
                    <a:pt x="1525" y="3953"/>
                  </a:lnTo>
                  <a:cubicBezTo>
                    <a:pt x="1525" y="3477"/>
                    <a:pt x="1358" y="3025"/>
                    <a:pt x="1025" y="2691"/>
                  </a:cubicBezTo>
                  <a:cubicBezTo>
                    <a:pt x="953" y="2620"/>
                    <a:pt x="858" y="2572"/>
                    <a:pt x="763" y="2572"/>
                  </a:cubicBezTo>
                  <a:cubicBezTo>
                    <a:pt x="668" y="2572"/>
                    <a:pt x="572" y="2620"/>
                    <a:pt x="501" y="2691"/>
                  </a:cubicBezTo>
                  <a:cubicBezTo>
                    <a:pt x="168" y="3025"/>
                    <a:pt x="1" y="3477"/>
                    <a:pt x="1" y="3953"/>
                  </a:cubicBezTo>
                  <a:lnTo>
                    <a:pt x="1" y="7930"/>
                  </a:lnTo>
                  <a:cubicBezTo>
                    <a:pt x="1" y="8311"/>
                    <a:pt x="310" y="8621"/>
                    <a:pt x="691" y="8621"/>
                  </a:cubicBezTo>
                  <a:lnTo>
                    <a:pt x="834" y="8621"/>
                  </a:lnTo>
                  <a:cubicBezTo>
                    <a:pt x="1215" y="8621"/>
                    <a:pt x="1525" y="8311"/>
                    <a:pt x="1525" y="7930"/>
                  </a:cubicBezTo>
                  <a:lnTo>
                    <a:pt x="1525" y="5692"/>
                  </a:lnTo>
                  <a:lnTo>
                    <a:pt x="1811" y="5692"/>
                  </a:lnTo>
                  <a:lnTo>
                    <a:pt x="1811" y="8740"/>
                  </a:lnTo>
                  <a:cubicBezTo>
                    <a:pt x="1715" y="8812"/>
                    <a:pt x="1620" y="8859"/>
                    <a:pt x="1525" y="8907"/>
                  </a:cubicBezTo>
                  <a:cubicBezTo>
                    <a:pt x="1239" y="9026"/>
                    <a:pt x="1001" y="9264"/>
                    <a:pt x="882" y="9550"/>
                  </a:cubicBezTo>
                  <a:cubicBezTo>
                    <a:pt x="834" y="9645"/>
                    <a:pt x="882" y="9764"/>
                    <a:pt x="977" y="9812"/>
                  </a:cubicBezTo>
                  <a:cubicBezTo>
                    <a:pt x="994" y="9816"/>
                    <a:pt x="1010" y="9818"/>
                    <a:pt x="1026" y="9818"/>
                  </a:cubicBezTo>
                  <a:cubicBezTo>
                    <a:pt x="1104" y="9818"/>
                    <a:pt x="1176" y="9772"/>
                    <a:pt x="1215" y="9693"/>
                  </a:cubicBezTo>
                  <a:cubicBezTo>
                    <a:pt x="1311" y="9502"/>
                    <a:pt x="1477" y="9335"/>
                    <a:pt x="1668" y="9240"/>
                  </a:cubicBezTo>
                  <a:cubicBezTo>
                    <a:pt x="2597" y="8812"/>
                    <a:pt x="3240" y="7930"/>
                    <a:pt x="3359" y="6930"/>
                  </a:cubicBezTo>
                  <a:lnTo>
                    <a:pt x="3525" y="5430"/>
                  </a:lnTo>
                  <a:cubicBezTo>
                    <a:pt x="3573" y="5025"/>
                    <a:pt x="3740" y="4620"/>
                    <a:pt x="4049" y="4334"/>
                  </a:cubicBezTo>
                  <a:cubicBezTo>
                    <a:pt x="4061" y="4311"/>
                    <a:pt x="4085" y="4299"/>
                    <a:pt x="4112" y="4299"/>
                  </a:cubicBezTo>
                  <a:cubicBezTo>
                    <a:pt x="4139" y="4299"/>
                    <a:pt x="4168" y="4311"/>
                    <a:pt x="4192" y="4334"/>
                  </a:cubicBezTo>
                  <a:cubicBezTo>
                    <a:pt x="4478" y="4620"/>
                    <a:pt x="4668" y="5025"/>
                    <a:pt x="4716" y="5430"/>
                  </a:cubicBezTo>
                  <a:lnTo>
                    <a:pt x="4883" y="6930"/>
                  </a:lnTo>
                  <a:cubicBezTo>
                    <a:pt x="4978" y="7930"/>
                    <a:pt x="5621" y="8812"/>
                    <a:pt x="6550" y="9240"/>
                  </a:cubicBezTo>
                  <a:cubicBezTo>
                    <a:pt x="6883" y="9383"/>
                    <a:pt x="7074" y="9716"/>
                    <a:pt x="7074" y="10050"/>
                  </a:cubicBezTo>
                  <a:lnTo>
                    <a:pt x="7074" y="10883"/>
                  </a:lnTo>
                  <a:lnTo>
                    <a:pt x="1144" y="10883"/>
                  </a:lnTo>
                  <a:lnTo>
                    <a:pt x="1144" y="10359"/>
                  </a:lnTo>
                  <a:cubicBezTo>
                    <a:pt x="1144" y="10264"/>
                    <a:pt x="1072" y="10169"/>
                    <a:pt x="953" y="10169"/>
                  </a:cubicBezTo>
                  <a:cubicBezTo>
                    <a:pt x="858" y="10169"/>
                    <a:pt x="787" y="10264"/>
                    <a:pt x="787" y="10359"/>
                  </a:cubicBezTo>
                  <a:lnTo>
                    <a:pt x="787" y="10931"/>
                  </a:lnTo>
                  <a:cubicBezTo>
                    <a:pt x="787" y="11098"/>
                    <a:pt x="930" y="11264"/>
                    <a:pt x="1120" y="11264"/>
                  </a:cubicBezTo>
                  <a:lnTo>
                    <a:pt x="977" y="12026"/>
                  </a:lnTo>
                  <a:cubicBezTo>
                    <a:pt x="953" y="12146"/>
                    <a:pt x="977" y="12265"/>
                    <a:pt x="1072" y="12360"/>
                  </a:cubicBezTo>
                  <a:cubicBezTo>
                    <a:pt x="1144" y="12455"/>
                    <a:pt x="1263" y="12503"/>
                    <a:pt x="1382" y="12503"/>
                  </a:cubicBezTo>
                  <a:lnTo>
                    <a:pt x="2406" y="12503"/>
                  </a:lnTo>
                  <a:cubicBezTo>
                    <a:pt x="2525" y="12503"/>
                    <a:pt x="2620" y="12455"/>
                    <a:pt x="2716" y="12360"/>
                  </a:cubicBezTo>
                  <a:cubicBezTo>
                    <a:pt x="2787" y="12265"/>
                    <a:pt x="2811" y="12146"/>
                    <a:pt x="2787" y="12026"/>
                  </a:cubicBezTo>
                  <a:lnTo>
                    <a:pt x="2644" y="11264"/>
                  </a:lnTo>
                  <a:lnTo>
                    <a:pt x="3359" y="11264"/>
                  </a:lnTo>
                  <a:lnTo>
                    <a:pt x="3216" y="12026"/>
                  </a:lnTo>
                  <a:cubicBezTo>
                    <a:pt x="3192" y="12146"/>
                    <a:pt x="3216" y="12265"/>
                    <a:pt x="3287" y="12360"/>
                  </a:cubicBezTo>
                  <a:cubicBezTo>
                    <a:pt x="3383" y="12455"/>
                    <a:pt x="3478" y="12503"/>
                    <a:pt x="3597" y="12503"/>
                  </a:cubicBezTo>
                  <a:lnTo>
                    <a:pt x="4621" y="12503"/>
                  </a:lnTo>
                  <a:cubicBezTo>
                    <a:pt x="4740" y="12503"/>
                    <a:pt x="4859" y="12455"/>
                    <a:pt x="4930" y="12360"/>
                  </a:cubicBezTo>
                  <a:cubicBezTo>
                    <a:pt x="5002" y="12265"/>
                    <a:pt x="5050" y="12146"/>
                    <a:pt x="5026" y="12026"/>
                  </a:cubicBezTo>
                  <a:lnTo>
                    <a:pt x="4859" y="11264"/>
                  </a:lnTo>
                  <a:lnTo>
                    <a:pt x="5597" y="11264"/>
                  </a:lnTo>
                  <a:lnTo>
                    <a:pt x="5431" y="12026"/>
                  </a:lnTo>
                  <a:cubicBezTo>
                    <a:pt x="5431" y="12146"/>
                    <a:pt x="5454" y="12265"/>
                    <a:pt x="5526" y="12360"/>
                  </a:cubicBezTo>
                  <a:cubicBezTo>
                    <a:pt x="5597" y="12455"/>
                    <a:pt x="5716" y="12503"/>
                    <a:pt x="5835" y="12503"/>
                  </a:cubicBezTo>
                  <a:lnTo>
                    <a:pt x="6859" y="12503"/>
                  </a:lnTo>
                  <a:cubicBezTo>
                    <a:pt x="6978" y="12503"/>
                    <a:pt x="7098" y="12455"/>
                    <a:pt x="7169" y="12360"/>
                  </a:cubicBezTo>
                  <a:cubicBezTo>
                    <a:pt x="7240" y="12265"/>
                    <a:pt x="7264" y="12146"/>
                    <a:pt x="7240" y="12026"/>
                  </a:cubicBezTo>
                  <a:lnTo>
                    <a:pt x="7098" y="11264"/>
                  </a:lnTo>
                  <a:lnTo>
                    <a:pt x="7121" y="11264"/>
                  </a:lnTo>
                  <a:cubicBezTo>
                    <a:pt x="7312" y="11264"/>
                    <a:pt x="7455" y="11098"/>
                    <a:pt x="7455" y="10931"/>
                  </a:cubicBezTo>
                  <a:lnTo>
                    <a:pt x="7455" y="10050"/>
                  </a:lnTo>
                  <a:cubicBezTo>
                    <a:pt x="7455" y="9550"/>
                    <a:pt x="7145" y="9097"/>
                    <a:pt x="6693" y="8907"/>
                  </a:cubicBezTo>
                  <a:cubicBezTo>
                    <a:pt x="6597" y="8859"/>
                    <a:pt x="6502" y="8812"/>
                    <a:pt x="6407" y="8740"/>
                  </a:cubicBezTo>
                  <a:lnTo>
                    <a:pt x="6407" y="5692"/>
                  </a:lnTo>
                  <a:lnTo>
                    <a:pt x="6812" y="5692"/>
                  </a:lnTo>
                  <a:lnTo>
                    <a:pt x="6812" y="7930"/>
                  </a:lnTo>
                  <a:cubicBezTo>
                    <a:pt x="6812" y="8311"/>
                    <a:pt x="7121" y="8621"/>
                    <a:pt x="7502" y="8621"/>
                  </a:cubicBezTo>
                  <a:lnTo>
                    <a:pt x="7669" y="8621"/>
                  </a:lnTo>
                  <a:cubicBezTo>
                    <a:pt x="8050" y="8621"/>
                    <a:pt x="8360" y="8311"/>
                    <a:pt x="8360" y="7930"/>
                  </a:cubicBezTo>
                  <a:lnTo>
                    <a:pt x="8360" y="5454"/>
                  </a:lnTo>
                  <a:cubicBezTo>
                    <a:pt x="8360" y="5335"/>
                    <a:pt x="8264" y="5263"/>
                    <a:pt x="8169" y="5263"/>
                  </a:cubicBezTo>
                  <a:cubicBezTo>
                    <a:pt x="8074" y="5263"/>
                    <a:pt x="7979" y="5335"/>
                    <a:pt x="7979" y="5454"/>
                  </a:cubicBezTo>
                  <a:lnTo>
                    <a:pt x="7979" y="6716"/>
                  </a:lnTo>
                  <a:lnTo>
                    <a:pt x="7193" y="6716"/>
                  </a:lnTo>
                  <a:lnTo>
                    <a:pt x="7193" y="3953"/>
                  </a:lnTo>
                  <a:cubicBezTo>
                    <a:pt x="7193" y="3572"/>
                    <a:pt x="7336" y="3215"/>
                    <a:pt x="7574" y="2953"/>
                  </a:cubicBezTo>
                  <a:cubicBezTo>
                    <a:pt x="7836" y="3215"/>
                    <a:pt x="7979" y="3572"/>
                    <a:pt x="7979" y="3953"/>
                  </a:cubicBezTo>
                  <a:lnTo>
                    <a:pt x="7979" y="4715"/>
                  </a:lnTo>
                  <a:cubicBezTo>
                    <a:pt x="7979" y="4811"/>
                    <a:pt x="8074" y="4906"/>
                    <a:pt x="8169" y="4906"/>
                  </a:cubicBezTo>
                  <a:cubicBezTo>
                    <a:pt x="8264" y="4906"/>
                    <a:pt x="8360" y="4811"/>
                    <a:pt x="8360" y="4715"/>
                  </a:cubicBezTo>
                  <a:lnTo>
                    <a:pt x="8360" y="3953"/>
                  </a:lnTo>
                  <a:cubicBezTo>
                    <a:pt x="8360" y="3477"/>
                    <a:pt x="8169" y="3025"/>
                    <a:pt x="7860" y="2691"/>
                  </a:cubicBezTo>
                  <a:cubicBezTo>
                    <a:pt x="7788" y="2620"/>
                    <a:pt x="7693" y="2572"/>
                    <a:pt x="7574" y="2572"/>
                  </a:cubicBezTo>
                  <a:cubicBezTo>
                    <a:pt x="7479" y="2572"/>
                    <a:pt x="7383" y="2620"/>
                    <a:pt x="7312" y="2691"/>
                  </a:cubicBezTo>
                  <a:cubicBezTo>
                    <a:pt x="7002" y="3025"/>
                    <a:pt x="6812" y="3477"/>
                    <a:pt x="6812" y="3953"/>
                  </a:cubicBezTo>
                  <a:lnTo>
                    <a:pt x="6812" y="4311"/>
                  </a:lnTo>
                  <a:lnTo>
                    <a:pt x="6407" y="4311"/>
                  </a:lnTo>
                  <a:lnTo>
                    <a:pt x="6407" y="4049"/>
                  </a:lnTo>
                  <a:cubicBezTo>
                    <a:pt x="6407" y="2786"/>
                    <a:pt x="5931" y="1572"/>
                    <a:pt x="5073" y="619"/>
                  </a:cubicBezTo>
                  <a:lnTo>
                    <a:pt x="4740" y="286"/>
                  </a:lnTo>
                  <a:cubicBezTo>
                    <a:pt x="4573" y="95"/>
                    <a:pt x="4359" y="0"/>
                    <a:pt x="4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3"/>
          <p:cNvSpPr/>
          <p:nvPr/>
        </p:nvSpPr>
        <p:spPr>
          <a:xfrm>
            <a:off x="7270388" y="1534526"/>
            <a:ext cx="302170" cy="445184"/>
          </a:xfrm>
          <a:custGeom>
            <a:rect b="b" l="l" r="r" t="t"/>
            <a:pathLst>
              <a:path extrusionOk="0" h="12492" w="8479">
                <a:moveTo>
                  <a:pt x="3120" y="417"/>
                </a:moveTo>
                <a:cubicBezTo>
                  <a:pt x="2977" y="560"/>
                  <a:pt x="2858" y="775"/>
                  <a:pt x="2739" y="1037"/>
                </a:cubicBezTo>
                <a:cubicBezTo>
                  <a:pt x="2406" y="965"/>
                  <a:pt x="2120" y="894"/>
                  <a:pt x="1858" y="775"/>
                </a:cubicBezTo>
                <a:cubicBezTo>
                  <a:pt x="2239" y="584"/>
                  <a:pt x="2644" y="441"/>
                  <a:pt x="3072" y="417"/>
                </a:cubicBezTo>
                <a:close/>
                <a:moveTo>
                  <a:pt x="5406" y="417"/>
                </a:moveTo>
                <a:cubicBezTo>
                  <a:pt x="5835" y="441"/>
                  <a:pt x="6240" y="584"/>
                  <a:pt x="6621" y="775"/>
                </a:cubicBezTo>
                <a:cubicBezTo>
                  <a:pt x="6359" y="894"/>
                  <a:pt x="6073" y="965"/>
                  <a:pt x="5740" y="1037"/>
                </a:cubicBezTo>
                <a:cubicBezTo>
                  <a:pt x="5621" y="775"/>
                  <a:pt x="5501" y="560"/>
                  <a:pt x="5359" y="417"/>
                </a:cubicBezTo>
                <a:close/>
                <a:moveTo>
                  <a:pt x="4239" y="370"/>
                </a:moveTo>
                <a:cubicBezTo>
                  <a:pt x="4406" y="370"/>
                  <a:pt x="4549" y="370"/>
                  <a:pt x="4716" y="417"/>
                </a:cubicBezTo>
                <a:cubicBezTo>
                  <a:pt x="4954" y="441"/>
                  <a:pt x="5192" y="703"/>
                  <a:pt x="5359" y="1108"/>
                </a:cubicBezTo>
                <a:cubicBezTo>
                  <a:pt x="5120" y="1132"/>
                  <a:pt x="4858" y="1156"/>
                  <a:pt x="4597" y="1179"/>
                </a:cubicBezTo>
                <a:cubicBezTo>
                  <a:pt x="4501" y="1179"/>
                  <a:pt x="4430" y="1275"/>
                  <a:pt x="4430" y="1370"/>
                </a:cubicBezTo>
                <a:cubicBezTo>
                  <a:pt x="4430" y="1465"/>
                  <a:pt x="4501" y="1537"/>
                  <a:pt x="4597" y="1537"/>
                </a:cubicBezTo>
                <a:lnTo>
                  <a:pt x="4620" y="1537"/>
                </a:lnTo>
                <a:cubicBezTo>
                  <a:pt x="4930" y="1537"/>
                  <a:pt x="5216" y="1489"/>
                  <a:pt x="5501" y="1465"/>
                </a:cubicBezTo>
                <a:cubicBezTo>
                  <a:pt x="5716" y="2108"/>
                  <a:pt x="5811" y="2942"/>
                  <a:pt x="5740" y="3751"/>
                </a:cubicBezTo>
                <a:cubicBezTo>
                  <a:pt x="5668" y="4585"/>
                  <a:pt x="5406" y="5371"/>
                  <a:pt x="5144" y="6157"/>
                </a:cubicBezTo>
                <a:cubicBezTo>
                  <a:pt x="5025" y="6514"/>
                  <a:pt x="4906" y="6871"/>
                  <a:pt x="4811" y="7204"/>
                </a:cubicBezTo>
                <a:lnTo>
                  <a:pt x="3668" y="7204"/>
                </a:lnTo>
                <a:cubicBezTo>
                  <a:pt x="3572" y="6871"/>
                  <a:pt x="3453" y="6514"/>
                  <a:pt x="3334" y="6157"/>
                </a:cubicBezTo>
                <a:cubicBezTo>
                  <a:pt x="3072" y="5371"/>
                  <a:pt x="2810" y="4585"/>
                  <a:pt x="2739" y="3751"/>
                </a:cubicBezTo>
                <a:cubicBezTo>
                  <a:pt x="2668" y="2942"/>
                  <a:pt x="2763" y="2108"/>
                  <a:pt x="2977" y="1465"/>
                </a:cubicBezTo>
                <a:cubicBezTo>
                  <a:pt x="3263" y="1489"/>
                  <a:pt x="3549" y="1537"/>
                  <a:pt x="3858" y="1537"/>
                </a:cubicBezTo>
                <a:lnTo>
                  <a:pt x="3882" y="1537"/>
                </a:lnTo>
                <a:cubicBezTo>
                  <a:pt x="3977" y="1537"/>
                  <a:pt x="4049" y="1465"/>
                  <a:pt x="4049" y="1370"/>
                </a:cubicBezTo>
                <a:cubicBezTo>
                  <a:pt x="4073" y="1275"/>
                  <a:pt x="3977" y="1179"/>
                  <a:pt x="3882" y="1179"/>
                </a:cubicBezTo>
                <a:cubicBezTo>
                  <a:pt x="3620" y="1156"/>
                  <a:pt x="3358" y="1132"/>
                  <a:pt x="3120" y="1108"/>
                </a:cubicBezTo>
                <a:cubicBezTo>
                  <a:pt x="3287" y="703"/>
                  <a:pt x="3525" y="441"/>
                  <a:pt x="3763" y="417"/>
                </a:cubicBezTo>
                <a:cubicBezTo>
                  <a:pt x="3930" y="370"/>
                  <a:pt x="4073" y="370"/>
                  <a:pt x="4239" y="370"/>
                </a:cubicBezTo>
                <a:close/>
                <a:moveTo>
                  <a:pt x="6954" y="1037"/>
                </a:moveTo>
                <a:cubicBezTo>
                  <a:pt x="7121" y="1156"/>
                  <a:pt x="7288" y="1322"/>
                  <a:pt x="7407" y="1489"/>
                </a:cubicBezTo>
                <a:cubicBezTo>
                  <a:pt x="7907" y="2132"/>
                  <a:pt x="8097" y="2942"/>
                  <a:pt x="7954" y="3728"/>
                </a:cubicBezTo>
                <a:cubicBezTo>
                  <a:pt x="7811" y="4537"/>
                  <a:pt x="7192" y="5323"/>
                  <a:pt x="6597" y="6109"/>
                </a:cubicBezTo>
                <a:cubicBezTo>
                  <a:pt x="6311" y="6466"/>
                  <a:pt x="6025" y="6847"/>
                  <a:pt x="5811" y="7204"/>
                </a:cubicBezTo>
                <a:lnTo>
                  <a:pt x="5192" y="7204"/>
                </a:lnTo>
                <a:cubicBezTo>
                  <a:pt x="5287" y="6895"/>
                  <a:pt x="5382" y="6585"/>
                  <a:pt x="5501" y="6276"/>
                </a:cubicBezTo>
                <a:cubicBezTo>
                  <a:pt x="5763" y="5466"/>
                  <a:pt x="6049" y="4656"/>
                  <a:pt x="6097" y="3775"/>
                </a:cubicBezTo>
                <a:cubicBezTo>
                  <a:pt x="6168" y="2942"/>
                  <a:pt x="6097" y="2084"/>
                  <a:pt x="5859" y="1394"/>
                </a:cubicBezTo>
                <a:cubicBezTo>
                  <a:pt x="6287" y="1299"/>
                  <a:pt x="6645" y="1179"/>
                  <a:pt x="6954" y="1037"/>
                </a:cubicBezTo>
                <a:close/>
                <a:moveTo>
                  <a:pt x="3382" y="7562"/>
                </a:moveTo>
                <a:cubicBezTo>
                  <a:pt x="3406" y="7705"/>
                  <a:pt x="3430" y="7824"/>
                  <a:pt x="3453" y="7943"/>
                </a:cubicBezTo>
                <a:lnTo>
                  <a:pt x="3049" y="7943"/>
                </a:lnTo>
                <a:cubicBezTo>
                  <a:pt x="3001" y="7824"/>
                  <a:pt x="2953" y="7705"/>
                  <a:pt x="2882" y="7562"/>
                </a:cubicBezTo>
                <a:close/>
                <a:moveTo>
                  <a:pt x="4739" y="7562"/>
                </a:moveTo>
                <a:cubicBezTo>
                  <a:pt x="4692" y="7705"/>
                  <a:pt x="4668" y="7824"/>
                  <a:pt x="4644" y="7943"/>
                </a:cubicBezTo>
                <a:lnTo>
                  <a:pt x="3834" y="7943"/>
                </a:lnTo>
                <a:cubicBezTo>
                  <a:pt x="3811" y="7824"/>
                  <a:pt x="3787" y="7705"/>
                  <a:pt x="3739" y="7562"/>
                </a:cubicBezTo>
                <a:close/>
                <a:moveTo>
                  <a:pt x="5597" y="7562"/>
                </a:moveTo>
                <a:cubicBezTo>
                  <a:pt x="5525" y="7705"/>
                  <a:pt x="5478" y="7824"/>
                  <a:pt x="5430" y="7943"/>
                </a:cubicBezTo>
                <a:lnTo>
                  <a:pt x="5025" y="7943"/>
                </a:lnTo>
                <a:cubicBezTo>
                  <a:pt x="5049" y="7824"/>
                  <a:pt x="5073" y="7705"/>
                  <a:pt x="5097" y="7562"/>
                </a:cubicBezTo>
                <a:close/>
                <a:moveTo>
                  <a:pt x="4406" y="8324"/>
                </a:moveTo>
                <a:lnTo>
                  <a:pt x="4239" y="8633"/>
                </a:lnTo>
                <a:lnTo>
                  <a:pt x="4073" y="8324"/>
                </a:lnTo>
                <a:close/>
                <a:moveTo>
                  <a:pt x="3644" y="8324"/>
                </a:moveTo>
                <a:lnTo>
                  <a:pt x="4049" y="9062"/>
                </a:lnTo>
                <a:lnTo>
                  <a:pt x="4049" y="9848"/>
                </a:lnTo>
                <a:lnTo>
                  <a:pt x="3096" y="9848"/>
                </a:lnTo>
                <a:cubicBezTo>
                  <a:pt x="3382" y="9348"/>
                  <a:pt x="3477" y="8824"/>
                  <a:pt x="3358" y="8324"/>
                </a:cubicBezTo>
                <a:close/>
                <a:moveTo>
                  <a:pt x="5120" y="8324"/>
                </a:moveTo>
                <a:cubicBezTo>
                  <a:pt x="5001" y="8824"/>
                  <a:pt x="5097" y="9348"/>
                  <a:pt x="5382" y="9848"/>
                </a:cubicBezTo>
                <a:lnTo>
                  <a:pt x="4430" y="9848"/>
                </a:lnTo>
                <a:lnTo>
                  <a:pt x="4430" y="9062"/>
                </a:lnTo>
                <a:lnTo>
                  <a:pt x="4835" y="8324"/>
                </a:lnTo>
                <a:close/>
                <a:moveTo>
                  <a:pt x="3596" y="10729"/>
                </a:moveTo>
                <a:cubicBezTo>
                  <a:pt x="3692" y="10729"/>
                  <a:pt x="3787" y="10824"/>
                  <a:pt x="3787" y="10943"/>
                </a:cubicBezTo>
                <a:cubicBezTo>
                  <a:pt x="3787" y="10967"/>
                  <a:pt x="3787" y="10967"/>
                  <a:pt x="3787" y="10967"/>
                </a:cubicBezTo>
                <a:cubicBezTo>
                  <a:pt x="3739" y="10991"/>
                  <a:pt x="3644" y="10991"/>
                  <a:pt x="3572" y="10991"/>
                </a:cubicBezTo>
                <a:cubicBezTo>
                  <a:pt x="3525" y="10991"/>
                  <a:pt x="3453" y="10991"/>
                  <a:pt x="3406" y="10967"/>
                </a:cubicBezTo>
                <a:cubicBezTo>
                  <a:pt x="3406" y="10967"/>
                  <a:pt x="3406" y="10967"/>
                  <a:pt x="3406" y="10943"/>
                </a:cubicBezTo>
                <a:cubicBezTo>
                  <a:pt x="3406" y="10824"/>
                  <a:pt x="3501" y="10729"/>
                  <a:pt x="3596" y="10729"/>
                </a:cubicBezTo>
                <a:close/>
                <a:moveTo>
                  <a:pt x="4882" y="10729"/>
                </a:moveTo>
                <a:cubicBezTo>
                  <a:pt x="4978" y="10729"/>
                  <a:pt x="5073" y="10824"/>
                  <a:pt x="5073" y="10943"/>
                </a:cubicBezTo>
                <a:cubicBezTo>
                  <a:pt x="5073" y="10967"/>
                  <a:pt x="5073" y="10967"/>
                  <a:pt x="5073" y="10967"/>
                </a:cubicBezTo>
                <a:cubicBezTo>
                  <a:pt x="5025" y="10991"/>
                  <a:pt x="4930" y="10991"/>
                  <a:pt x="4858" y="10991"/>
                </a:cubicBezTo>
                <a:cubicBezTo>
                  <a:pt x="4811" y="10991"/>
                  <a:pt x="4716" y="10991"/>
                  <a:pt x="4692" y="10967"/>
                </a:cubicBezTo>
                <a:cubicBezTo>
                  <a:pt x="4692" y="10967"/>
                  <a:pt x="4692" y="10967"/>
                  <a:pt x="4692" y="10943"/>
                </a:cubicBezTo>
                <a:cubicBezTo>
                  <a:pt x="4692" y="10824"/>
                  <a:pt x="4787" y="10729"/>
                  <a:pt x="4882" y="10729"/>
                </a:cubicBezTo>
                <a:close/>
                <a:moveTo>
                  <a:pt x="4239" y="1"/>
                </a:moveTo>
                <a:cubicBezTo>
                  <a:pt x="3840" y="1"/>
                  <a:pt x="3442" y="13"/>
                  <a:pt x="3049" y="36"/>
                </a:cubicBezTo>
                <a:cubicBezTo>
                  <a:pt x="2144" y="108"/>
                  <a:pt x="1310" y="560"/>
                  <a:pt x="762" y="1275"/>
                </a:cubicBezTo>
                <a:cubicBezTo>
                  <a:pt x="215" y="1989"/>
                  <a:pt x="0" y="2894"/>
                  <a:pt x="167" y="3799"/>
                </a:cubicBezTo>
                <a:cubicBezTo>
                  <a:pt x="310" y="4609"/>
                  <a:pt x="834" y="5371"/>
                  <a:pt x="1429" y="6133"/>
                </a:cubicBezTo>
                <a:cubicBezTo>
                  <a:pt x="1471" y="6174"/>
                  <a:pt x="1520" y="6200"/>
                  <a:pt x="1573" y="6200"/>
                </a:cubicBezTo>
                <a:cubicBezTo>
                  <a:pt x="1611" y="6200"/>
                  <a:pt x="1651" y="6187"/>
                  <a:pt x="1691" y="6157"/>
                </a:cubicBezTo>
                <a:cubicBezTo>
                  <a:pt x="1763" y="6085"/>
                  <a:pt x="1786" y="5990"/>
                  <a:pt x="1715" y="5895"/>
                </a:cubicBezTo>
                <a:cubicBezTo>
                  <a:pt x="1167" y="5180"/>
                  <a:pt x="643" y="4466"/>
                  <a:pt x="524" y="3728"/>
                </a:cubicBezTo>
                <a:cubicBezTo>
                  <a:pt x="381" y="2942"/>
                  <a:pt x="572" y="2132"/>
                  <a:pt x="1072" y="1489"/>
                </a:cubicBezTo>
                <a:cubicBezTo>
                  <a:pt x="1191" y="1322"/>
                  <a:pt x="1358" y="1156"/>
                  <a:pt x="1524" y="1037"/>
                </a:cubicBezTo>
                <a:cubicBezTo>
                  <a:pt x="1834" y="1179"/>
                  <a:pt x="2191" y="1299"/>
                  <a:pt x="2620" y="1394"/>
                </a:cubicBezTo>
                <a:cubicBezTo>
                  <a:pt x="2382" y="2084"/>
                  <a:pt x="2310" y="2942"/>
                  <a:pt x="2382" y="3775"/>
                </a:cubicBezTo>
                <a:cubicBezTo>
                  <a:pt x="2429" y="4656"/>
                  <a:pt x="2715" y="5466"/>
                  <a:pt x="2977" y="6276"/>
                </a:cubicBezTo>
                <a:cubicBezTo>
                  <a:pt x="3096" y="6585"/>
                  <a:pt x="3191" y="6895"/>
                  <a:pt x="3287" y="7204"/>
                </a:cubicBezTo>
                <a:lnTo>
                  <a:pt x="2668" y="7204"/>
                </a:lnTo>
                <a:cubicBezTo>
                  <a:pt x="2525" y="6966"/>
                  <a:pt x="2334" y="6704"/>
                  <a:pt x="2167" y="6490"/>
                </a:cubicBezTo>
                <a:cubicBezTo>
                  <a:pt x="2126" y="6434"/>
                  <a:pt x="2076" y="6411"/>
                  <a:pt x="2022" y="6411"/>
                </a:cubicBezTo>
                <a:cubicBezTo>
                  <a:pt x="1984" y="6411"/>
                  <a:pt x="1945" y="6423"/>
                  <a:pt x="1905" y="6442"/>
                </a:cubicBezTo>
                <a:cubicBezTo>
                  <a:pt x="1834" y="6514"/>
                  <a:pt x="1810" y="6633"/>
                  <a:pt x="1882" y="6704"/>
                </a:cubicBezTo>
                <a:cubicBezTo>
                  <a:pt x="2001" y="6871"/>
                  <a:pt x="2120" y="7038"/>
                  <a:pt x="2239" y="7204"/>
                </a:cubicBezTo>
                <a:lnTo>
                  <a:pt x="2167" y="7204"/>
                </a:lnTo>
                <a:cubicBezTo>
                  <a:pt x="2072" y="7204"/>
                  <a:pt x="1977" y="7276"/>
                  <a:pt x="1977" y="7395"/>
                </a:cubicBezTo>
                <a:cubicBezTo>
                  <a:pt x="1977" y="7490"/>
                  <a:pt x="2072" y="7562"/>
                  <a:pt x="2167" y="7562"/>
                </a:cubicBezTo>
                <a:lnTo>
                  <a:pt x="2453" y="7562"/>
                </a:lnTo>
                <a:cubicBezTo>
                  <a:pt x="2572" y="7776"/>
                  <a:pt x="2668" y="7990"/>
                  <a:pt x="2739" y="8181"/>
                </a:cubicBezTo>
                <a:cubicBezTo>
                  <a:pt x="2763" y="8252"/>
                  <a:pt x="2834" y="8324"/>
                  <a:pt x="2906" y="8324"/>
                </a:cubicBezTo>
                <a:lnTo>
                  <a:pt x="2977" y="8324"/>
                </a:lnTo>
                <a:cubicBezTo>
                  <a:pt x="3120" y="8848"/>
                  <a:pt x="3025" y="9348"/>
                  <a:pt x="2668" y="9848"/>
                </a:cubicBezTo>
                <a:lnTo>
                  <a:pt x="2072" y="9848"/>
                </a:lnTo>
                <a:cubicBezTo>
                  <a:pt x="1977" y="9848"/>
                  <a:pt x="1882" y="9919"/>
                  <a:pt x="1882" y="10015"/>
                </a:cubicBezTo>
                <a:cubicBezTo>
                  <a:pt x="1882" y="10134"/>
                  <a:pt x="1977" y="10205"/>
                  <a:pt x="2072" y="10205"/>
                </a:cubicBezTo>
                <a:lnTo>
                  <a:pt x="2382" y="10205"/>
                </a:lnTo>
                <a:lnTo>
                  <a:pt x="2739" y="11872"/>
                </a:lnTo>
                <a:cubicBezTo>
                  <a:pt x="2810" y="12229"/>
                  <a:pt x="3120" y="12491"/>
                  <a:pt x="3501" y="12491"/>
                </a:cubicBezTo>
                <a:lnTo>
                  <a:pt x="4978" y="12491"/>
                </a:lnTo>
                <a:cubicBezTo>
                  <a:pt x="5359" y="12491"/>
                  <a:pt x="5668" y="12229"/>
                  <a:pt x="5740" y="11872"/>
                </a:cubicBezTo>
                <a:lnTo>
                  <a:pt x="5787" y="11705"/>
                </a:lnTo>
                <a:cubicBezTo>
                  <a:pt x="5811" y="11610"/>
                  <a:pt x="5740" y="11515"/>
                  <a:pt x="5644" y="11491"/>
                </a:cubicBezTo>
                <a:cubicBezTo>
                  <a:pt x="5632" y="11488"/>
                  <a:pt x="5619" y="11486"/>
                  <a:pt x="5607" y="11486"/>
                </a:cubicBezTo>
                <a:cubicBezTo>
                  <a:pt x="5525" y="11486"/>
                  <a:pt x="5451" y="11551"/>
                  <a:pt x="5430" y="11634"/>
                </a:cubicBezTo>
                <a:lnTo>
                  <a:pt x="5382" y="11801"/>
                </a:lnTo>
                <a:cubicBezTo>
                  <a:pt x="5359" y="11991"/>
                  <a:pt x="5168" y="12134"/>
                  <a:pt x="4978" y="12134"/>
                </a:cubicBezTo>
                <a:lnTo>
                  <a:pt x="3501" y="12134"/>
                </a:lnTo>
                <a:cubicBezTo>
                  <a:pt x="3311" y="12134"/>
                  <a:pt x="3120" y="11991"/>
                  <a:pt x="3096" y="11801"/>
                </a:cubicBezTo>
                <a:lnTo>
                  <a:pt x="2763" y="10205"/>
                </a:lnTo>
                <a:lnTo>
                  <a:pt x="3406" y="10205"/>
                </a:lnTo>
                <a:lnTo>
                  <a:pt x="3406" y="10396"/>
                </a:lnTo>
                <a:cubicBezTo>
                  <a:pt x="3191" y="10467"/>
                  <a:pt x="3049" y="10681"/>
                  <a:pt x="3049" y="10943"/>
                </a:cubicBezTo>
                <a:cubicBezTo>
                  <a:pt x="3049" y="11181"/>
                  <a:pt x="3168" y="11277"/>
                  <a:pt x="3263" y="11324"/>
                </a:cubicBezTo>
                <a:cubicBezTo>
                  <a:pt x="3358" y="11348"/>
                  <a:pt x="3477" y="11348"/>
                  <a:pt x="3572" y="11348"/>
                </a:cubicBezTo>
                <a:cubicBezTo>
                  <a:pt x="3692" y="11348"/>
                  <a:pt x="3834" y="11348"/>
                  <a:pt x="3930" y="11324"/>
                </a:cubicBezTo>
                <a:cubicBezTo>
                  <a:pt x="4025" y="11277"/>
                  <a:pt x="4144" y="11181"/>
                  <a:pt x="4144" y="10943"/>
                </a:cubicBezTo>
                <a:cubicBezTo>
                  <a:pt x="4144" y="10681"/>
                  <a:pt x="4001" y="10467"/>
                  <a:pt x="3787" y="10396"/>
                </a:cubicBezTo>
                <a:lnTo>
                  <a:pt x="3787" y="10205"/>
                </a:lnTo>
                <a:lnTo>
                  <a:pt x="4692" y="10205"/>
                </a:lnTo>
                <a:lnTo>
                  <a:pt x="4692" y="10396"/>
                </a:lnTo>
                <a:cubicBezTo>
                  <a:pt x="4477" y="10467"/>
                  <a:pt x="4335" y="10681"/>
                  <a:pt x="4335" y="10943"/>
                </a:cubicBezTo>
                <a:cubicBezTo>
                  <a:pt x="4335" y="11181"/>
                  <a:pt x="4454" y="11277"/>
                  <a:pt x="4549" y="11324"/>
                </a:cubicBezTo>
                <a:cubicBezTo>
                  <a:pt x="4644" y="11348"/>
                  <a:pt x="4763" y="11348"/>
                  <a:pt x="4858" y="11348"/>
                </a:cubicBezTo>
                <a:cubicBezTo>
                  <a:pt x="4978" y="11348"/>
                  <a:pt x="5120" y="11348"/>
                  <a:pt x="5216" y="11324"/>
                </a:cubicBezTo>
                <a:cubicBezTo>
                  <a:pt x="5311" y="11277"/>
                  <a:pt x="5430" y="11181"/>
                  <a:pt x="5430" y="10943"/>
                </a:cubicBezTo>
                <a:cubicBezTo>
                  <a:pt x="5430" y="10681"/>
                  <a:pt x="5287" y="10467"/>
                  <a:pt x="5073" y="10396"/>
                </a:cubicBezTo>
                <a:lnTo>
                  <a:pt x="5073" y="10205"/>
                </a:lnTo>
                <a:lnTo>
                  <a:pt x="5716" y="10205"/>
                </a:lnTo>
                <a:lnTo>
                  <a:pt x="5573" y="10896"/>
                </a:lnTo>
                <a:cubicBezTo>
                  <a:pt x="5549" y="10991"/>
                  <a:pt x="5621" y="11086"/>
                  <a:pt x="5716" y="11110"/>
                </a:cubicBezTo>
                <a:cubicBezTo>
                  <a:pt x="5728" y="11113"/>
                  <a:pt x="5741" y="11115"/>
                  <a:pt x="5753" y="11115"/>
                </a:cubicBezTo>
                <a:cubicBezTo>
                  <a:pt x="5835" y="11115"/>
                  <a:pt x="5909" y="11050"/>
                  <a:pt x="5930" y="10967"/>
                </a:cubicBezTo>
                <a:lnTo>
                  <a:pt x="6097" y="10205"/>
                </a:lnTo>
                <a:lnTo>
                  <a:pt x="6406" y="10205"/>
                </a:lnTo>
                <a:cubicBezTo>
                  <a:pt x="6502" y="10205"/>
                  <a:pt x="6597" y="10134"/>
                  <a:pt x="6597" y="10015"/>
                </a:cubicBezTo>
                <a:cubicBezTo>
                  <a:pt x="6597" y="9919"/>
                  <a:pt x="6502" y="9848"/>
                  <a:pt x="6406" y="9848"/>
                </a:cubicBezTo>
                <a:lnTo>
                  <a:pt x="5811" y="9848"/>
                </a:lnTo>
                <a:cubicBezTo>
                  <a:pt x="5454" y="9348"/>
                  <a:pt x="5359" y="8848"/>
                  <a:pt x="5501" y="8324"/>
                </a:cubicBezTo>
                <a:lnTo>
                  <a:pt x="5573" y="8324"/>
                </a:lnTo>
                <a:cubicBezTo>
                  <a:pt x="5644" y="8324"/>
                  <a:pt x="5716" y="8252"/>
                  <a:pt x="5740" y="8181"/>
                </a:cubicBezTo>
                <a:cubicBezTo>
                  <a:pt x="5811" y="7990"/>
                  <a:pt x="5906" y="7776"/>
                  <a:pt x="6025" y="7562"/>
                </a:cubicBezTo>
                <a:lnTo>
                  <a:pt x="6311" y="7562"/>
                </a:lnTo>
                <a:cubicBezTo>
                  <a:pt x="6406" y="7562"/>
                  <a:pt x="6502" y="7490"/>
                  <a:pt x="6502" y="7395"/>
                </a:cubicBezTo>
                <a:cubicBezTo>
                  <a:pt x="6502" y="7276"/>
                  <a:pt x="6406" y="7204"/>
                  <a:pt x="6311" y="7204"/>
                </a:cubicBezTo>
                <a:lnTo>
                  <a:pt x="6240" y="7204"/>
                </a:lnTo>
                <a:cubicBezTo>
                  <a:pt x="6430" y="6919"/>
                  <a:pt x="6668" y="6633"/>
                  <a:pt x="6883" y="6323"/>
                </a:cubicBezTo>
                <a:cubicBezTo>
                  <a:pt x="7526" y="5514"/>
                  <a:pt x="8169" y="4680"/>
                  <a:pt x="8312" y="3799"/>
                </a:cubicBezTo>
                <a:cubicBezTo>
                  <a:pt x="8478" y="2894"/>
                  <a:pt x="8264" y="1989"/>
                  <a:pt x="7716" y="1275"/>
                </a:cubicBezTo>
                <a:cubicBezTo>
                  <a:pt x="7168" y="560"/>
                  <a:pt x="6335" y="108"/>
                  <a:pt x="5430" y="36"/>
                </a:cubicBezTo>
                <a:cubicBezTo>
                  <a:pt x="5037" y="13"/>
                  <a:pt x="4638" y="1"/>
                  <a:pt x="42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4560600" y="10800"/>
            <a:ext cx="387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08" name="Google Shape;608;p43" title="university_of_illinois_at_urbana_champaign_logo-freelogovectors.net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5" y="10800"/>
            <a:ext cx="1088349" cy="680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43" title="Screenshot 2025-03-31 at 4.44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885" y="53725"/>
            <a:ext cx="669165" cy="4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3"/>
          <p:cNvSpPr txBox="1"/>
          <p:nvPr/>
        </p:nvSpPr>
        <p:spPr>
          <a:xfrm>
            <a:off x="163929" y="4414636"/>
            <a:ext cx="8764500" cy="45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264C"/>
              </a:buClr>
              <a:buSzPts val="1200"/>
              <a:buFont typeface="Arial"/>
              <a:buNone/>
            </a:pPr>
            <a:r>
              <a:rPr b="1" lang="en" sz="1100">
                <a:solidFill>
                  <a:srgbClr val="11264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Ongoing maintenance ensures the CBA CoPilot remains accurate, efficient, and ready for real-world use.</a:t>
            </a:r>
            <a:endParaRPr b="1" sz="1100">
              <a:solidFill>
                <a:srgbClr val="11264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rline Business Plan by Slidesgo">
  <a:themeElements>
    <a:clrScheme name="Simple Light">
      <a:dk1>
        <a:srgbClr val="302C3E"/>
      </a:dk1>
      <a:lt1>
        <a:srgbClr val="F6F6F6"/>
      </a:lt1>
      <a:dk2>
        <a:srgbClr val="157DD9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2C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