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77" r:id="rId7"/>
    <p:sldId id="262" r:id="rId8"/>
    <p:sldId id="263" r:id="rId9"/>
    <p:sldId id="264" r:id="rId10"/>
    <p:sldId id="278" r:id="rId11"/>
    <p:sldId id="268" r:id="rId12"/>
    <p:sldId id="28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86" d="100"/>
          <a:sy n="86" d="100"/>
        </p:scale>
        <p:origin x="562" y="51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Lucida Bright" panose="02040602050505020304" pitchFamily="18" charset="0"/>
                <a:cs typeface="Times New Roman" panose="02020603050405020304" pitchFamily="18" charset="0"/>
              </a:rPr>
              <a:t>Alcohol Sensing And automatic engine locking system</a:t>
            </a:r>
            <a:br>
              <a:rPr lang="en-US" sz="2800" b="1" dirty="0">
                <a:latin typeface="Lucida Bright" panose="02040602050505020304" pitchFamily="18" charset="0"/>
                <a:cs typeface="Lucida Sans Unicode" panose="020B0602030504020204" pitchFamily="34" charset="0"/>
              </a:rPr>
            </a:br>
            <a:endParaRPr lang="en-US" sz="2800" dirty="0">
              <a:latin typeface="Lucida Bright" panose="02040602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>
                <a:latin typeface="Lucida Sans Typewriter" panose="020B0509030504030204" pitchFamily="49" charset="0"/>
              </a:rPr>
              <a:t>By Team 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6E52E-0156-45A4-8DFC-316883F653EE}"/>
              </a:ext>
            </a:extLst>
          </p:cNvPr>
          <p:cNvSpPr txBox="1"/>
          <p:nvPr/>
        </p:nvSpPr>
        <p:spPr>
          <a:xfrm>
            <a:off x="9534618" y="4980373"/>
            <a:ext cx="3249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Lucida Sans Typewriter" panose="020B0509030504030204" pitchFamily="49" charset="0"/>
              </a:rPr>
              <a:t>Sagar S Naik</a:t>
            </a:r>
          </a:p>
          <a:p>
            <a:r>
              <a:rPr lang="en-IN" dirty="0">
                <a:solidFill>
                  <a:schemeClr val="bg1"/>
                </a:solidFill>
                <a:latin typeface="Lucida Sans Typewriter" panose="020B0509030504030204" pitchFamily="49" charset="0"/>
              </a:rPr>
              <a:t>Siddhanth v Jain</a:t>
            </a:r>
          </a:p>
          <a:p>
            <a:r>
              <a:rPr lang="en-IN" dirty="0">
                <a:solidFill>
                  <a:schemeClr val="bg1"/>
                </a:solidFill>
                <a:latin typeface="Lucida Sans Typewriter" panose="020B0509030504030204" pitchFamily="49" charset="0"/>
              </a:rPr>
              <a:t>Yogesh S Naik</a:t>
            </a:r>
          </a:p>
          <a:p>
            <a:r>
              <a:rPr lang="en-IN" dirty="0" err="1">
                <a:solidFill>
                  <a:schemeClr val="bg1"/>
                </a:solidFill>
                <a:latin typeface="Lucida Sans Typewriter" panose="020B0509030504030204" pitchFamily="49" charset="0"/>
              </a:rPr>
              <a:t>Sudeepa</a:t>
            </a:r>
            <a:endParaRPr lang="en-IN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25" y="427756"/>
            <a:ext cx="6339840" cy="132588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03077B-15D6-41A3-B09F-5AED7F3DB3D5}"/>
              </a:ext>
            </a:extLst>
          </p:cNvPr>
          <p:cNvSpPr txBox="1"/>
          <p:nvPr/>
        </p:nvSpPr>
        <p:spPr>
          <a:xfrm>
            <a:off x="4937760" y="1753636"/>
            <a:ext cx="6452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Driving under the influence of alcohol has affected and </a:t>
            </a:r>
            <a:r>
              <a:rPr lang="en-US" sz="18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killed c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ountless people's lives. </a:t>
            </a:r>
          </a:p>
          <a:p>
            <a:pPr marL="342900" indent="-342900" algn="just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If you drink and drive, not only do you possibly put yourself at risk, but your </a:t>
            </a:r>
            <a:r>
              <a:rPr lang="en-US" sz="18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passengers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 pedestrians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and other people, who were on the roads. </a:t>
            </a:r>
          </a:p>
          <a:p>
            <a:pPr marL="342900" indent="-342900" algn="just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Every </a:t>
            </a:r>
            <a:r>
              <a:rPr lang="en-US" sz="18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thirty minutes 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someone's life is cut short and families are devastated. </a:t>
            </a:r>
          </a:p>
          <a:p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304E836-BB09-466E-A651-627433381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951" y="4700163"/>
            <a:ext cx="2574814" cy="16498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F34314-EDB6-4BF5-B714-A43A78126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85" y="4706513"/>
            <a:ext cx="2887563" cy="16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The Facts!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059618"/>
            <a:ext cx="6400800" cy="4225771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As per the National statistics, </a:t>
            </a:r>
            <a:r>
              <a:rPr lang="en-US" sz="6400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an average of nearly </a:t>
            </a:r>
            <a:r>
              <a:rPr lang="en-US" sz="6400" b="1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12,000</a:t>
            </a:r>
            <a:r>
              <a:rPr lang="en-US" sz="6400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people die every year </a:t>
            </a:r>
            <a:r>
              <a:rPr lang="en-US" sz="6400" b="0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and an average of </a:t>
            </a:r>
            <a:r>
              <a:rPr lang="en-US" sz="6400" b="1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nine lakh people </a:t>
            </a:r>
            <a:r>
              <a:rPr lang="en-US" sz="6400" b="0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get arrested in DWI incidents.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1A1A1A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LPG tanker overturns in Kannur, driver booked for drunken driving.-15/12/22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It is a major cause of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400" i="0" dirty="0">
                <a:solidFill>
                  <a:srgbClr val="202124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Rs. 10,000 and/or up to 6 months imprisonment for the first time offence, and for the second time offence, it's Rs. 15,000 and/or imprisonment of up to 2 years.</a:t>
            </a:r>
            <a:br>
              <a:rPr lang="en-US" sz="6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US" sz="6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en-US" sz="6400" i="0" dirty="0">
              <a:solidFill>
                <a:srgbClr val="202124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pPr algn="ctr"/>
            <a:r>
              <a:rPr lang="en-US" dirty="0"/>
              <a:t>HERE’S THE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758FF-CBD1-4ADF-8B25-6E0CF964C84C}"/>
              </a:ext>
            </a:extLst>
          </p:cNvPr>
          <p:cNvSpPr txBox="1"/>
          <p:nvPr/>
        </p:nvSpPr>
        <p:spPr>
          <a:xfrm>
            <a:off x="6320476" y="2849731"/>
            <a:ext cx="4802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-Alcohol sensing and automatic braking system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928373"/>
            <a:ext cx="6800850" cy="1325880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52ACC4-709E-4930-81F8-855491E8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2073085"/>
            <a:ext cx="4494870" cy="189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E9F5CD-43AD-41D6-9395-19B320E3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4228388"/>
            <a:ext cx="3115299" cy="20477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AD65AF3-73B7-43AB-B0E8-A1D16129D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538" y="4485520"/>
            <a:ext cx="2990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3A5B12D-09BA-43B7-A5E5-12D1FAA92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213" y="759317"/>
            <a:ext cx="6800850" cy="3840480"/>
          </a:xfrm>
        </p:spPr>
        <p:txBody>
          <a:bodyPr>
            <a:normAutofit/>
          </a:bodyPr>
          <a:lstStyle/>
          <a:p>
            <a:r>
              <a:rPr lang="en-IN" sz="4000" dirty="0"/>
              <a:t>CIRCUIT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E36115-0F03-4EFB-9DBC-69DF9E60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659644"/>
            <a:ext cx="4490113" cy="39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859" y="700804"/>
            <a:ext cx="9725026" cy="1325880"/>
          </a:xfrm>
        </p:spPr>
        <p:txBody>
          <a:bodyPr/>
          <a:lstStyle/>
          <a:p>
            <a:r>
              <a:rPr lang="en-ZA" dirty="0"/>
              <a:t>MODEL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9D83F4-7B34-4FA1-815B-C1B39328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58" y="1846556"/>
            <a:ext cx="3616171" cy="27121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9D5AF3-5183-4404-82DD-53DA5C76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73" y="1913138"/>
            <a:ext cx="3438617" cy="25789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1E9E61-47C1-4813-B3B9-53F5795B7270}"/>
              </a:ext>
            </a:extLst>
          </p:cNvPr>
          <p:cNvSpPr txBox="1"/>
          <p:nvPr/>
        </p:nvSpPr>
        <p:spPr>
          <a:xfrm>
            <a:off x="2352583" y="4962617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5E75D-A1CE-4654-AE12-7C2A5F57BC44}"/>
              </a:ext>
            </a:extLst>
          </p:cNvPr>
          <p:cNvSpPr txBox="1"/>
          <p:nvPr/>
        </p:nvSpPr>
        <p:spPr>
          <a:xfrm>
            <a:off x="6359373" y="4962617"/>
            <a:ext cx="34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D20C3-2AC6-4DF8-A024-4D72097901AF}"/>
              </a:ext>
            </a:extLst>
          </p:cNvPr>
          <p:cNvSpPr txBox="1"/>
          <p:nvPr/>
        </p:nvSpPr>
        <p:spPr>
          <a:xfrm>
            <a:off x="1109709" y="2530136"/>
            <a:ext cx="9010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alcohol sensor will detect the presence or absence of alcohol in the drivers breathe.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presence of alcohol is detected it will send a necessary signal to the esp8622 micro controller and hence detects the presence of alcohol.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micro controller then will trigger the driver circuit and hence stops the vehicle which prevents the accident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controller will send the alcohol content data to the cloud and the real time data will be collected and graph will be plotted.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data can be </a:t>
            </a:r>
            <a:r>
              <a:rPr lang="en-IN" dirty="0" err="1"/>
              <a:t>analyzed</a:t>
            </a:r>
            <a:r>
              <a:rPr lang="en-IN" dirty="0"/>
              <a:t> and hence can be used for various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/>
          <a:lstStyle/>
          <a:p>
            <a:r>
              <a:rPr lang="en-US" dirty="0" err="1"/>
              <a:t>IMPLEMENTATion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571C8-2B70-4023-96E9-FE38397775D2}"/>
              </a:ext>
            </a:extLst>
          </p:cNvPr>
          <p:cNvSpPr txBox="1"/>
          <p:nvPr/>
        </p:nvSpPr>
        <p:spPr>
          <a:xfrm>
            <a:off x="2698812" y="2139518"/>
            <a:ext cx="87800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30504020204" pitchFamily="34" charset="0"/>
              </a:rPr>
              <a:t>The product can be installed in government vehicles and other vehicles like </a:t>
            </a:r>
            <a:r>
              <a:rPr lang="en-IN" sz="2400" dirty="0" err="1">
                <a:latin typeface="Lucida Sans" panose="020B0602030504020204" pitchFamily="34" charset="0"/>
              </a:rPr>
              <a:t>lorrys</a:t>
            </a:r>
            <a:r>
              <a:rPr lang="en-IN" sz="2400" dirty="0">
                <a:latin typeface="Lucida Sans" panose="020B0602030504020204" pitchFamily="34" charset="0"/>
              </a:rPr>
              <a:t> and other heavy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30504020204" pitchFamily="34" charset="0"/>
              </a:rPr>
              <a:t>It can also be used in B to B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30504020204" pitchFamily="34" charset="0"/>
              </a:rPr>
              <a:t>It can be installed in vehicles of high end tech as per the individuals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Lucida Sans" panose="020B0602030504020204" pitchFamily="34" charset="0"/>
              </a:rPr>
              <a:t>It can also be implemented and used in various vehicles and other places where alcohol is prohibited</a:t>
            </a:r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255</TotalTime>
  <Words>387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Calibri</vt:lpstr>
      <vt:lpstr>Lucida Bright</vt:lpstr>
      <vt:lpstr>Lucida Sans</vt:lpstr>
      <vt:lpstr>Lucida Sans Typewriter</vt:lpstr>
      <vt:lpstr>Lucida Sans Unicode</vt:lpstr>
      <vt:lpstr>Office Theme</vt:lpstr>
      <vt:lpstr>Alcohol Sensing And automatic engine locking system </vt:lpstr>
      <vt:lpstr>PROBLEM</vt:lpstr>
      <vt:lpstr>The Facts!</vt:lpstr>
      <vt:lpstr>HERE’S THE SOLUTION</vt:lpstr>
      <vt:lpstr>Components</vt:lpstr>
      <vt:lpstr>PowerPoint Presentation</vt:lpstr>
      <vt:lpstr>MODEL</vt:lpstr>
      <vt:lpstr>WORKING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Yogesh Naik</dc:creator>
  <cp:lastModifiedBy>Yogesh Naik</cp:lastModifiedBy>
  <cp:revision>13</cp:revision>
  <dcterms:created xsi:type="dcterms:W3CDTF">2022-12-17T06:31:59Z</dcterms:created>
  <dcterms:modified xsi:type="dcterms:W3CDTF">2022-12-17T10:47:35Z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