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62" r:id="rId3"/>
    <p:sldId id="264" r:id="rId4"/>
    <p:sldId id="263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6CB67-B107-4866-897A-713B05F8035C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62C39-AF12-4860-8E50-47D457BCD0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214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9A913-2006-4B07-8F46-1A173034F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A1365-AF22-4D55-84DA-3F1CE99C2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95950-A2BE-461D-B20D-B7F664BB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2C8F4-D2E2-408C-B2A7-977B2076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971FA-095A-4157-9DAC-CC1E7B60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32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B3A3-F5B3-4E29-81C7-2F6CEDAA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B61CE-F045-424D-B80A-556B715EB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3A113-321C-40ED-A0FA-DD66B508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EC845-0A15-4873-93FB-33B26B4E9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DD68B-C779-44DF-B4DC-85B699BB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542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756409-948F-47D7-A72E-98C4EB220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9A60E-E32B-435C-8938-4F69D55C1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F8837-211B-4AE6-A836-7C4E04EE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1A2DA-AD42-46CA-B498-259E2486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CF7FD-FF04-4C2B-B845-9804A15B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2901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136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4251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9276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2387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9151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380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116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8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8CFF-B107-4723-9A07-75482C34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01825-663C-4648-B75F-BB5062CDD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8D361-D56B-42E3-BB98-A69AE19C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90F08-83D0-4850-AB99-0476F7034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42685-C8AF-416E-896E-1A08D454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4502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693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4770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2693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27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8699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7944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86920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07166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155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7D41-C19B-48A1-9397-3F16BEED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6C219-9D11-49D7-B038-8B42DA961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92D71-F21D-4962-8E69-FD72D9DB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0FCB1-4E41-406A-AB52-DF396A7D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5D74-C7C6-499C-AB99-569DFD08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122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8D14-2337-4A41-B043-63F5264B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58504-50E4-44F1-819B-9DFE0ADD4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E3BB8-E650-43AD-A4D8-C2BA6F33B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3C286-4B5C-42CE-9183-0467F5976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73A8D-228C-4A91-B2B9-0D09C1D2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9C3FA-2EB3-4FB2-A60C-42F8142C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7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6E85-6536-4462-9A2C-AF8A3FF3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AE832-8A55-46DB-9B33-43728FC7F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C60BF-3DA7-428A-835C-F297FF5B4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347C0-F09D-45E6-8DE8-856D37C92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B5FE5C-D1F9-4023-9FE0-325157C74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2FC40-6070-4BC0-8658-B4803607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22405C-62E3-4954-8718-B5BAA55C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8B64B-B7CE-4F76-B05F-4C60EAD5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672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FB5F-FD6E-4AF8-86D8-579F8946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A30C0-1318-4D24-ACAE-7682C93E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42CEC-7488-4E2B-80AA-3CBCD706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07E7B-0DCD-4C3A-A3AD-6A8508FE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079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F80573-296A-42B7-98EA-F4D394D5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93E0E-F0B1-424E-AE88-D0F2D0CE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FEB3D-DD84-48D6-9620-8259F5B9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22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7F7E-5023-4B31-B469-C4CE64D8F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9A01F-DB2B-4CB3-9FB9-E40AA8645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A2D41-1BC3-4687-9030-3E98D556F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C76A3-3D84-4241-8C27-82E64F83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40C04-AA4B-4DD8-AFD7-81B4C464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D6808-EE24-4AEC-A32B-B01CABF5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95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23AE9-0D12-419B-979B-2985F24E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D2E997-CAD4-4F6B-B1EB-D96E50971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78830-62B8-4A2E-900B-04ABA56C6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39E60-6A8F-4C26-8537-8602B637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3596-1636-466E-A239-8176EC79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89F7B-3F20-4BB5-8BDF-3EC74B57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903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AB9E99-18A8-4C3C-A114-BACFDFB4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AE4EA-36A7-49FA-B5F2-D26E40662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30858-E7FB-4AF1-8A6E-2B497AE21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F7759-4094-4FE7-AF0F-264887A1F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E1F54-0D08-4FC3-B7D5-001EC389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73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2210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ddhanthM8055/Freelancer.git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00" y="352683"/>
            <a:ext cx="11360800" cy="186528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5467" b="1" dirty="0">
                <a:latin typeface="Proxima Nova"/>
                <a:ea typeface="Proxima Nova"/>
                <a:cs typeface="Proxima Nova"/>
                <a:sym typeface="Proxima Nova"/>
              </a:rPr>
              <a:t>Web Tech-Project</a:t>
            </a:r>
            <a:endParaRPr sz="5467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spcBef>
                <a:spcPts val="0"/>
              </a:spcBef>
            </a:pPr>
            <a:r>
              <a:rPr lang="en" sz="5733" b="1" dirty="0">
                <a:latin typeface="Proxima Nova"/>
                <a:ea typeface="Proxima Nova"/>
                <a:cs typeface="Proxima Nova"/>
                <a:sym typeface="Proxima Nova"/>
              </a:rPr>
              <a:t>Freelancer Website</a:t>
            </a:r>
            <a:endParaRPr sz="5733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CE0D4-689B-4AFA-B3F3-4CFEE2769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08130"/>
            <a:ext cx="8949635" cy="3076317"/>
          </a:xfrm>
        </p:spPr>
        <p:txBody>
          <a:bodyPr/>
          <a:lstStyle/>
          <a:p>
            <a:pPr marL="152396"/>
            <a:r>
              <a:rPr lang="en-IN" sz="3200" dirty="0">
                <a:latin typeface="Proxima Nova" panose="020B0604020202020204" charset="0"/>
              </a:rPr>
              <a:t>MEMBERS</a:t>
            </a: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9635" y="3768519"/>
            <a:ext cx="2772983" cy="2736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6A1EA1-6FF7-4252-943B-0D5E0BD53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810727"/>
              </p:ext>
            </p:extLst>
          </p:nvPr>
        </p:nvGraphicFramePr>
        <p:xfrm>
          <a:off x="469383" y="4033051"/>
          <a:ext cx="8128000" cy="2472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393731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7624957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SRN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67406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IN" sz="2400" dirty="0"/>
                        <a:t>SIDDHANTH M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PES1UG19CS481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20075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IN" sz="2400" dirty="0"/>
                        <a:t>SUDHANVA RAJESH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400" dirty="0"/>
                        <a:t>PES1UG19CS512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40988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IN" sz="2400" dirty="0"/>
                        <a:t>SUJAY S SHIVARA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400" dirty="0"/>
                        <a:t>PES1UG19CS517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6606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IN" sz="2400" dirty="0"/>
                        <a:t>SURAJ TEGGI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400" dirty="0"/>
                        <a:t>PES1UG19CS523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93905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37AF-B9A0-4411-A521-B764529B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website all about?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8ABB4-99CD-463C-96C1-86C6FF6ED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164360"/>
            <a:ext cx="10033232" cy="448811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freelance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job is one where a person works for themselves, rather than for a company. While 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freelancers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do take on contract work for companies and organizations, they are ultimately self-employed.</a:t>
            </a:r>
            <a:endParaRPr lang="en-US" sz="36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website-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Freelancer </a:t>
            </a:r>
            <a:r>
              <a:rPr lang="en-US" sz="3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basically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marketplace where employers and employees are able to find each other. 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530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BCD6-0DCB-4006-B1E1-8C16D7B1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Functionalities of the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68613-1AC7-47AC-8ABB-63FA507CD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72081"/>
            <a:ext cx="12191999" cy="478591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website has a sign-up and a log-in option.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site maintains all the registered users in a database.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website has a feature of making posts and creating a user profile which can also be updated at any point.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website maintains all the profiles of the users in a database.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website also maintains all the posts made by the users in a database.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577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3D8D-28ED-4F7F-83C1-568B4A42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Functionalities of the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FFF72-57D8-4D2A-ADB9-0040ECE42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30136"/>
            <a:ext cx="12191999" cy="482786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6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employer can view all the profiles of the site members and choose an appropriate person for the job.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employers</a:t>
            </a:r>
            <a:r>
              <a:rPr lang="en-US" sz="36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could post their project on the site, and site members can choose to complete any of those projects according to their skills and earn money.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 who has made the post also has an option of deleting it.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790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7CFC-DE6F-477B-8561-D086777C8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E0A5C-AC6D-4B2C-84B3-31031E601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46914"/>
            <a:ext cx="12191999" cy="4811085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bg1"/>
                </a:solidFill>
              </a:rPr>
              <a:t>Express</a:t>
            </a:r>
          </a:p>
          <a:p>
            <a:r>
              <a:rPr lang="en-IN" dirty="0">
                <a:solidFill>
                  <a:schemeClr val="bg1"/>
                </a:solidFill>
              </a:rPr>
              <a:t>Express-Router</a:t>
            </a:r>
          </a:p>
          <a:p>
            <a:r>
              <a:rPr lang="en-IN" dirty="0">
                <a:solidFill>
                  <a:schemeClr val="bg1"/>
                </a:solidFill>
              </a:rPr>
              <a:t>Express-Validator</a:t>
            </a:r>
          </a:p>
          <a:p>
            <a:r>
              <a:rPr lang="en-IN" dirty="0">
                <a:solidFill>
                  <a:schemeClr val="bg1"/>
                </a:solidFill>
              </a:rPr>
              <a:t>MongoDB</a:t>
            </a:r>
          </a:p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  <a:p>
            <a:r>
              <a:rPr lang="en-IN" dirty="0">
                <a:solidFill>
                  <a:schemeClr val="bg1"/>
                </a:solidFill>
              </a:rPr>
              <a:t>Body-Parser</a:t>
            </a:r>
          </a:p>
          <a:p>
            <a:r>
              <a:rPr lang="en-IN" dirty="0">
                <a:solidFill>
                  <a:schemeClr val="bg1"/>
                </a:solidFill>
              </a:rPr>
              <a:t>React and React-Router</a:t>
            </a:r>
          </a:p>
          <a:p>
            <a:r>
              <a:rPr lang="en-IN" dirty="0">
                <a:solidFill>
                  <a:schemeClr val="bg1"/>
                </a:solidFill>
              </a:rPr>
              <a:t>React Hooks</a:t>
            </a:r>
          </a:p>
          <a:p>
            <a:r>
              <a:rPr lang="en-IN" dirty="0">
                <a:solidFill>
                  <a:schemeClr val="bg1"/>
                </a:solidFill>
              </a:rPr>
              <a:t>Axios</a:t>
            </a:r>
          </a:p>
          <a:p>
            <a:r>
              <a:rPr lang="en-IN" dirty="0">
                <a:solidFill>
                  <a:schemeClr val="bg1"/>
                </a:solidFill>
              </a:rPr>
              <a:t>React Moment</a:t>
            </a:r>
          </a:p>
          <a:p>
            <a:r>
              <a:rPr lang="en-IN" dirty="0">
                <a:solidFill>
                  <a:schemeClr val="bg1"/>
                </a:solidFill>
              </a:rPr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109924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E260-7CE1-433F-979F-3AD8190E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Contributions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3DCB7A-E817-4985-B832-ADDBF79A8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612044"/>
              </p:ext>
            </p:extLst>
          </p:nvPr>
        </p:nvGraphicFramePr>
        <p:xfrm>
          <a:off x="0" y="2103849"/>
          <a:ext cx="12192000" cy="462396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825480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39465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43475321"/>
                    </a:ext>
                  </a:extLst>
                </a:gridCol>
              </a:tblGrid>
              <a:tr h="911402">
                <a:tc>
                  <a:txBody>
                    <a:bodyPr/>
                    <a:lstStyle/>
                    <a:p>
                      <a:pPr algn="ctr"/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24715"/>
                  </a:ext>
                </a:extLst>
              </a:tr>
              <a:tr h="911402"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Siddhanth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outline - server.js, profiles</a:t>
                      </a:r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outline - App.js,</a:t>
                      </a:r>
                    </a:p>
                    <a:p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Profiles.js, Posts.js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512420"/>
                  </a:ext>
                </a:extLst>
              </a:tr>
              <a:tr h="911402"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Sudhanva Rajesh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users.js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Signup.js, Login.js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392434"/>
                  </a:ext>
                </a:extLst>
              </a:tr>
              <a:tr h="911402"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Sujay S Shivara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posts.js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Home.js, Dashboard.js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938675"/>
                  </a:ext>
                </a:extLst>
              </a:tr>
              <a:tr h="911402"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Suraj Teggi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CreateProfile.js,</a:t>
                      </a:r>
                    </a:p>
                    <a:p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CreatePost.js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64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50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64DF9-D958-4A0E-8B56-DDD02F0C3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33709"/>
            <a:ext cx="8824456" cy="1117687"/>
          </a:xfrm>
        </p:spPr>
        <p:txBody>
          <a:bodyPr/>
          <a:lstStyle/>
          <a:p>
            <a:pPr algn="ctr"/>
            <a:r>
              <a:rPr lang="en-IN" dirty="0"/>
              <a:t>Github 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EED97-17BE-4DF2-911C-683A02CB1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873" y="4469540"/>
            <a:ext cx="11215267" cy="1117687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hlinkClick r:id="rId2"/>
              </a:rPr>
              <a:t>https://github.com/SiddhanthM8055/Freelancer.git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1925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FE9C-7F63-4975-BE61-7E04E1363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33709"/>
            <a:ext cx="8824456" cy="1100060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34160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322</Words>
  <Application>Microsoft Office PowerPoint</Application>
  <PresentationFormat>Widescreen</PresentationFormat>
  <Paragraphs>59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Proxima Nova</vt:lpstr>
      <vt:lpstr>Times New Roman</vt:lpstr>
      <vt:lpstr>Trebuchet MS</vt:lpstr>
      <vt:lpstr>Office Theme</vt:lpstr>
      <vt:lpstr>Berlin</vt:lpstr>
      <vt:lpstr>Web Tech-Project Freelancer Website</vt:lpstr>
      <vt:lpstr>What is the website all about?</vt:lpstr>
      <vt:lpstr>Functionalities of the Website</vt:lpstr>
      <vt:lpstr>Functionalities of the Website</vt:lpstr>
      <vt:lpstr>Technologies Used :-</vt:lpstr>
      <vt:lpstr>Contributions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Statistics for Data science</dc:title>
  <dc:creator>SID :</dc:creator>
  <cp:lastModifiedBy>SID :</cp:lastModifiedBy>
  <cp:revision>15</cp:revision>
  <dcterms:created xsi:type="dcterms:W3CDTF">2020-12-08T19:28:37Z</dcterms:created>
  <dcterms:modified xsi:type="dcterms:W3CDTF">2020-12-10T06:39:21Z</dcterms:modified>
</cp:coreProperties>
</file>