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CB67-B107-4866-897A-713B05F8035C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62C39-AF12-4860-8E50-47D457BCD0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2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A913-2006-4B07-8F46-1A173034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1365-AF22-4D55-84DA-3F1CE99C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5950-A2BE-461D-B20D-B7F664B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C8F4-D2E2-408C-B2A7-977B2076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71FA-095A-4157-9DAC-CC1E7B6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2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B3A3-F5B3-4E29-81C7-2F6CEDAA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61CE-F045-424D-B80A-556B715E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A113-321C-40ED-A0FA-DD66B508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C845-0A15-4873-93FB-33B26B4E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D68B-C779-44DF-B4DC-85B699BB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2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56409-948F-47D7-A72E-98C4EB220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A60E-E32B-435C-8938-4F69D55C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8837-211B-4AE6-A836-7C4E04EE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A2DA-AD42-46CA-B498-259E2486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F7FD-FF04-4C2B-B845-9804A15B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90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3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5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7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38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5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3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1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8CFF-B107-4723-9A07-75482C34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1825-663C-4648-B75F-BB5062CD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D361-D56B-42E3-BB98-A69AE19C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0F08-83D0-4850-AB99-0476F703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2685-C8AF-416E-896E-1A08D45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450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9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70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69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7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69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94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692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16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5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7D41-C19B-48A1-9397-3F16BEE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C219-9D11-49D7-B038-8B42DA96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2D71-F21D-4962-8E69-FD72D9D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FCB1-4E41-406A-AB52-DF396A7D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D74-C7C6-499C-AB99-569DFD08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2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8D14-2337-4A41-B043-63F5264B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8504-50E4-44F1-819B-9DFE0ADD4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E3BB8-E650-43AD-A4D8-C2BA6F33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3C286-4B5C-42CE-9183-0467F597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3A8D-228C-4A91-B2B9-0D09C1D2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C3FA-2EB3-4FB2-A60C-42F8142C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6E85-6536-4462-9A2C-AF8A3FF3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832-8A55-46DB-9B33-43728FC7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60BF-3DA7-428A-835C-F297FF5B4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47C0-F09D-45E6-8DE8-856D37C92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5FE5C-D1F9-4023-9FE0-325157C74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FC40-6070-4BC0-8658-B4803607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2405C-62E3-4954-8718-B5BAA55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B64B-B7CE-4F76-B05F-4C60EAD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7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FB5F-FD6E-4AF8-86D8-579F8946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30C0-1318-4D24-ACAE-7682C93E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2CEC-7488-4E2B-80AA-3CBCD706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07E7B-0DCD-4C3A-A3AD-6A8508F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0573-296A-42B7-98EA-F4D394D5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93E0E-F0B1-424E-AE88-D0F2D0CE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EB3D-DD84-48D6-9620-8259F5B9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22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F7E-5023-4B31-B469-C4CE64D8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01F-DB2B-4CB3-9FB9-E40AA864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D41-1BC3-4687-9030-3E98D556F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76A3-3D84-4241-8C27-82E64F8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0C04-AA4B-4DD8-AFD7-81B4C464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6808-EE24-4AEC-A32B-B01CABF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3AE9-0D12-419B-979B-2985F24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2E997-CAD4-4F6B-B1EB-D96E5097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8830-62B8-4A2E-900B-04ABA56C6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9E60-6A8F-4C26-8537-8602B63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3596-1636-466E-A239-8176EC7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89F7B-3F20-4BB5-8BDF-3EC74B57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0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9E99-18A8-4C3C-A114-BACFDFB4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E4EA-36A7-49FA-B5F2-D26E4066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0858-E7FB-4AF1-8A6E-2B497AE2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7759-4094-4FE7-AF0F-264887A1F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1F54-0D08-4FC3-B7D5-001EC389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21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hM8055/Freelancer.git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352683"/>
            <a:ext cx="11360800" cy="18652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67" b="1" dirty="0">
                <a:latin typeface="Proxima Nova"/>
                <a:ea typeface="Proxima Nova"/>
                <a:cs typeface="Proxima Nova"/>
                <a:sym typeface="Proxima Nova"/>
              </a:rPr>
              <a:t>Web Tech-Project</a:t>
            </a:r>
            <a:endParaRPr sz="5467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</a:pPr>
            <a:r>
              <a:rPr lang="en" sz="5733" b="1" dirty="0">
                <a:latin typeface="Proxima Nova"/>
                <a:ea typeface="Proxima Nova"/>
                <a:cs typeface="Proxima Nova"/>
                <a:sym typeface="Proxima Nova"/>
              </a:rPr>
              <a:t>Freelancer Website</a:t>
            </a:r>
            <a:endParaRPr sz="5733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CE0D4-689B-4AFA-B3F3-4CFEE276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8130"/>
            <a:ext cx="8949635" cy="3076317"/>
          </a:xfrm>
        </p:spPr>
        <p:txBody>
          <a:bodyPr/>
          <a:lstStyle/>
          <a:p>
            <a:pPr marL="152396"/>
            <a:r>
              <a:rPr lang="en-IN" sz="3200" dirty="0">
                <a:latin typeface="Proxima Nova" panose="020B0604020202020204" charset="0"/>
              </a:rPr>
              <a:t>MEMBERS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635" y="3768519"/>
            <a:ext cx="2772983" cy="273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6A1EA1-6FF7-4252-943B-0D5E0BD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10727"/>
              </p:ext>
            </p:extLst>
          </p:nvPr>
        </p:nvGraphicFramePr>
        <p:xfrm>
          <a:off x="469383" y="4033051"/>
          <a:ext cx="8128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93731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624957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SRN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7406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SIDDHANTH M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PES1UG19CS481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0075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SUDHANVA RAJESH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PES1UG19CS512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0988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SUJAY S SHIVARA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PES1UG19CS517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660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SURAJ TEGGI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PES1UG19CS523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39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7AF-B9A0-4411-A521-B764529B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website all about?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ABB4-99CD-463C-96C1-86C6FF6E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64360"/>
            <a:ext cx="10033232" cy="44881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job is one where a person works for themselves, rather than for a company. While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take on contract work for companies and organizations, they are ultimately self-employed.</a:t>
            </a:r>
            <a:endParaRPr lang="en-US" sz="3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website-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 </a:t>
            </a:r>
            <a:r>
              <a:rPr lang="en-US" sz="3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marketplace where employers and employees are able to find each other.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3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BCD6-0DCB-4006-B1E1-8C16D7B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8613-1AC7-47AC-8ABB-63FA507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2081"/>
            <a:ext cx="12191999" cy="47859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sign-up and a log-in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maintains all the registered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feature of making posts and creating a user profile which can also be updated at any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maintains all the profiles of the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also maintains all the posts made by the users in a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3D8D-28ED-4F7F-83C1-568B4A42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FF72-57D8-4D2A-ADB9-0040ECE4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0136"/>
            <a:ext cx="12191999" cy="48278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employer can view all the profiles of the site members and choose an appropriate person for the job.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employers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post their project on the site, and site members can choose to complete any of those projects according to their skills and earn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who has made the post also has an option of deleting it.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9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CFC-DE6F-477B-8561-D086777C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0A5C-AC6D-4B2C-84B3-31031E60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6914"/>
            <a:ext cx="12191999" cy="481108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Express</a:t>
            </a:r>
          </a:p>
          <a:p>
            <a:r>
              <a:rPr lang="en-IN" dirty="0">
                <a:solidFill>
                  <a:schemeClr val="bg1"/>
                </a:solidFill>
              </a:rPr>
              <a:t>Express-Router</a:t>
            </a:r>
          </a:p>
          <a:p>
            <a:r>
              <a:rPr lang="en-IN" dirty="0">
                <a:solidFill>
                  <a:schemeClr val="bg1"/>
                </a:solidFill>
              </a:rPr>
              <a:t>Express-Validator</a:t>
            </a:r>
          </a:p>
          <a:p>
            <a:r>
              <a:rPr lang="en-IN" dirty="0">
                <a:solidFill>
                  <a:schemeClr val="bg1"/>
                </a:solidFill>
              </a:rPr>
              <a:t>MongoDB</a:t>
            </a:r>
          </a:p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  <a:p>
            <a:r>
              <a:rPr lang="en-IN" dirty="0">
                <a:solidFill>
                  <a:schemeClr val="bg1"/>
                </a:solidFill>
              </a:rPr>
              <a:t>Body-Parser</a:t>
            </a:r>
          </a:p>
          <a:p>
            <a:r>
              <a:rPr lang="en-IN" dirty="0">
                <a:solidFill>
                  <a:schemeClr val="bg1"/>
                </a:solidFill>
              </a:rPr>
              <a:t>React and React-Router</a:t>
            </a:r>
          </a:p>
          <a:p>
            <a:r>
              <a:rPr lang="en-IN" dirty="0">
                <a:solidFill>
                  <a:schemeClr val="bg1"/>
                </a:solidFill>
              </a:rPr>
              <a:t>React Hooks</a:t>
            </a:r>
          </a:p>
          <a:p>
            <a:r>
              <a:rPr lang="en-IN" dirty="0">
                <a:solidFill>
                  <a:schemeClr val="bg1"/>
                </a:solidFill>
              </a:rPr>
              <a:t>Axios</a:t>
            </a:r>
          </a:p>
          <a:p>
            <a:r>
              <a:rPr lang="en-IN" dirty="0">
                <a:solidFill>
                  <a:schemeClr val="bg1"/>
                </a:solidFill>
              </a:rPr>
              <a:t>React Moment</a:t>
            </a:r>
          </a:p>
          <a:p>
            <a:r>
              <a:rPr lang="en-IN" dirty="0">
                <a:solidFill>
                  <a:schemeClr val="bg1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0992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E260-7CE1-433F-979F-3AD8190E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3DCB7A-E817-4985-B832-ADDBF79A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46307"/>
              </p:ext>
            </p:extLst>
          </p:nvPr>
        </p:nvGraphicFramePr>
        <p:xfrm>
          <a:off x="0" y="2103849"/>
          <a:ext cx="12192000" cy="46574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25480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39465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3475321"/>
                    </a:ext>
                  </a:extLst>
                </a:gridCol>
              </a:tblGrid>
              <a:tr h="911402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2471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Siddhanth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App.js,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Profiles.js, Posts.js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12420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Sudhanva Rajesh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server.js, users.js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Signup.js, Login.js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92434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Sujay S Shivara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Home.js, Dashboard.js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3867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Suraj Teggi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CreateProfile.js,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CreatePost.js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0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4DF9-D958-4A0E-8B56-DDD02F0C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17687"/>
          </a:xfrm>
        </p:spPr>
        <p:txBody>
          <a:bodyPr/>
          <a:lstStyle/>
          <a:p>
            <a:pPr algn="ctr"/>
            <a:r>
              <a:rPr lang="en-IN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EED97-17BE-4DF2-911C-683A02CB1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73" y="4469540"/>
            <a:ext cx="11215267" cy="111768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hlinkClick r:id="rId2"/>
              </a:rPr>
              <a:t>https://github.com/SiddhanthM8055/Freelancer.git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9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E9C-7F63-4975-BE61-7E04E136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0006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416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322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Times New Roman</vt:lpstr>
      <vt:lpstr>Trebuchet MS</vt:lpstr>
      <vt:lpstr>Office Theme</vt:lpstr>
      <vt:lpstr>Berlin</vt:lpstr>
      <vt:lpstr>Web Tech-Project Freelancer Website</vt:lpstr>
      <vt:lpstr>What is the website all about?</vt:lpstr>
      <vt:lpstr>Functionalities of the Website</vt:lpstr>
      <vt:lpstr>Functionalities of the Website</vt:lpstr>
      <vt:lpstr>Technologies Used :-</vt:lpstr>
      <vt:lpstr>Contributions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Statistics for Data science </dc:title>
  <dc:creator>SID :</dc:creator>
  <cp:lastModifiedBy>SID :</cp:lastModifiedBy>
  <cp:revision>14</cp:revision>
  <dcterms:created xsi:type="dcterms:W3CDTF">2020-12-08T19:28:37Z</dcterms:created>
  <dcterms:modified xsi:type="dcterms:W3CDTF">2020-12-09T13:46:57Z</dcterms:modified>
</cp:coreProperties>
</file>