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4C3D-2349-7C40-911B-54D4B6BFDA9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38C22-9703-6A49-9B5B-A2BA5D2BB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1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38C22-9703-6A49-9B5B-A2BA5D2BB2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7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2204-F2B0-E7BA-464E-64AD1937E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72804-9162-0ABE-E8BE-05B42388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3E45-E2C9-C693-8044-9FF094C5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4360-87A0-3977-E7D9-08F74F2B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563F4-3411-87AA-6095-E6D124B1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A746-2E75-407C-D6E7-40C42A80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8DBC0-11D0-1AAC-0DA9-D21F916D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B00D-1A13-D23B-8D79-1C36BAC6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2D1C-1958-15FD-C000-564E3CE1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4684-8D28-3B0B-2F13-8A447515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C3D15-65BC-228D-2AC7-2CBA5F690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D6241-FE79-794B-8759-0B1AF9FE1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CA77F-F5F4-DAD6-6452-C532D631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6021-9359-BAF1-751A-D185BCC6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B0C6-382F-6C57-9F27-4283637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4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A2E-EB88-20E1-653B-3C43273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49E7-C77F-8ACF-2AC0-CAC365D0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046C-D41F-4241-7093-8642FDC2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122DA-D376-B3F8-68B0-CB629433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12BA8-3CB6-2E57-F8D1-81750390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813A-8BF5-FF14-7710-D3FCD5C6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19E0-CBB9-A9DC-FB07-77B8922F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8A306-090A-83ED-09A5-CEBFF25D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DAD4-EE20-D80C-7AD3-FB11C06A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35A4-DEFC-6A0C-B8D0-4FA560A5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9068-9977-2B64-A7E9-6A121ABC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57E8-6C09-4BBE-EC41-64B82F56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E6582-A964-250F-0694-74D3C51D3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B787-C835-97CE-5A5A-EF262FEA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91F5-1651-A92B-9144-A1C40C8A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5913C-546D-7295-0EC7-6EC5206D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47D4-E296-5BA2-6680-615E553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03A90-9402-C2E7-A93B-03E7D7647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EFB4-BBB6-D1C4-EF06-C61A10E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DAD1-6E47-A4A7-1034-D5B2F0B29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2167E-5D91-7743-4399-DDD1AA2E2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5DC31-435A-EE07-005A-2B487A2F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5D2CB-D245-2462-BA63-46D22A45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6D8D2-3BEE-769E-7C7C-FCBB2F43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1ADA-F578-141D-97C4-6665E988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3304B-4970-EC49-AF83-FC41B2D6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7544B-9860-452E-5B6E-A604E72B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DF0F8-B667-FB26-81E9-8CC042F8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5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CC5F2-BA43-3EBC-D07E-B9A8226A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B0155-023F-7520-B5CD-8C3BB0FF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09F0F-26CA-9F81-DC17-FA643ACB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A632-DF30-D63C-152E-D1E52076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C5D4-8B63-E69C-CE77-8DB14AC0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38E17-014F-C606-CE1C-A329BD08A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3B7AB-A3EE-AD70-ADC0-8C407609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EFB39-6264-1561-5023-0DE3F7B0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4B544-CF34-BC7C-3E83-12073A5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8F7E-15BE-C562-E851-AC69751A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8E6A0-DF72-6C1F-2502-F1BD783BF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AD2C1-E67F-2CB7-90CF-C699B119C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8081-48A2-B853-6271-FCF4E24F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7C893-4437-4C89-BB8A-8154B0BC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C162-4DBF-A06A-466C-CBFCBD5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16CAE-2E09-E1B3-A984-AAD34F63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5967E-BEF5-FE80-E9D1-87141363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3421-2BA7-FA7C-29A9-6A7088AF6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F0AC-77AD-4D45-BF06-ED5B26BB2F0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61D1-4475-C432-26D4-26FE5F1D6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DE83-793C-1151-40B7-DA3738543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1F60-959B-86A0-2BD1-436FADB4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04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Employee 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19677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6DD27DB-A22B-EC6C-CE34-F525F2A91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7" y="87087"/>
            <a:ext cx="7681474" cy="5417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9374C4-F94A-2477-8924-C2C1F86D6A60}"/>
              </a:ext>
            </a:extLst>
          </p:cNvPr>
          <p:cNvSpPr txBox="1"/>
          <p:nvPr/>
        </p:nvSpPr>
        <p:spPr>
          <a:xfrm>
            <a:off x="457200" y="5660571"/>
            <a:ext cx="1153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 plot showcasing the relationship of Employee attrition Performance Rating ratio, Departments and Job satisfaction.</a:t>
            </a:r>
          </a:p>
          <a:p>
            <a:r>
              <a:rPr lang="en-GB" dirty="0"/>
              <a:t>High attrition rate attributes to Medium and Low job satisfaction in all three departments, even when their Performance rating ration is very high. </a:t>
            </a:r>
          </a:p>
        </p:txBody>
      </p:sp>
    </p:spTree>
    <p:extLst>
      <p:ext uri="{BB962C8B-B14F-4D97-AF65-F5344CB8AC3E}">
        <p14:creationId xmlns:p14="http://schemas.microsoft.com/office/powerpoint/2010/main" val="153754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C6C32A9-2F46-EE64-DF47-01EB290E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56" y="130628"/>
            <a:ext cx="7148421" cy="524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9F0F5-8689-E64C-A006-39B70F013CDA}"/>
              </a:ext>
            </a:extLst>
          </p:cNvPr>
          <p:cNvSpPr txBox="1"/>
          <p:nvPr/>
        </p:nvSpPr>
        <p:spPr>
          <a:xfrm>
            <a:off x="587829" y="5812971"/>
            <a:ext cx="1102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 plot depicting High attrition Job roles, their departments by Performance rating. X and Y axes represent Job roles and their average performance rating ratio. Managerial positions in HR and Sales department leads the way for High attrition even with a very high performance rating ratio.</a:t>
            </a:r>
          </a:p>
        </p:txBody>
      </p:sp>
    </p:spTree>
    <p:extLst>
      <p:ext uri="{BB962C8B-B14F-4D97-AF65-F5344CB8AC3E}">
        <p14:creationId xmlns:p14="http://schemas.microsoft.com/office/powerpoint/2010/main" val="324762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4864CF7-8003-B827-C697-911937CF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7" y="97971"/>
            <a:ext cx="7477686" cy="5342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18780-5558-0CB0-3DFB-B35DB56E6625}"/>
              </a:ext>
            </a:extLst>
          </p:cNvPr>
          <p:cNvSpPr txBox="1"/>
          <p:nvPr/>
        </p:nvSpPr>
        <p:spPr>
          <a:xfrm>
            <a:off x="348343" y="5845629"/>
            <a:ext cx="1133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Dual axis bar chart portraying Percent salary hike, Performance rating ratio for different departments by their job satisfaction. The salary hike remained almost similar for all the departments.</a:t>
            </a:r>
          </a:p>
        </p:txBody>
      </p:sp>
    </p:spTree>
    <p:extLst>
      <p:ext uri="{BB962C8B-B14F-4D97-AF65-F5344CB8AC3E}">
        <p14:creationId xmlns:p14="http://schemas.microsoft.com/office/powerpoint/2010/main" val="291248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9582-60EB-03C2-0E6C-4B0CBC2B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4FCE-3065-1678-E3EC-2B977463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Attrition rate high in male when compared to their counterparts. </a:t>
            </a:r>
          </a:p>
          <a:p>
            <a:pPr>
              <a:lnSpc>
                <a:spcPct val="200000"/>
              </a:lnSpc>
            </a:pPr>
            <a:r>
              <a:rPr lang="en-GB" dirty="0"/>
              <a:t>HR department leads the way for highest attrition.</a:t>
            </a:r>
          </a:p>
          <a:p>
            <a:pPr>
              <a:lnSpc>
                <a:spcPct val="200000"/>
              </a:lnSpc>
            </a:pPr>
            <a:r>
              <a:rPr lang="en-GB" dirty="0"/>
              <a:t>Employees with Medium Performance rating is one of the major reasons for attrition.</a:t>
            </a:r>
          </a:p>
          <a:p>
            <a:pPr>
              <a:lnSpc>
                <a:spcPct val="200000"/>
              </a:lnSpc>
            </a:pPr>
            <a:r>
              <a:rPr lang="en-GB" dirty="0"/>
              <a:t>Top tier management had highest attrition among other roles.</a:t>
            </a:r>
          </a:p>
          <a:p>
            <a:pPr>
              <a:lnSpc>
                <a:spcPct val="200000"/>
              </a:lnSpc>
            </a:pPr>
            <a:r>
              <a:rPr lang="en-GB" dirty="0"/>
              <a:t>Salary hikes has least impact of attrition.</a:t>
            </a:r>
          </a:p>
          <a:p>
            <a:pPr>
              <a:lnSpc>
                <a:spcPct val="200000"/>
              </a:lnSpc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56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8D42-41AB-1627-9545-E647785E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D78B-A9F4-7010-0712-2C72CC0A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Employee attrition data consists of 4410 employee records and 29 fields.</a:t>
            </a:r>
          </a:p>
          <a:p>
            <a:pPr>
              <a:lnSpc>
                <a:spcPct val="200000"/>
              </a:lnSpc>
            </a:pPr>
            <a:r>
              <a:rPr lang="en-US" dirty="0"/>
              <a:t>This data has been sourced from Kaggle.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9046-F686-D18F-7345-2525A1EE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E20F5-5772-AA3D-19E8-3479DF83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Employee attrition analysis is a project aimed to grasp the reasons for an employee leaving their company using Data science methods and generate insights.</a:t>
            </a:r>
          </a:p>
          <a:p>
            <a:pPr>
              <a:lnSpc>
                <a:spcPct val="150000"/>
              </a:lnSpc>
            </a:pPr>
            <a:r>
              <a:rPr lang="en-US" dirty="0"/>
              <a:t>Analyze attrition rate by gender, explore relationship between salary and performance, department, measure performance and explore relationship and overall reasons.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15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2D94-ACE4-AF43-CA07-58E727C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975F-AFFA-AE23-D94A-40B1AE57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Data pre-processing and manipulation is done using Python and insights drawn using Tableau.</a:t>
            </a:r>
          </a:p>
        </p:txBody>
      </p:sp>
    </p:spTree>
    <p:extLst>
      <p:ext uri="{BB962C8B-B14F-4D97-AF65-F5344CB8AC3E}">
        <p14:creationId xmlns:p14="http://schemas.microsoft.com/office/powerpoint/2010/main" val="417086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6631-AD1F-1659-6D4B-67ABA50B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3983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B37C24B5-944B-B0C9-D2FD-7434B7CBE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813" y="1038663"/>
            <a:ext cx="7067816" cy="444860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08874-654C-DF03-31B8-C380E05D27E2}"/>
              </a:ext>
            </a:extLst>
          </p:cNvPr>
          <p:cNvSpPr txBox="1"/>
          <p:nvPr/>
        </p:nvSpPr>
        <p:spPr>
          <a:xfrm>
            <a:off x="651642" y="5816818"/>
            <a:ext cx="10142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Histogram showing Attrition rate by age and gender, where x and y axes representing Age distribution, Total number of male employees. Highest attrition for male employee’s can be found during the ages of </a:t>
            </a:r>
          </a:p>
          <a:p>
            <a:r>
              <a:rPr lang="en-GB" dirty="0"/>
              <a:t>32-36 . Attrition is generally high between the ages 26-36. </a:t>
            </a:r>
          </a:p>
        </p:txBody>
      </p:sp>
    </p:spTree>
    <p:extLst>
      <p:ext uri="{BB962C8B-B14F-4D97-AF65-F5344CB8AC3E}">
        <p14:creationId xmlns:p14="http://schemas.microsoft.com/office/powerpoint/2010/main" val="310696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2A904EF-77EC-369D-79E9-D7BCA871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73" y="215639"/>
            <a:ext cx="9101600" cy="5496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0043C-D8A5-363A-26EA-0C19A2E97D44}"/>
              </a:ext>
            </a:extLst>
          </p:cNvPr>
          <p:cNvSpPr txBox="1"/>
          <p:nvPr/>
        </p:nvSpPr>
        <p:spPr>
          <a:xfrm>
            <a:off x="577592" y="5824522"/>
            <a:ext cx="11235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Histogram depicting Attrition rate by age and gender, where x and y axes representing Age distribution, Total number of female employees. Utmost attrition in female employee’s can be found between the age’s 28-32.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21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F87E82-BCC5-D113-4E57-0667432AAEA3}"/>
              </a:ext>
            </a:extLst>
          </p:cNvPr>
          <p:cNvSpPr txBox="1"/>
          <p:nvPr/>
        </p:nvSpPr>
        <p:spPr>
          <a:xfrm>
            <a:off x="325821" y="5759668"/>
            <a:ext cx="1164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Histogram depicts  Performance rating, Age distribution and gender. The X and Y axes represents Age distribution, Number of male employees. High levels of attrition has been influenced by employees whose performance rating is Excellent.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34C4F71-5A9B-75AC-A4D6-00DFADF7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75" y="147145"/>
            <a:ext cx="8932449" cy="5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0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0E4B5F9-AEF9-5293-EF5A-5779F963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73" y="136636"/>
            <a:ext cx="8935017" cy="5397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3174F-A25D-A039-6E93-C80A3B4D0BB2}"/>
              </a:ext>
            </a:extLst>
          </p:cNvPr>
          <p:cNvSpPr txBox="1"/>
          <p:nvPr/>
        </p:nvSpPr>
        <p:spPr>
          <a:xfrm>
            <a:off x="735724" y="5745191"/>
            <a:ext cx="10920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Histogram depicting Performance rating, Age distribution and gender. The X and Y axes representing Age distribution, Number of female employees. Though the Total number varies, High levels of attrition has been influenced by employees whose performance rating is Excellent.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90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EB5BCDE-FC59-60FB-0869-E9D1CED1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34" y="122449"/>
            <a:ext cx="7834280" cy="5551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1491E-16F9-6B44-2FF6-C8065AA55B3C}"/>
              </a:ext>
            </a:extLst>
          </p:cNvPr>
          <p:cNvSpPr txBox="1"/>
          <p:nvPr/>
        </p:nvSpPr>
        <p:spPr>
          <a:xfrm>
            <a:off x="315310" y="5812221"/>
            <a:ext cx="1169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 plot depicting Average performance ratio by department. Coincidentally, HR department has the highest attrition rate and Average performance ratio when compared to other departments. Attrition rate in a granular level can be found employees who have either been to College or have a bachelor’s or a masters degree.</a:t>
            </a:r>
          </a:p>
        </p:txBody>
      </p:sp>
    </p:spTree>
    <p:extLst>
      <p:ext uri="{BB962C8B-B14F-4D97-AF65-F5344CB8AC3E}">
        <p14:creationId xmlns:p14="http://schemas.microsoft.com/office/powerpoint/2010/main" val="227871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488</Words>
  <Application>Microsoft Macintosh PowerPoint</Application>
  <PresentationFormat>Widescreen</PresentationFormat>
  <Paragraphs>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Employee Attrition Analysis</vt:lpstr>
      <vt:lpstr>Overview</vt:lpstr>
      <vt:lpstr>Objective</vt:lpstr>
      <vt:lpstr>Methodology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Siddhanth Tirukovali</dc:creator>
  <cp:lastModifiedBy>Siddhanth Tirukovali</cp:lastModifiedBy>
  <cp:revision>8</cp:revision>
  <dcterms:created xsi:type="dcterms:W3CDTF">2022-07-04T11:56:16Z</dcterms:created>
  <dcterms:modified xsi:type="dcterms:W3CDTF">2022-07-13T12:05:34Z</dcterms:modified>
</cp:coreProperties>
</file>