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6" r:id="rId9"/>
    <p:sldId id="263" r:id="rId10"/>
    <p:sldId id="265" r:id="rId11"/>
    <p:sldId id="267" r:id="rId12"/>
    <p:sldId id="270" r:id="rId13"/>
    <p:sldId id="268" r:id="rId14"/>
    <p:sldId id="269" r:id="rId15"/>
    <p:sldId id="271" r:id="rId16"/>
    <p:sldId id="272" r:id="rId17"/>
    <p:sldId id="274" r:id="rId18"/>
    <p:sldId id="275" r:id="rId19"/>
    <p:sldId id="276" r:id="rId20"/>
    <p:sldId id="273" r:id="rId21"/>
    <p:sldId id="264" r:id="rId22"/>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B174B-DEE8-4350-A40B-171328167AD3}"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EB04CFF-EF8B-4638-9677-8CF00AD7DF8B}">
      <dgm:prSet phldrT="[Text]"/>
      <dgm:spPr>
        <a:solidFill>
          <a:schemeClr val="accent2"/>
        </a:solidFill>
      </dgm:spPr>
      <dgm:t>
        <a:bodyPr/>
        <a:lstStyle/>
        <a:p>
          <a:r>
            <a:rPr lang="en-US" dirty="0"/>
            <a:t>KM System</a:t>
          </a:r>
        </a:p>
      </dgm:t>
    </dgm:pt>
    <dgm:pt modelId="{BD49D372-73D4-4ADD-9D68-88411273BCD6}" type="parTrans" cxnId="{74E67E45-76A8-4374-A1AB-D95DD7385036}">
      <dgm:prSet/>
      <dgm:spPr/>
      <dgm:t>
        <a:bodyPr/>
        <a:lstStyle/>
        <a:p>
          <a:endParaRPr lang="en-US"/>
        </a:p>
      </dgm:t>
    </dgm:pt>
    <dgm:pt modelId="{6DDAC50D-870D-450A-8806-917111F1D802}" type="sibTrans" cxnId="{74E67E45-76A8-4374-A1AB-D95DD7385036}">
      <dgm:prSet/>
      <dgm:spPr/>
      <dgm:t>
        <a:bodyPr/>
        <a:lstStyle/>
        <a:p>
          <a:endParaRPr lang="en-US"/>
        </a:p>
      </dgm:t>
    </dgm:pt>
    <dgm:pt modelId="{A7A2B557-A707-4621-B36A-3BEAA6CE95A2}">
      <dgm:prSet phldrT="[Text]"/>
      <dgm:spPr/>
      <dgm:t>
        <a:bodyPr/>
        <a:lstStyle/>
        <a:p>
          <a:r>
            <a:rPr lang="en-US" dirty="0"/>
            <a:t>Knowledge Management Unit</a:t>
          </a:r>
        </a:p>
      </dgm:t>
    </dgm:pt>
    <dgm:pt modelId="{C23D5B3B-A575-4DC4-BE4D-8B0632A4152F}" type="parTrans" cxnId="{ECC79BF1-5F75-4E77-914D-DC79962073F0}">
      <dgm:prSet/>
      <dgm:spPr/>
      <dgm:t>
        <a:bodyPr/>
        <a:lstStyle/>
        <a:p>
          <a:endParaRPr lang="en-US"/>
        </a:p>
      </dgm:t>
    </dgm:pt>
    <dgm:pt modelId="{2457B826-1378-4764-BAA5-6FE942C338F9}" type="sibTrans" cxnId="{ECC79BF1-5F75-4E77-914D-DC79962073F0}">
      <dgm:prSet/>
      <dgm:spPr/>
      <dgm:t>
        <a:bodyPr/>
        <a:lstStyle/>
        <a:p>
          <a:endParaRPr lang="en-US"/>
        </a:p>
      </dgm:t>
    </dgm:pt>
    <dgm:pt modelId="{313C1132-4756-437D-8E3B-DB1303C723F5}">
      <dgm:prSet phldrT="[Text]"/>
      <dgm:spPr/>
      <dgm:t>
        <a:bodyPr/>
        <a:lstStyle/>
        <a:p>
          <a:r>
            <a:rPr lang="en-US" dirty="0"/>
            <a:t>Data Unit</a:t>
          </a:r>
        </a:p>
      </dgm:t>
    </dgm:pt>
    <dgm:pt modelId="{A06557E1-7EA5-44DC-BF20-430F06A8EB62}" type="parTrans" cxnId="{5D428D61-4E84-4917-84CD-519AFDCFE88B}">
      <dgm:prSet/>
      <dgm:spPr/>
      <dgm:t>
        <a:bodyPr/>
        <a:lstStyle/>
        <a:p>
          <a:endParaRPr lang="en-US"/>
        </a:p>
      </dgm:t>
    </dgm:pt>
    <dgm:pt modelId="{B7B445A0-E97F-43B7-BBDB-B08E4240D6F2}" type="sibTrans" cxnId="{5D428D61-4E84-4917-84CD-519AFDCFE88B}">
      <dgm:prSet/>
      <dgm:spPr/>
      <dgm:t>
        <a:bodyPr/>
        <a:lstStyle/>
        <a:p>
          <a:endParaRPr lang="en-US"/>
        </a:p>
      </dgm:t>
    </dgm:pt>
    <dgm:pt modelId="{A6126610-A329-4581-A25B-A3D3F97BA404}">
      <dgm:prSet phldrT="[Text]"/>
      <dgm:spPr/>
      <dgm:t>
        <a:bodyPr/>
        <a:lstStyle/>
        <a:p>
          <a:r>
            <a:rPr lang="en-US" dirty="0"/>
            <a:t>Learning Unit</a:t>
          </a:r>
        </a:p>
      </dgm:t>
    </dgm:pt>
    <dgm:pt modelId="{5E837F57-63F3-4BB2-85B8-E4E1E04C34EA}" type="parTrans" cxnId="{C236C123-9091-4873-BE94-21412273FE76}">
      <dgm:prSet/>
      <dgm:spPr/>
      <dgm:t>
        <a:bodyPr/>
        <a:lstStyle/>
        <a:p>
          <a:endParaRPr lang="en-US"/>
        </a:p>
      </dgm:t>
    </dgm:pt>
    <dgm:pt modelId="{A3986A94-E26A-4DDD-85F3-9ECB78379C56}" type="sibTrans" cxnId="{C236C123-9091-4873-BE94-21412273FE76}">
      <dgm:prSet/>
      <dgm:spPr/>
      <dgm:t>
        <a:bodyPr/>
        <a:lstStyle/>
        <a:p>
          <a:endParaRPr lang="en-US"/>
        </a:p>
      </dgm:t>
    </dgm:pt>
    <dgm:pt modelId="{C1FDA8D2-1540-4D1F-9C21-A1A0C240500F}">
      <dgm:prSet phldrT="[Text]"/>
      <dgm:spPr/>
      <dgm:t>
        <a:bodyPr/>
        <a:lstStyle/>
        <a:p>
          <a:r>
            <a:rPr lang="en-US" dirty="0"/>
            <a:t>Text and Data Analytics</a:t>
          </a:r>
        </a:p>
      </dgm:t>
    </dgm:pt>
    <dgm:pt modelId="{DB6BEEA5-C133-4A05-8ECD-AE898E655AB4}" type="parTrans" cxnId="{681AF738-2E5C-43E0-89D6-7EF3073072C6}">
      <dgm:prSet/>
      <dgm:spPr/>
      <dgm:t>
        <a:bodyPr/>
        <a:lstStyle/>
        <a:p>
          <a:endParaRPr lang="en-US"/>
        </a:p>
      </dgm:t>
    </dgm:pt>
    <dgm:pt modelId="{41236F40-426A-4F51-80EA-496E792E2333}" type="sibTrans" cxnId="{681AF738-2E5C-43E0-89D6-7EF3073072C6}">
      <dgm:prSet/>
      <dgm:spPr/>
      <dgm:t>
        <a:bodyPr/>
        <a:lstStyle/>
        <a:p>
          <a:endParaRPr lang="en-US"/>
        </a:p>
      </dgm:t>
    </dgm:pt>
    <dgm:pt modelId="{00189B53-F600-4A3C-91BD-E04DA0A4D04D}">
      <dgm:prSet phldrT="[Text]"/>
      <dgm:spPr/>
      <dgm:t>
        <a:bodyPr/>
        <a:lstStyle/>
        <a:p>
          <a:r>
            <a:rPr lang="en-US" dirty="0"/>
            <a:t>South-South Experience Facility</a:t>
          </a:r>
        </a:p>
      </dgm:t>
    </dgm:pt>
    <dgm:pt modelId="{0313018A-8976-44DB-AF9D-2664F5A56756}" type="parTrans" cxnId="{6EC73FB2-2F99-48D3-88E6-D06FDE6D8E0D}">
      <dgm:prSet/>
      <dgm:spPr/>
      <dgm:t>
        <a:bodyPr/>
        <a:lstStyle/>
        <a:p>
          <a:endParaRPr lang="en-US"/>
        </a:p>
      </dgm:t>
    </dgm:pt>
    <dgm:pt modelId="{B564FC95-1B6B-4C68-9441-B206096ABA02}" type="sibTrans" cxnId="{6EC73FB2-2F99-48D3-88E6-D06FDE6D8E0D}">
      <dgm:prSet/>
      <dgm:spPr/>
      <dgm:t>
        <a:bodyPr/>
        <a:lstStyle/>
        <a:p>
          <a:endParaRPr lang="en-US"/>
        </a:p>
      </dgm:t>
    </dgm:pt>
    <dgm:pt modelId="{40B59A3E-583E-49E0-B559-201889CAA0A3}">
      <dgm:prSet phldrT="[Text]"/>
      <dgm:spPr/>
      <dgm:t>
        <a:bodyPr/>
        <a:lstStyle/>
        <a:p>
          <a:r>
            <a:rPr lang="en-US" dirty="0"/>
            <a:t>Global Delivery Initiative</a:t>
          </a:r>
        </a:p>
      </dgm:t>
    </dgm:pt>
    <dgm:pt modelId="{FEDE75A9-CB76-4541-85DA-22EC8D5C1169}" type="parTrans" cxnId="{85753828-1BA8-49CE-8CE3-9786D2A94B59}">
      <dgm:prSet/>
      <dgm:spPr/>
      <dgm:t>
        <a:bodyPr/>
        <a:lstStyle/>
        <a:p>
          <a:endParaRPr lang="en-US"/>
        </a:p>
      </dgm:t>
    </dgm:pt>
    <dgm:pt modelId="{BB7BAEE1-894D-47CF-BA30-6E02C17A34C1}" type="sibTrans" cxnId="{85753828-1BA8-49CE-8CE3-9786D2A94B59}">
      <dgm:prSet/>
      <dgm:spPr/>
      <dgm:t>
        <a:bodyPr/>
        <a:lstStyle/>
        <a:p>
          <a:endParaRPr lang="en-US"/>
        </a:p>
      </dgm:t>
    </dgm:pt>
    <dgm:pt modelId="{383AB3DF-41CB-4F11-AD90-BBC088DB91AE}">
      <dgm:prSet phldrT="[Text]"/>
      <dgm:spPr/>
      <dgm:t>
        <a:bodyPr/>
        <a:lstStyle/>
        <a:p>
          <a:r>
            <a:rPr lang="en-US" dirty="0"/>
            <a:t>Geospatial Operational Facility</a:t>
          </a:r>
        </a:p>
      </dgm:t>
    </dgm:pt>
    <dgm:pt modelId="{21E3BA20-C739-4BA1-B84A-EC7F0D97F53A}" type="parTrans" cxnId="{7080E49A-4364-4972-8594-5FB2293034DD}">
      <dgm:prSet/>
      <dgm:spPr/>
      <dgm:t>
        <a:bodyPr/>
        <a:lstStyle/>
        <a:p>
          <a:endParaRPr lang="en-US"/>
        </a:p>
      </dgm:t>
    </dgm:pt>
    <dgm:pt modelId="{0B87BC62-9013-423E-9D6D-A098DF6A096A}" type="sibTrans" cxnId="{7080E49A-4364-4972-8594-5FB2293034DD}">
      <dgm:prSet/>
      <dgm:spPr/>
      <dgm:t>
        <a:bodyPr/>
        <a:lstStyle/>
        <a:p>
          <a:endParaRPr lang="en-US"/>
        </a:p>
      </dgm:t>
    </dgm:pt>
    <dgm:pt modelId="{0F67432B-CFD3-405C-904F-510E3DF429EA}">
      <dgm:prSet phldrT="[Text]"/>
      <dgm:spPr/>
      <dgm:t>
        <a:bodyPr/>
        <a:lstStyle/>
        <a:p>
          <a:r>
            <a:rPr lang="en-US" dirty="0"/>
            <a:t>Open Learning Campus</a:t>
          </a:r>
        </a:p>
      </dgm:t>
    </dgm:pt>
    <dgm:pt modelId="{AB446DD0-B052-442D-8B61-1C97573DD914}" type="parTrans" cxnId="{4F7F4EAB-7493-45CF-BDE2-0D3F562DF49C}">
      <dgm:prSet/>
      <dgm:spPr/>
      <dgm:t>
        <a:bodyPr/>
        <a:lstStyle/>
        <a:p>
          <a:endParaRPr lang="en-US"/>
        </a:p>
      </dgm:t>
    </dgm:pt>
    <dgm:pt modelId="{3A953F14-4FD9-4681-BB6E-7F0159E2D957}" type="sibTrans" cxnId="{4F7F4EAB-7493-45CF-BDE2-0D3F562DF49C}">
      <dgm:prSet/>
      <dgm:spPr/>
      <dgm:t>
        <a:bodyPr/>
        <a:lstStyle/>
        <a:p>
          <a:endParaRPr lang="en-US"/>
        </a:p>
      </dgm:t>
    </dgm:pt>
    <dgm:pt modelId="{A20A4E7E-267B-4139-952E-4B12F29B6F58}" type="pres">
      <dgm:prSet presAssocID="{3D9B174B-DEE8-4350-A40B-171328167AD3}" presName="hierChild1" presStyleCnt="0">
        <dgm:presLayoutVars>
          <dgm:orgChart val="1"/>
          <dgm:chPref val="1"/>
          <dgm:dir/>
          <dgm:animOne val="branch"/>
          <dgm:animLvl val="lvl"/>
          <dgm:resizeHandles/>
        </dgm:presLayoutVars>
      </dgm:prSet>
      <dgm:spPr/>
    </dgm:pt>
    <dgm:pt modelId="{66B5A768-D3E5-4BDC-BBFF-21F680F2E2B5}" type="pres">
      <dgm:prSet presAssocID="{4EB04CFF-EF8B-4638-9677-8CF00AD7DF8B}" presName="hierRoot1" presStyleCnt="0">
        <dgm:presLayoutVars>
          <dgm:hierBranch val="init"/>
        </dgm:presLayoutVars>
      </dgm:prSet>
      <dgm:spPr/>
    </dgm:pt>
    <dgm:pt modelId="{1A113976-14D7-4486-B500-8E69899D8E48}" type="pres">
      <dgm:prSet presAssocID="{4EB04CFF-EF8B-4638-9677-8CF00AD7DF8B}" presName="rootComposite1" presStyleCnt="0"/>
      <dgm:spPr/>
    </dgm:pt>
    <dgm:pt modelId="{36D73D74-593D-462A-B0F8-5B7FDDEE7717}" type="pres">
      <dgm:prSet presAssocID="{4EB04CFF-EF8B-4638-9677-8CF00AD7DF8B}" presName="rootText1" presStyleLbl="node0" presStyleIdx="0" presStyleCnt="1">
        <dgm:presLayoutVars>
          <dgm:chPref val="3"/>
        </dgm:presLayoutVars>
      </dgm:prSet>
      <dgm:spPr/>
    </dgm:pt>
    <dgm:pt modelId="{CD98EAF8-2161-4536-AE86-4B05B2EE8830}" type="pres">
      <dgm:prSet presAssocID="{4EB04CFF-EF8B-4638-9677-8CF00AD7DF8B}" presName="rootConnector1" presStyleLbl="node1" presStyleIdx="0" presStyleCnt="0"/>
      <dgm:spPr/>
    </dgm:pt>
    <dgm:pt modelId="{15524A14-70C8-4D91-81F3-56F778BFBC61}" type="pres">
      <dgm:prSet presAssocID="{4EB04CFF-EF8B-4638-9677-8CF00AD7DF8B}" presName="hierChild2" presStyleCnt="0"/>
      <dgm:spPr/>
    </dgm:pt>
    <dgm:pt modelId="{9D560C0A-9280-419C-A350-B532901C91C1}" type="pres">
      <dgm:prSet presAssocID="{C23D5B3B-A575-4DC4-BE4D-8B0632A4152F}" presName="Name37" presStyleLbl="parChTrans1D2" presStyleIdx="0" presStyleCnt="3"/>
      <dgm:spPr/>
    </dgm:pt>
    <dgm:pt modelId="{8691E1A5-E127-4320-88A5-5DF8C4BC2BC2}" type="pres">
      <dgm:prSet presAssocID="{A7A2B557-A707-4621-B36A-3BEAA6CE95A2}" presName="hierRoot2" presStyleCnt="0">
        <dgm:presLayoutVars>
          <dgm:hierBranch val="init"/>
        </dgm:presLayoutVars>
      </dgm:prSet>
      <dgm:spPr/>
    </dgm:pt>
    <dgm:pt modelId="{34C94D9D-42E0-4696-8305-79353A9125F7}" type="pres">
      <dgm:prSet presAssocID="{A7A2B557-A707-4621-B36A-3BEAA6CE95A2}" presName="rootComposite" presStyleCnt="0"/>
      <dgm:spPr/>
    </dgm:pt>
    <dgm:pt modelId="{2AE490DC-0A22-4F0F-A28E-961663145BC6}" type="pres">
      <dgm:prSet presAssocID="{A7A2B557-A707-4621-B36A-3BEAA6CE95A2}" presName="rootText" presStyleLbl="node2" presStyleIdx="0" presStyleCnt="3">
        <dgm:presLayoutVars>
          <dgm:chPref val="3"/>
        </dgm:presLayoutVars>
      </dgm:prSet>
      <dgm:spPr/>
    </dgm:pt>
    <dgm:pt modelId="{16104E8E-67D0-4ACE-86BD-C4F92814777A}" type="pres">
      <dgm:prSet presAssocID="{A7A2B557-A707-4621-B36A-3BEAA6CE95A2}" presName="rootConnector" presStyleLbl="node2" presStyleIdx="0" presStyleCnt="3"/>
      <dgm:spPr/>
    </dgm:pt>
    <dgm:pt modelId="{30FA430D-5BD5-4E1A-80C5-36F4BC3DE789}" type="pres">
      <dgm:prSet presAssocID="{A7A2B557-A707-4621-B36A-3BEAA6CE95A2}" presName="hierChild4" presStyleCnt="0"/>
      <dgm:spPr/>
    </dgm:pt>
    <dgm:pt modelId="{AEF534C4-B703-4809-8F63-24D6CE4A4FFC}" type="pres">
      <dgm:prSet presAssocID="{DB6BEEA5-C133-4A05-8ECD-AE898E655AB4}" presName="Name37" presStyleLbl="parChTrans1D3" presStyleIdx="0" presStyleCnt="5"/>
      <dgm:spPr/>
    </dgm:pt>
    <dgm:pt modelId="{FE4AD669-A537-4186-85E1-C82387BC3060}" type="pres">
      <dgm:prSet presAssocID="{C1FDA8D2-1540-4D1F-9C21-A1A0C240500F}" presName="hierRoot2" presStyleCnt="0">
        <dgm:presLayoutVars>
          <dgm:hierBranch val="init"/>
        </dgm:presLayoutVars>
      </dgm:prSet>
      <dgm:spPr/>
    </dgm:pt>
    <dgm:pt modelId="{F724F3E4-E4A6-4DB8-959B-982A95A8E947}" type="pres">
      <dgm:prSet presAssocID="{C1FDA8D2-1540-4D1F-9C21-A1A0C240500F}" presName="rootComposite" presStyleCnt="0"/>
      <dgm:spPr/>
    </dgm:pt>
    <dgm:pt modelId="{73EE316E-1BED-41EE-92F5-2E05B854589D}" type="pres">
      <dgm:prSet presAssocID="{C1FDA8D2-1540-4D1F-9C21-A1A0C240500F}" presName="rootText" presStyleLbl="node3" presStyleIdx="0" presStyleCnt="5">
        <dgm:presLayoutVars>
          <dgm:chPref val="3"/>
        </dgm:presLayoutVars>
      </dgm:prSet>
      <dgm:spPr/>
    </dgm:pt>
    <dgm:pt modelId="{7B78434D-5460-4FCD-9620-C7B55F0B9F19}" type="pres">
      <dgm:prSet presAssocID="{C1FDA8D2-1540-4D1F-9C21-A1A0C240500F}" presName="rootConnector" presStyleLbl="node3" presStyleIdx="0" presStyleCnt="5"/>
      <dgm:spPr/>
    </dgm:pt>
    <dgm:pt modelId="{BF28B3F6-499F-45B3-A2E5-1AC3A935BB10}" type="pres">
      <dgm:prSet presAssocID="{C1FDA8D2-1540-4D1F-9C21-A1A0C240500F}" presName="hierChild4" presStyleCnt="0"/>
      <dgm:spPr/>
    </dgm:pt>
    <dgm:pt modelId="{B25E262A-B4E4-4C92-9198-2629740C125C}" type="pres">
      <dgm:prSet presAssocID="{C1FDA8D2-1540-4D1F-9C21-A1A0C240500F}" presName="hierChild5" presStyleCnt="0"/>
      <dgm:spPr/>
    </dgm:pt>
    <dgm:pt modelId="{43CCDD89-F760-4DFB-837C-3FD91259F567}" type="pres">
      <dgm:prSet presAssocID="{0313018A-8976-44DB-AF9D-2664F5A56756}" presName="Name37" presStyleLbl="parChTrans1D3" presStyleIdx="1" presStyleCnt="5"/>
      <dgm:spPr/>
    </dgm:pt>
    <dgm:pt modelId="{D0A5D12E-7897-4C66-B32B-9C12D4ACA0A8}" type="pres">
      <dgm:prSet presAssocID="{00189B53-F600-4A3C-91BD-E04DA0A4D04D}" presName="hierRoot2" presStyleCnt="0">
        <dgm:presLayoutVars>
          <dgm:hierBranch val="init"/>
        </dgm:presLayoutVars>
      </dgm:prSet>
      <dgm:spPr/>
    </dgm:pt>
    <dgm:pt modelId="{8D1C8FD1-C4B1-4E53-AFBC-E701529CA531}" type="pres">
      <dgm:prSet presAssocID="{00189B53-F600-4A3C-91BD-E04DA0A4D04D}" presName="rootComposite" presStyleCnt="0"/>
      <dgm:spPr/>
    </dgm:pt>
    <dgm:pt modelId="{9E309E48-9BB1-471A-A722-D1A1CE1BD847}" type="pres">
      <dgm:prSet presAssocID="{00189B53-F600-4A3C-91BD-E04DA0A4D04D}" presName="rootText" presStyleLbl="node3" presStyleIdx="1" presStyleCnt="5">
        <dgm:presLayoutVars>
          <dgm:chPref val="3"/>
        </dgm:presLayoutVars>
      </dgm:prSet>
      <dgm:spPr/>
    </dgm:pt>
    <dgm:pt modelId="{C7352779-081D-4C00-B91D-2C2DA2A11761}" type="pres">
      <dgm:prSet presAssocID="{00189B53-F600-4A3C-91BD-E04DA0A4D04D}" presName="rootConnector" presStyleLbl="node3" presStyleIdx="1" presStyleCnt="5"/>
      <dgm:spPr/>
    </dgm:pt>
    <dgm:pt modelId="{745C146E-88D2-45F2-AD19-DD5A923385C8}" type="pres">
      <dgm:prSet presAssocID="{00189B53-F600-4A3C-91BD-E04DA0A4D04D}" presName="hierChild4" presStyleCnt="0"/>
      <dgm:spPr/>
    </dgm:pt>
    <dgm:pt modelId="{C49C8145-BBFE-401D-89A2-CC4CEE100D6D}" type="pres">
      <dgm:prSet presAssocID="{00189B53-F600-4A3C-91BD-E04DA0A4D04D}" presName="hierChild5" presStyleCnt="0"/>
      <dgm:spPr/>
    </dgm:pt>
    <dgm:pt modelId="{96897C7C-FB9B-4171-8C26-19AE4A072749}" type="pres">
      <dgm:prSet presAssocID="{A7A2B557-A707-4621-B36A-3BEAA6CE95A2}" presName="hierChild5" presStyleCnt="0"/>
      <dgm:spPr/>
    </dgm:pt>
    <dgm:pt modelId="{EEF861F7-5DD6-45C1-9E08-36BDD69820BF}" type="pres">
      <dgm:prSet presAssocID="{A06557E1-7EA5-44DC-BF20-430F06A8EB62}" presName="Name37" presStyleLbl="parChTrans1D2" presStyleIdx="1" presStyleCnt="3"/>
      <dgm:spPr/>
    </dgm:pt>
    <dgm:pt modelId="{7465A24E-1447-41F2-9C14-6BBEB8CB8C21}" type="pres">
      <dgm:prSet presAssocID="{313C1132-4756-437D-8E3B-DB1303C723F5}" presName="hierRoot2" presStyleCnt="0">
        <dgm:presLayoutVars>
          <dgm:hierBranch val="init"/>
        </dgm:presLayoutVars>
      </dgm:prSet>
      <dgm:spPr/>
    </dgm:pt>
    <dgm:pt modelId="{87696DBE-62FF-4096-843B-6501A95C72FE}" type="pres">
      <dgm:prSet presAssocID="{313C1132-4756-437D-8E3B-DB1303C723F5}" presName="rootComposite" presStyleCnt="0"/>
      <dgm:spPr/>
    </dgm:pt>
    <dgm:pt modelId="{A5D408A4-6B0B-499A-ABEE-0991E8CCE986}" type="pres">
      <dgm:prSet presAssocID="{313C1132-4756-437D-8E3B-DB1303C723F5}" presName="rootText" presStyleLbl="node2" presStyleIdx="1" presStyleCnt="3">
        <dgm:presLayoutVars>
          <dgm:chPref val="3"/>
        </dgm:presLayoutVars>
      </dgm:prSet>
      <dgm:spPr/>
    </dgm:pt>
    <dgm:pt modelId="{72415B81-4434-4FEB-82F9-86DB0BDE728C}" type="pres">
      <dgm:prSet presAssocID="{313C1132-4756-437D-8E3B-DB1303C723F5}" presName="rootConnector" presStyleLbl="node2" presStyleIdx="1" presStyleCnt="3"/>
      <dgm:spPr/>
    </dgm:pt>
    <dgm:pt modelId="{C4D7766D-56C5-436C-AE38-EF3006D4B770}" type="pres">
      <dgm:prSet presAssocID="{313C1132-4756-437D-8E3B-DB1303C723F5}" presName="hierChild4" presStyleCnt="0"/>
      <dgm:spPr/>
    </dgm:pt>
    <dgm:pt modelId="{0E6264B3-BB74-4E95-A83C-8F9A38CA748E}" type="pres">
      <dgm:prSet presAssocID="{FEDE75A9-CB76-4541-85DA-22EC8D5C1169}" presName="Name37" presStyleLbl="parChTrans1D3" presStyleIdx="2" presStyleCnt="5"/>
      <dgm:spPr/>
    </dgm:pt>
    <dgm:pt modelId="{D22AE66B-3BCE-44C2-A3D1-D3E26D148939}" type="pres">
      <dgm:prSet presAssocID="{40B59A3E-583E-49E0-B559-201889CAA0A3}" presName="hierRoot2" presStyleCnt="0">
        <dgm:presLayoutVars>
          <dgm:hierBranch val="init"/>
        </dgm:presLayoutVars>
      </dgm:prSet>
      <dgm:spPr/>
    </dgm:pt>
    <dgm:pt modelId="{7A1BE33E-3928-43D0-AEB8-49470790BF34}" type="pres">
      <dgm:prSet presAssocID="{40B59A3E-583E-49E0-B559-201889CAA0A3}" presName="rootComposite" presStyleCnt="0"/>
      <dgm:spPr/>
    </dgm:pt>
    <dgm:pt modelId="{8B2D0211-3603-4DD7-8456-BA0DAB975DEB}" type="pres">
      <dgm:prSet presAssocID="{40B59A3E-583E-49E0-B559-201889CAA0A3}" presName="rootText" presStyleLbl="node3" presStyleIdx="2" presStyleCnt="5">
        <dgm:presLayoutVars>
          <dgm:chPref val="3"/>
        </dgm:presLayoutVars>
      </dgm:prSet>
      <dgm:spPr/>
    </dgm:pt>
    <dgm:pt modelId="{9BF68E6A-AE97-40B8-84AE-DE3E6EC5E882}" type="pres">
      <dgm:prSet presAssocID="{40B59A3E-583E-49E0-B559-201889CAA0A3}" presName="rootConnector" presStyleLbl="node3" presStyleIdx="2" presStyleCnt="5"/>
      <dgm:spPr/>
    </dgm:pt>
    <dgm:pt modelId="{A8D58E02-E9C0-47D8-BF61-043853527FD7}" type="pres">
      <dgm:prSet presAssocID="{40B59A3E-583E-49E0-B559-201889CAA0A3}" presName="hierChild4" presStyleCnt="0"/>
      <dgm:spPr/>
    </dgm:pt>
    <dgm:pt modelId="{4C2D657F-A7DA-45AE-9E6E-A5148620956D}" type="pres">
      <dgm:prSet presAssocID="{40B59A3E-583E-49E0-B559-201889CAA0A3}" presName="hierChild5" presStyleCnt="0"/>
      <dgm:spPr/>
    </dgm:pt>
    <dgm:pt modelId="{1B1985AF-F725-4BE2-BD8A-0FEB73BAD1C7}" type="pres">
      <dgm:prSet presAssocID="{21E3BA20-C739-4BA1-B84A-EC7F0D97F53A}" presName="Name37" presStyleLbl="parChTrans1D3" presStyleIdx="3" presStyleCnt="5"/>
      <dgm:spPr/>
    </dgm:pt>
    <dgm:pt modelId="{B121F09A-8E1D-40FD-B1D0-BADA3F089E97}" type="pres">
      <dgm:prSet presAssocID="{383AB3DF-41CB-4F11-AD90-BBC088DB91AE}" presName="hierRoot2" presStyleCnt="0">
        <dgm:presLayoutVars>
          <dgm:hierBranch val="init"/>
        </dgm:presLayoutVars>
      </dgm:prSet>
      <dgm:spPr/>
    </dgm:pt>
    <dgm:pt modelId="{791BDA30-05FA-4D80-8597-AD8E093DA7A9}" type="pres">
      <dgm:prSet presAssocID="{383AB3DF-41CB-4F11-AD90-BBC088DB91AE}" presName="rootComposite" presStyleCnt="0"/>
      <dgm:spPr/>
    </dgm:pt>
    <dgm:pt modelId="{241CED33-43DE-4067-98CC-4D552B559A5B}" type="pres">
      <dgm:prSet presAssocID="{383AB3DF-41CB-4F11-AD90-BBC088DB91AE}" presName="rootText" presStyleLbl="node3" presStyleIdx="3" presStyleCnt="5">
        <dgm:presLayoutVars>
          <dgm:chPref val="3"/>
        </dgm:presLayoutVars>
      </dgm:prSet>
      <dgm:spPr/>
    </dgm:pt>
    <dgm:pt modelId="{15C69AFF-1013-478D-8DE8-125AC9FAA78F}" type="pres">
      <dgm:prSet presAssocID="{383AB3DF-41CB-4F11-AD90-BBC088DB91AE}" presName="rootConnector" presStyleLbl="node3" presStyleIdx="3" presStyleCnt="5"/>
      <dgm:spPr/>
    </dgm:pt>
    <dgm:pt modelId="{27FF79E8-A4EF-4268-8B52-E3FEEA69EB4C}" type="pres">
      <dgm:prSet presAssocID="{383AB3DF-41CB-4F11-AD90-BBC088DB91AE}" presName="hierChild4" presStyleCnt="0"/>
      <dgm:spPr/>
    </dgm:pt>
    <dgm:pt modelId="{DA0B2302-9695-44C8-9053-CC0739F8AF31}" type="pres">
      <dgm:prSet presAssocID="{383AB3DF-41CB-4F11-AD90-BBC088DB91AE}" presName="hierChild5" presStyleCnt="0"/>
      <dgm:spPr/>
    </dgm:pt>
    <dgm:pt modelId="{2A8922BB-4577-40F5-A427-A7C20367F1D3}" type="pres">
      <dgm:prSet presAssocID="{313C1132-4756-437D-8E3B-DB1303C723F5}" presName="hierChild5" presStyleCnt="0"/>
      <dgm:spPr/>
    </dgm:pt>
    <dgm:pt modelId="{9DC3BB07-A05F-4C74-83B5-948094800921}" type="pres">
      <dgm:prSet presAssocID="{5E837F57-63F3-4BB2-85B8-E4E1E04C34EA}" presName="Name37" presStyleLbl="parChTrans1D2" presStyleIdx="2" presStyleCnt="3"/>
      <dgm:spPr/>
    </dgm:pt>
    <dgm:pt modelId="{9683898E-A893-48FE-AAC8-B6699E014400}" type="pres">
      <dgm:prSet presAssocID="{A6126610-A329-4581-A25B-A3D3F97BA404}" presName="hierRoot2" presStyleCnt="0">
        <dgm:presLayoutVars>
          <dgm:hierBranch val="init"/>
        </dgm:presLayoutVars>
      </dgm:prSet>
      <dgm:spPr/>
    </dgm:pt>
    <dgm:pt modelId="{C79B4760-9258-4E24-9A59-32910B16ACFF}" type="pres">
      <dgm:prSet presAssocID="{A6126610-A329-4581-A25B-A3D3F97BA404}" presName="rootComposite" presStyleCnt="0"/>
      <dgm:spPr/>
    </dgm:pt>
    <dgm:pt modelId="{3C11C5EA-A6F0-43D3-8E32-FA0BC210EB15}" type="pres">
      <dgm:prSet presAssocID="{A6126610-A329-4581-A25B-A3D3F97BA404}" presName="rootText" presStyleLbl="node2" presStyleIdx="2" presStyleCnt="3">
        <dgm:presLayoutVars>
          <dgm:chPref val="3"/>
        </dgm:presLayoutVars>
      </dgm:prSet>
      <dgm:spPr/>
    </dgm:pt>
    <dgm:pt modelId="{11AB548E-5DDC-4C7B-8ECB-DD8E60960A8D}" type="pres">
      <dgm:prSet presAssocID="{A6126610-A329-4581-A25B-A3D3F97BA404}" presName="rootConnector" presStyleLbl="node2" presStyleIdx="2" presStyleCnt="3"/>
      <dgm:spPr/>
    </dgm:pt>
    <dgm:pt modelId="{8CE90B57-6545-4F61-A50A-25114F172D26}" type="pres">
      <dgm:prSet presAssocID="{A6126610-A329-4581-A25B-A3D3F97BA404}" presName="hierChild4" presStyleCnt="0"/>
      <dgm:spPr/>
    </dgm:pt>
    <dgm:pt modelId="{B790C766-FFB9-43E8-8D34-A7BAEAB6523A}" type="pres">
      <dgm:prSet presAssocID="{AB446DD0-B052-442D-8B61-1C97573DD914}" presName="Name37" presStyleLbl="parChTrans1D3" presStyleIdx="4" presStyleCnt="5"/>
      <dgm:spPr/>
    </dgm:pt>
    <dgm:pt modelId="{A6D7C6C2-7B1A-44E5-AF7B-EBD29B92ABD2}" type="pres">
      <dgm:prSet presAssocID="{0F67432B-CFD3-405C-904F-510E3DF429EA}" presName="hierRoot2" presStyleCnt="0">
        <dgm:presLayoutVars>
          <dgm:hierBranch val="init"/>
        </dgm:presLayoutVars>
      </dgm:prSet>
      <dgm:spPr/>
    </dgm:pt>
    <dgm:pt modelId="{3B0A03FC-2623-4B2C-9724-BF4E73BE82EE}" type="pres">
      <dgm:prSet presAssocID="{0F67432B-CFD3-405C-904F-510E3DF429EA}" presName="rootComposite" presStyleCnt="0"/>
      <dgm:spPr/>
    </dgm:pt>
    <dgm:pt modelId="{7E2EE38A-A0B0-464F-9E7A-901BFD29E0FC}" type="pres">
      <dgm:prSet presAssocID="{0F67432B-CFD3-405C-904F-510E3DF429EA}" presName="rootText" presStyleLbl="node3" presStyleIdx="4" presStyleCnt="5">
        <dgm:presLayoutVars>
          <dgm:chPref val="3"/>
        </dgm:presLayoutVars>
      </dgm:prSet>
      <dgm:spPr/>
    </dgm:pt>
    <dgm:pt modelId="{527E981B-9803-41E8-9A8F-588BA3BFCCE5}" type="pres">
      <dgm:prSet presAssocID="{0F67432B-CFD3-405C-904F-510E3DF429EA}" presName="rootConnector" presStyleLbl="node3" presStyleIdx="4" presStyleCnt="5"/>
      <dgm:spPr/>
    </dgm:pt>
    <dgm:pt modelId="{C03782CD-D357-4BDE-842D-482A58AF4AC4}" type="pres">
      <dgm:prSet presAssocID="{0F67432B-CFD3-405C-904F-510E3DF429EA}" presName="hierChild4" presStyleCnt="0"/>
      <dgm:spPr/>
    </dgm:pt>
    <dgm:pt modelId="{73CD1005-D937-4380-BDFA-98161EB25C8F}" type="pres">
      <dgm:prSet presAssocID="{0F67432B-CFD3-405C-904F-510E3DF429EA}" presName="hierChild5" presStyleCnt="0"/>
      <dgm:spPr/>
    </dgm:pt>
    <dgm:pt modelId="{5B87EE91-83B5-4737-9FD0-218D68118ABF}" type="pres">
      <dgm:prSet presAssocID="{A6126610-A329-4581-A25B-A3D3F97BA404}" presName="hierChild5" presStyleCnt="0"/>
      <dgm:spPr/>
    </dgm:pt>
    <dgm:pt modelId="{F29C8543-36AA-405B-BA9E-406320FDB92D}" type="pres">
      <dgm:prSet presAssocID="{4EB04CFF-EF8B-4638-9677-8CF00AD7DF8B}" presName="hierChild3" presStyleCnt="0"/>
      <dgm:spPr/>
    </dgm:pt>
  </dgm:ptLst>
  <dgm:cxnLst>
    <dgm:cxn modelId="{358BD108-4876-4238-BB88-4712BC1A4041}" type="presOf" srcId="{383AB3DF-41CB-4F11-AD90-BBC088DB91AE}" destId="{241CED33-43DE-4067-98CC-4D552B559A5B}" srcOrd="0" destOrd="0" presId="urn:microsoft.com/office/officeart/2005/8/layout/orgChart1"/>
    <dgm:cxn modelId="{621ABA18-64E8-4887-8E16-7F588E784C1E}" type="presOf" srcId="{00189B53-F600-4A3C-91BD-E04DA0A4D04D}" destId="{C7352779-081D-4C00-B91D-2C2DA2A11761}" srcOrd="1" destOrd="0" presId="urn:microsoft.com/office/officeart/2005/8/layout/orgChart1"/>
    <dgm:cxn modelId="{4EB62B1E-7D2A-4C6B-AAAE-F60983FA9070}" type="presOf" srcId="{AB446DD0-B052-442D-8B61-1C97573DD914}" destId="{B790C766-FFB9-43E8-8D34-A7BAEAB6523A}" srcOrd="0" destOrd="0" presId="urn:microsoft.com/office/officeart/2005/8/layout/orgChart1"/>
    <dgm:cxn modelId="{75C5DC1E-B252-47EC-91D5-788FA596A5B1}" type="presOf" srcId="{0F67432B-CFD3-405C-904F-510E3DF429EA}" destId="{7E2EE38A-A0B0-464F-9E7A-901BFD29E0FC}" srcOrd="0" destOrd="0" presId="urn:microsoft.com/office/officeart/2005/8/layout/orgChart1"/>
    <dgm:cxn modelId="{2F53F121-1F24-4E31-A3A1-D6E7CC11F058}" type="presOf" srcId="{00189B53-F600-4A3C-91BD-E04DA0A4D04D}" destId="{9E309E48-9BB1-471A-A722-D1A1CE1BD847}" srcOrd="0" destOrd="0" presId="urn:microsoft.com/office/officeart/2005/8/layout/orgChart1"/>
    <dgm:cxn modelId="{C236C123-9091-4873-BE94-21412273FE76}" srcId="{4EB04CFF-EF8B-4638-9677-8CF00AD7DF8B}" destId="{A6126610-A329-4581-A25B-A3D3F97BA404}" srcOrd="2" destOrd="0" parTransId="{5E837F57-63F3-4BB2-85B8-E4E1E04C34EA}" sibTransId="{A3986A94-E26A-4DDD-85F3-9ECB78379C56}"/>
    <dgm:cxn modelId="{85753828-1BA8-49CE-8CE3-9786D2A94B59}" srcId="{313C1132-4756-437D-8E3B-DB1303C723F5}" destId="{40B59A3E-583E-49E0-B559-201889CAA0A3}" srcOrd="0" destOrd="0" parTransId="{FEDE75A9-CB76-4541-85DA-22EC8D5C1169}" sibTransId="{BB7BAEE1-894D-47CF-BA30-6E02C17A34C1}"/>
    <dgm:cxn modelId="{681AF738-2E5C-43E0-89D6-7EF3073072C6}" srcId="{A7A2B557-A707-4621-B36A-3BEAA6CE95A2}" destId="{C1FDA8D2-1540-4D1F-9C21-A1A0C240500F}" srcOrd="0" destOrd="0" parTransId="{DB6BEEA5-C133-4A05-8ECD-AE898E655AB4}" sibTransId="{41236F40-426A-4F51-80EA-496E792E2333}"/>
    <dgm:cxn modelId="{5D428D61-4E84-4917-84CD-519AFDCFE88B}" srcId="{4EB04CFF-EF8B-4638-9677-8CF00AD7DF8B}" destId="{313C1132-4756-437D-8E3B-DB1303C723F5}" srcOrd="1" destOrd="0" parTransId="{A06557E1-7EA5-44DC-BF20-430F06A8EB62}" sibTransId="{B7B445A0-E97F-43B7-BBDB-B08E4240D6F2}"/>
    <dgm:cxn modelId="{F4555942-C5FB-4C0F-B81E-C3D56E7ED8B4}" type="presOf" srcId="{0313018A-8976-44DB-AF9D-2664F5A56756}" destId="{43CCDD89-F760-4DFB-837C-3FD91259F567}" srcOrd="0" destOrd="0" presId="urn:microsoft.com/office/officeart/2005/8/layout/orgChart1"/>
    <dgm:cxn modelId="{74E67E45-76A8-4374-A1AB-D95DD7385036}" srcId="{3D9B174B-DEE8-4350-A40B-171328167AD3}" destId="{4EB04CFF-EF8B-4638-9677-8CF00AD7DF8B}" srcOrd="0" destOrd="0" parTransId="{BD49D372-73D4-4ADD-9D68-88411273BCD6}" sibTransId="{6DDAC50D-870D-450A-8806-917111F1D802}"/>
    <dgm:cxn modelId="{E5D43070-391E-4624-9AD2-F7A9A37F0260}" type="presOf" srcId="{A6126610-A329-4581-A25B-A3D3F97BA404}" destId="{3C11C5EA-A6F0-43D3-8E32-FA0BC210EB15}" srcOrd="0" destOrd="0" presId="urn:microsoft.com/office/officeart/2005/8/layout/orgChart1"/>
    <dgm:cxn modelId="{D8A75B50-BA8A-4BDA-A451-D26591F49425}" type="presOf" srcId="{DB6BEEA5-C133-4A05-8ECD-AE898E655AB4}" destId="{AEF534C4-B703-4809-8F63-24D6CE4A4FFC}" srcOrd="0" destOrd="0" presId="urn:microsoft.com/office/officeart/2005/8/layout/orgChart1"/>
    <dgm:cxn modelId="{4FA41275-BD80-4F0A-B950-06853A8FDCC5}" type="presOf" srcId="{4EB04CFF-EF8B-4638-9677-8CF00AD7DF8B}" destId="{36D73D74-593D-462A-B0F8-5B7FDDEE7717}" srcOrd="0" destOrd="0" presId="urn:microsoft.com/office/officeart/2005/8/layout/orgChart1"/>
    <dgm:cxn modelId="{6A8CB97A-3BE1-4F8A-A692-135FB46ECFAD}" type="presOf" srcId="{A6126610-A329-4581-A25B-A3D3F97BA404}" destId="{11AB548E-5DDC-4C7B-8ECB-DD8E60960A8D}" srcOrd="1" destOrd="0" presId="urn:microsoft.com/office/officeart/2005/8/layout/orgChart1"/>
    <dgm:cxn modelId="{BDCE317E-0AFB-4239-ADE1-D5F6CEE3DDC0}" type="presOf" srcId="{0F67432B-CFD3-405C-904F-510E3DF429EA}" destId="{527E981B-9803-41E8-9A8F-588BA3BFCCE5}" srcOrd="1" destOrd="0" presId="urn:microsoft.com/office/officeart/2005/8/layout/orgChart1"/>
    <dgm:cxn modelId="{93D7EB7F-E108-448F-8D0C-5BA1038B1C41}" type="presOf" srcId="{4EB04CFF-EF8B-4638-9677-8CF00AD7DF8B}" destId="{CD98EAF8-2161-4536-AE86-4B05B2EE8830}" srcOrd="1" destOrd="0" presId="urn:microsoft.com/office/officeart/2005/8/layout/orgChart1"/>
    <dgm:cxn modelId="{55816781-53F8-49BD-86C6-229D52439E9A}" type="presOf" srcId="{A7A2B557-A707-4621-B36A-3BEAA6CE95A2}" destId="{16104E8E-67D0-4ACE-86BD-C4F92814777A}" srcOrd="1" destOrd="0" presId="urn:microsoft.com/office/officeart/2005/8/layout/orgChart1"/>
    <dgm:cxn modelId="{40426296-C2B9-4CA7-934D-15BA75621BEF}" type="presOf" srcId="{A06557E1-7EA5-44DC-BF20-430F06A8EB62}" destId="{EEF861F7-5DD6-45C1-9E08-36BDD69820BF}" srcOrd="0" destOrd="0" presId="urn:microsoft.com/office/officeart/2005/8/layout/orgChart1"/>
    <dgm:cxn modelId="{7080E49A-4364-4972-8594-5FB2293034DD}" srcId="{313C1132-4756-437D-8E3B-DB1303C723F5}" destId="{383AB3DF-41CB-4F11-AD90-BBC088DB91AE}" srcOrd="1" destOrd="0" parTransId="{21E3BA20-C739-4BA1-B84A-EC7F0D97F53A}" sibTransId="{0B87BC62-9013-423E-9D6D-A098DF6A096A}"/>
    <dgm:cxn modelId="{FEE5B29C-8903-471B-88FC-9D1AA5855800}" type="presOf" srcId="{313C1132-4756-437D-8E3B-DB1303C723F5}" destId="{A5D408A4-6B0B-499A-ABEE-0991E8CCE986}" srcOrd="0" destOrd="0" presId="urn:microsoft.com/office/officeart/2005/8/layout/orgChart1"/>
    <dgm:cxn modelId="{4F7F4EAB-7493-45CF-BDE2-0D3F562DF49C}" srcId="{A6126610-A329-4581-A25B-A3D3F97BA404}" destId="{0F67432B-CFD3-405C-904F-510E3DF429EA}" srcOrd="0" destOrd="0" parTransId="{AB446DD0-B052-442D-8B61-1C97573DD914}" sibTransId="{3A953F14-4FD9-4681-BB6E-7F0159E2D957}"/>
    <dgm:cxn modelId="{C0A70FAD-31B3-4815-8DE5-C8F6A05C892B}" type="presOf" srcId="{21E3BA20-C739-4BA1-B84A-EC7F0D97F53A}" destId="{1B1985AF-F725-4BE2-BD8A-0FEB73BAD1C7}" srcOrd="0" destOrd="0" presId="urn:microsoft.com/office/officeart/2005/8/layout/orgChart1"/>
    <dgm:cxn modelId="{6EC73FB2-2F99-48D3-88E6-D06FDE6D8E0D}" srcId="{A7A2B557-A707-4621-B36A-3BEAA6CE95A2}" destId="{00189B53-F600-4A3C-91BD-E04DA0A4D04D}" srcOrd="1" destOrd="0" parTransId="{0313018A-8976-44DB-AF9D-2664F5A56756}" sibTransId="{B564FC95-1B6B-4C68-9441-B206096ABA02}"/>
    <dgm:cxn modelId="{160779BA-96BA-4733-867C-C67B4A68F12F}" type="presOf" srcId="{383AB3DF-41CB-4F11-AD90-BBC088DB91AE}" destId="{15C69AFF-1013-478D-8DE8-125AC9FAA78F}" srcOrd="1" destOrd="0" presId="urn:microsoft.com/office/officeart/2005/8/layout/orgChart1"/>
    <dgm:cxn modelId="{F4A6FEBE-A46E-4445-8520-A3FFED1B1AF2}" type="presOf" srcId="{C1FDA8D2-1540-4D1F-9C21-A1A0C240500F}" destId="{7B78434D-5460-4FCD-9620-C7B55F0B9F19}" srcOrd="1" destOrd="0" presId="urn:microsoft.com/office/officeart/2005/8/layout/orgChart1"/>
    <dgm:cxn modelId="{F45EB6C3-E5DA-466C-8F80-440545B99EB3}" type="presOf" srcId="{40B59A3E-583E-49E0-B559-201889CAA0A3}" destId="{9BF68E6A-AE97-40B8-84AE-DE3E6EC5E882}" srcOrd="1" destOrd="0" presId="urn:microsoft.com/office/officeart/2005/8/layout/orgChart1"/>
    <dgm:cxn modelId="{C81655D5-EE46-4400-B698-067D570C7FDF}" type="presOf" srcId="{3D9B174B-DEE8-4350-A40B-171328167AD3}" destId="{A20A4E7E-267B-4139-952E-4B12F29B6F58}" srcOrd="0" destOrd="0" presId="urn:microsoft.com/office/officeart/2005/8/layout/orgChart1"/>
    <dgm:cxn modelId="{0D5F3EDF-4930-498F-8FA2-99476C851802}" type="presOf" srcId="{5E837F57-63F3-4BB2-85B8-E4E1E04C34EA}" destId="{9DC3BB07-A05F-4C74-83B5-948094800921}" srcOrd="0" destOrd="0" presId="urn:microsoft.com/office/officeart/2005/8/layout/orgChart1"/>
    <dgm:cxn modelId="{95D5C8E4-4CD0-4721-AC86-9286D2A68956}" type="presOf" srcId="{C23D5B3B-A575-4DC4-BE4D-8B0632A4152F}" destId="{9D560C0A-9280-419C-A350-B532901C91C1}" srcOrd="0" destOrd="0" presId="urn:microsoft.com/office/officeart/2005/8/layout/orgChart1"/>
    <dgm:cxn modelId="{B2CDB8EB-7A9F-45C6-8346-81304835C3BA}" type="presOf" srcId="{FEDE75A9-CB76-4541-85DA-22EC8D5C1169}" destId="{0E6264B3-BB74-4E95-A83C-8F9A38CA748E}" srcOrd="0" destOrd="0" presId="urn:microsoft.com/office/officeart/2005/8/layout/orgChart1"/>
    <dgm:cxn modelId="{ECC79BF1-5F75-4E77-914D-DC79962073F0}" srcId="{4EB04CFF-EF8B-4638-9677-8CF00AD7DF8B}" destId="{A7A2B557-A707-4621-B36A-3BEAA6CE95A2}" srcOrd="0" destOrd="0" parTransId="{C23D5B3B-A575-4DC4-BE4D-8B0632A4152F}" sibTransId="{2457B826-1378-4764-BAA5-6FE942C338F9}"/>
    <dgm:cxn modelId="{2AFE14F4-7C87-41A0-819B-9F4349958C8F}" type="presOf" srcId="{313C1132-4756-437D-8E3B-DB1303C723F5}" destId="{72415B81-4434-4FEB-82F9-86DB0BDE728C}" srcOrd="1" destOrd="0" presId="urn:microsoft.com/office/officeart/2005/8/layout/orgChart1"/>
    <dgm:cxn modelId="{3E3DD7F9-B7A6-4BC1-97C0-00F8FAE9F0AE}" type="presOf" srcId="{40B59A3E-583E-49E0-B559-201889CAA0A3}" destId="{8B2D0211-3603-4DD7-8456-BA0DAB975DEB}" srcOrd="0" destOrd="0" presId="urn:microsoft.com/office/officeart/2005/8/layout/orgChart1"/>
    <dgm:cxn modelId="{291ED9FC-548F-4041-91E3-DCAC9ADF7003}" type="presOf" srcId="{C1FDA8D2-1540-4D1F-9C21-A1A0C240500F}" destId="{73EE316E-1BED-41EE-92F5-2E05B854589D}" srcOrd="0" destOrd="0" presId="urn:microsoft.com/office/officeart/2005/8/layout/orgChart1"/>
    <dgm:cxn modelId="{679263FF-A3D6-4B2D-BE18-34BB3F6BC630}" type="presOf" srcId="{A7A2B557-A707-4621-B36A-3BEAA6CE95A2}" destId="{2AE490DC-0A22-4F0F-A28E-961663145BC6}" srcOrd="0" destOrd="0" presId="urn:microsoft.com/office/officeart/2005/8/layout/orgChart1"/>
    <dgm:cxn modelId="{484134F8-B45D-4B28-BA5B-5569D9819DA2}" type="presParOf" srcId="{A20A4E7E-267B-4139-952E-4B12F29B6F58}" destId="{66B5A768-D3E5-4BDC-BBFF-21F680F2E2B5}" srcOrd="0" destOrd="0" presId="urn:microsoft.com/office/officeart/2005/8/layout/orgChart1"/>
    <dgm:cxn modelId="{ED2155D8-725F-4574-A971-64037AB21074}" type="presParOf" srcId="{66B5A768-D3E5-4BDC-BBFF-21F680F2E2B5}" destId="{1A113976-14D7-4486-B500-8E69899D8E48}" srcOrd="0" destOrd="0" presId="urn:microsoft.com/office/officeart/2005/8/layout/orgChart1"/>
    <dgm:cxn modelId="{BDD0A549-83EE-4489-96DE-5112DE9D60BB}" type="presParOf" srcId="{1A113976-14D7-4486-B500-8E69899D8E48}" destId="{36D73D74-593D-462A-B0F8-5B7FDDEE7717}" srcOrd="0" destOrd="0" presId="urn:microsoft.com/office/officeart/2005/8/layout/orgChart1"/>
    <dgm:cxn modelId="{26E94F75-8B7C-444F-8FD5-3D3EA97B679A}" type="presParOf" srcId="{1A113976-14D7-4486-B500-8E69899D8E48}" destId="{CD98EAF8-2161-4536-AE86-4B05B2EE8830}" srcOrd="1" destOrd="0" presId="urn:microsoft.com/office/officeart/2005/8/layout/orgChart1"/>
    <dgm:cxn modelId="{59F2E44A-6D5C-4311-B9DB-1F3EA7482272}" type="presParOf" srcId="{66B5A768-D3E5-4BDC-BBFF-21F680F2E2B5}" destId="{15524A14-70C8-4D91-81F3-56F778BFBC61}" srcOrd="1" destOrd="0" presId="urn:microsoft.com/office/officeart/2005/8/layout/orgChart1"/>
    <dgm:cxn modelId="{72F78025-B322-4919-B4E9-EE53020A4121}" type="presParOf" srcId="{15524A14-70C8-4D91-81F3-56F778BFBC61}" destId="{9D560C0A-9280-419C-A350-B532901C91C1}" srcOrd="0" destOrd="0" presId="urn:microsoft.com/office/officeart/2005/8/layout/orgChart1"/>
    <dgm:cxn modelId="{EBD92B08-A32F-4F91-B69E-0B5D693CA3ED}" type="presParOf" srcId="{15524A14-70C8-4D91-81F3-56F778BFBC61}" destId="{8691E1A5-E127-4320-88A5-5DF8C4BC2BC2}" srcOrd="1" destOrd="0" presId="urn:microsoft.com/office/officeart/2005/8/layout/orgChart1"/>
    <dgm:cxn modelId="{B6DCBD5B-B709-45FE-81B3-9654F42287C4}" type="presParOf" srcId="{8691E1A5-E127-4320-88A5-5DF8C4BC2BC2}" destId="{34C94D9D-42E0-4696-8305-79353A9125F7}" srcOrd="0" destOrd="0" presId="urn:microsoft.com/office/officeart/2005/8/layout/orgChart1"/>
    <dgm:cxn modelId="{4D5969E6-9843-4598-80D0-13760E7C7349}" type="presParOf" srcId="{34C94D9D-42E0-4696-8305-79353A9125F7}" destId="{2AE490DC-0A22-4F0F-A28E-961663145BC6}" srcOrd="0" destOrd="0" presId="urn:microsoft.com/office/officeart/2005/8/layout/orgChart1"/>
    <dgm:cxn modelId="{4E6F3EAE-4D8F-49A8-A4B5-77FE9C6DDED1}" type="presParOf" srcId="{34C94D9D-42E0-4696-8305-79353A9125F7}" destId="{16104E8E-67D0-4ACE-86BD-C4F92814777A}" srcOrd="1" destOrd="0" presId="urn:microsoft.com/office/officeart/2005/8/layout/orgChart1"/>
    <dgm:cxn modelId="{9D89D7E6-DF04-447E-ADFE-FB54D18BA78C}" type="presParOf" srcId="{8691E1A5-E127-4320-88A5-5DF8C4BC2BC2}" destId="{30FA430D-5BD5-4E1A-80C5-36F4BC3DE789}" srcOrd="1" destOrd="0" presId="urn:microsoft.com/office/officeart/2005/8/layout/orgChart1"/>
    <dgm:cxn modelId="{D3FF7B02-93FE-4909-8FE1-A129CD6A2A1D}" type="presParOf" srcId="{30FA430D-5BD5-4E1A-80C5-36F4BC3DE789}" destId="{AEF534C4-B703-4809-8F63-24D6CE4A4FFC}" srcOrd="0" destOrd="0" presId="urn:microsoft.com/office/officeart/2005/8/layout/orgChart1"/>
    <dgm:cxn modelId="{C955DCCD-1177-418B-BAC0-F61BD66C385D}" type="presParOf" srcId="{30FA430D-5BD5-4E1A-80C5-36F4BC3DE789}" destId="{FE4AD669-A537-4186-85E1-C82387BC3060}" srcOrd="1" destOrd="0" presId="urn:microsoft.com/office/officeart/2005/8/layout/orgChart1"/>
    <dgm:cxn modelId="{B6B50A95-7E86-4AAC-BE5D-1FFF10A839DD}" type="presParOf" srcId="{FE4AD669-A537-4186-85E1-C82387BC3060}" destId="{F724F3E4-E4A6-4DB8-959B-982A95A8E947}" srcOrd="0" destOrd="0" presId="urn:microsoft.com/office/officeart/2005/8/layout/orgChart1"/>
    <dgm:cxn modelId="{007B0ADB-CB20-44F5-BDA9-B33C8B0B4240}" type="presParOf" srcId="{F724F3E4-E4A6-4DB8-959B-982A95A8E947}" destId="{73EE316E-1BED-41EE-92F5-2E05B854589D}" srcOrd="0" destOrd="0" presId="urn:microsoft.com/office/officeart/2005/8/layout/orgChart1"/>
    <dgm:cxn modelId="{61CF3828-CDAB-4EC3-9ECC-E7C01997EE19}" type="presParOf" srcId="{F724F3E4-E4A6-4DB8-959B-982A95A8E947}" destId="{7B78434D-5460-4FCD-9620-C7B55F0B9F19}" srcOrd="1" destOrd="0" presId="urn:microsoft.com/office/officeart/2005/8/layout/orgChart1"/>
    <dgm:cxn modelId="{D23251D3-2C38-40ED-8960-192BD7E984EC}" type="presParOf" srcId="{FE4AD669-A537-4186-85E1-C82387BC3060}" destId="{BF28B3F6-499F-45B3-A2E5-1AC3A935BB10}" srcOrd="1" destOrd="0" presId="urn:microsoft.com/office/officeart/2005/8/layout/orgChart1"/>
    <dgm:cxn modelId="{184CF127-F4AD-4EE0-91ED-AE7D518FEA51}" type="presParOf" srcId="{FE4AD669-A537-4186-85E1-C82387BC3060}" destId="{B25E262A-B4E4-4C92-9198-2629740C125C}" srcOrd="2" destOrd="0" presId="urn:microsoft.com/office/officeart/2005/8/layout/orgChart1"/>
    <dgm:cxn modelId="{99C56AFD-9262-44D2-A818-C1BCD77138C5}" type="presParOf" srcId="{30FA430D-5BD5-4E1A-80C5-36F4BC3DE789}" destId="{43CCDD89-F760-4DFB-837C-3FD91259F567}" srcOrd="2" destOrd="0" presId="urn:microsoft.com/office/officeart/2005/8/layout/orgChart1"/>
    <dgm:cxn modelId="{0A58BCAD-793E-490E-B2E0-38330EA938EB}" type="presParOf" srcId="{30FA430D-5BD5-4E1A-80C5-36F4BC3DE789}" destId="{D0A5D12E-7897-4C66-B32B-9C12D4ACA0A8}" srcOrd="3" destOrd="0" presId="urn:microsoft.com/office/officeart/2005/8/layout/orgChart1"/>
    <dgm:cxn modelId="{B5977C54-6C50-4BC0-B662-5961F32A3402}" type="presParOf" srcId="{D0A5D12E-7897-4C66-B32B-9C12D4ACA0A8}" destId="{8D1C8FD1-C4B1-4E53-AFBC-E701529CA531}" srcOrd="0" destOrd="0" presId="urn:microsoft.com/office/officeart/2005/8/layout/orgChart1"/>
    <dgm:cxn modelId="{367E4990-97EF-4B37-A3C6-6AF6E3E06235}" type="presParOf" srcId="{8D1C8FD1-C4B1-4E53-AFBC-E701529CA531}" destId="{9E309E48-9BB1-471A-A722-D1A1CE1BD847}" srcOrd="0" destOrd="0" presId="urn:microsoft.com/office/officeart/2005/8/layout/orgChart1"/>
    <dgm:cxn modelId="{717E6DC2-F3C6-43BD-92C9-81476B95796E}" type="presParOf" srcId="{8D1C8FD1-C4B1-4E53-AFBC-E701529CA531}" destId="{C7352779-081D-4C00-B91D-2C2DA2A11761}" srcOrd="1" destOrd="0" presId="urn:microsoft.com/office/officeart/2005/8/layout/orgChart1"/>
    <dgm:cxn modelId="{46C9D9E8-8650-4592-BCD5-FE20382906CB}" type="presParOf" srcId="{D0A5D12E-7897-4C66-B32B-9C12D4ACA0A8}" destId="{745C146E-88D2-45F2-AD19-DD5A923385C8}" srcOrd="1" destOrd="0" presId="urn:microsoft.com/office/officeart/2005/8/layout/orgChart1"/>
    <dgm:cxn modelId="{CE08EE0E-5B37-4F87-AD82-0AEAFF9B8984}" type="presParOf" srcId="{D0A5D12E-7897-4C66-B32B-9C12D4ACA0A8}" destId="{C49C8145-BBFE-401D-89A2-CC4CEE100D6D}" srcOrd="2" destOrd="0" presId="urn:microsoft.com/office/officeart/2005/8/layout/orgChart1"/>
    <dgm:cxn modelId="{E1715CA9-617E-432E-BECD-49A7FE5C2772}" type="presParOf" srcId="{8691E1A5-E127-4320-88A5-5DF8C4BC2BC2}" destId="{96897C7C-FB9B-4171-8C26-19AE4A072749}" srcOrd="2" destOrd="0" presId="urn:microsoft.com/office/officeart/2005/8/layout/orgChart1"/>
    <dgm:cxn modelId="{7B82AB0C-F4C8-4E18-B20C-3F915C8E1E96}" type="presParOf" srcId="{15524A14-70C8-4D91-81F3-56F778BFBC61}" destId="{EEF861F7-5DD6-45C1-9E08-36BDD69820BF}" srcOrd="2" destOrd="0" presId="urn:microsoft.com/office/officeart/2005/8/layout/orgChart1"/>
    <dgm:cxn modelId="{9D311A37-5D26-40D4-82F5-31149BCE65C1}" type="presParOf" srcId="{15524A14-70C8-4D91-81F3-56F778BFBC61}" destId="{7465A24E-1447-41F2-9C14-6BBEB8CB8C21}" srcOrd="3" destOrd="0" presId="urn:microsoft.com/office/officeart/2005/8/layout/orgChart1"/>
    <dgm:cxn modelId="{05B7DD17-4F6F-4165-A9C9-D0E28DD0BE5F}" type="presParOf" srcId="{7465A24E-1447-41F2-9C14-6BBEB8CB8C21}" destId="{87696DBE-62FF-4096-843B-6501A95C72FE}" srcOrd="0" destOrd="0" presId="urn:microsoft.com/office/officeart/2005/8/layout/orgChart1"/>
    <dgm:cxn modelId="{157BC33B-DEBF-4789-8E70-5A2E714D1999}" type="presParOf" srcId="{87696DBE-62FF-4096-843B-6501A95C72FE}" destId="{A5D408A4-6B0B-499A-ABEE-0991E8CCE986}" srcOrd="0" destOrd="0" presId="urn:microsoft.com/office/officeart/2005/8/layout/orgChart1"/>
    <dgm:cxn modelId="{098668F9-A539-4C27-AA71-A014816650DA}" type="presParOf" srcId="{87696DBE-62FF-4096-843B-6501A95C72FE}" destId="{72415B81-4434-4FEB-82F9-86DB0BDE728C}" srcOrd="1" destOrd="0" presId="urn:microsoft.com/office/officeart/2005/8/layout/orgChart1"/>
    <dgm:cxn modelId="{7E4E48A2-FBAA-4336-A011-C38FD5E0BF38}" type="presParOf" srcId="{7465A24E-1447-41F2-9C14-6BBEB8CB8C21}" destId="{C4D7766D-56C5-436C-AE38-EF3006D4B770}" srcOrd="1" destOrd="0" presId="urn:microsoft.com/office/officeart/2005/8/layout/orgChart1"/>
    <dgm:cxn modelId="{6AF4251F-B152-4518-8DB0-6528B4E04C2C}" type="presParOf" srcId="{C4D7766D-56C5-436C-AE38-EF3006D4B770}" destId="{0E6264B3-BB74-4E95-A83C-8F9A38CA748E}" srcOrd="0" destOrd="0" presId="urn:microsoft.com/office/officeart/2005/8/layout/orgChart1"/>
    <dgm:cxn modelId="{1969934E-8D32-4FD8-A297-0B4D7E5F60F5}" type="presParOf" srcId="{C4D7766D-56C5-436C-AE38-EF3006D4B770}" destId="{D22AE66B-3BCE-44C2-A3D1-D3E26D148939}" srcOrd="1" destOrd="0" presId="urn:microsoft.com/office/officeart/2005/8/layout/orgChart1"/>
    <dgm:cxn modelId="{42B10655-4B2B-4BB4-BBD1-B94683D3C08F}" type="presParOf" srcId="{D22AE66B-3BCE-44C2-A3D1-D3E26D148939}" destId="{7A1BE33E-3928-43D0-AEB8-49470790BF34}" srcOrd="0" destOrd="0" presId="urn:microsoft.com/office/officeart/2005/8/layout/orgChart1"/>
    <dgm:cxn modelId="{62D4BDCA-EB53-40CB-9708-443AAF8EE62C}" type="presParOf" srcId="{7A1BE33E-3928-43D0-AEB8-49470790BF34}" destId="{8B2D0211-3603-4DD7-8456-BA0DAB975DEB}" srcOrd="0" destOrd="0" presId="urn:microsoft.com/office/officeart/2005/8/layout/orgChart1"/>
    <dgm:cxn modelId="{9C060237-6A62-4DE4-ABED-F451273FCC33}" type="presParOf" srcId="{7A1BE33E-3928-43D0-AEB8-49470790BF34}" destId="{9BF68E6A-AE97-40B8-84AE-DE3E6EC5E882}" srcOrd="1" destOrd="0" presId="urn:microsoft.com/office/officeart/2005/8/layout/orgChart1"/>
    <dgm:cxn modelId="{28424758-5BDD-476C-995F-CF209F152B40}" type="presParOf" srcId="{D22AE66B-3BCE-44C2-A3D1-D3E26D148939}" destId="{A8D58E02-E9C0-47D8-BF61-043853527FD7}" srcOrd="1" destOrd="0" presId="urn:microsoft.com/office/officeart/2005/8/layout/orgChart1"/>
    <dgm:cxn modelId="{5F7CC81A-B31E-4693-8D3F-FAECEA9A88EC}" type="presParOf" srcId="{D22AE66B-3BCE-44C2-A3D1-D3E26D148939}" destId="{4C2D657F-A7DA-45AE-9E6E-A5148620956D}" srcOrd="2" destOrd="0" presId="urn:microsoft.com/office/officeart/2005/8/layout/orgChart1"/>
    <dgm:cxn modelId="{9AE4206C-E0D6-4A13-8C05-0CB79723C81D}" type="presParOf" srcId="{C4D7766D-56C5-436C-AE38-EF3006D4B770}" destId="{1B1985AF-F725-4BE2-BD8A-0FEB73BAD1C7}" srcOrd="2" destOrd="0" presId="urn:microsoft.com/office/officeart/2005/8/layout/orgChart1"/>
    <dgm:cxn modelId="{A1E96033-864D-4644-806D-DE345820A8BC}" type="presParOf" srcId="{C4D7766D-56C5-436C-AE38-EF3006D4B770}" destId="{B121F09A-8E1D-40FD-B1D0-BADA3F089E97}" srcOrd="3" destOrd="0" presId="urn:microsoft.com/office/officeart/2005/8/layout/orgChart1"/>
    <dgm:cxn modelId="{8FE51E1B-0297-4135-A019-2077D2402415}" type="presParOf" srcId="{B121F09A-8E1D-40FD-B1D0-BADA3F089E97}" destId="{791BDA30-05FA-4D80-8597-AD8E093DA7A9}" srcOrd="0" destOrd="0" presId="urn:microsoft.com/office/officeart/2005/8/layout/orgChart1"/>
    <dgm:cxn modelId="{9E8A8A19-FC16-43FD-BBA9-C8F4E022DE70}" type="presParOf" srcId="{791BDA30-05FA-4D80-8597-AD8E093DA7A9}" destId="{241CED33-43DE-4067-98CC-4D552B559A5B}" srcOrd="0" destOrd="0" presId="urn:microsoft.com/office/officeart/2005/8/layout/orgChart1"/>
    <dgm:cxn modelId="{0F0B54C0-065F-4C9A-9A56-C103D5BC086D}" type="presParOf" srcId="{791BDA30-05FA-4D80-8597-AD8E093DA7A9}" destId="{15C69AFF-1013-478D-8DE8-125AC9FAA78F}" srcOrd="1" destOrd="0" presId="urn:microsoft.com/office/officeart/2005/8/layout/orgChart1"/>
    <dgm:cxn modelId="{74293325-25FB-4FC7-AAB4-87250B311960}" type="presParOf" srcId="{B121F09A-8E1D-40FD-B1D0-BADA3F089E97}" destId="{27FF79E8-A4EF-4268-8B52-E3FEEA69EB4C}" srcOrd="1" destOrd="0" presId="urn:microsoft.com/office/officeart/2005/8/layout/orgChart1"/>
    <dgm:cxn modelId="{6D4D377E-2CFC-4B8A-92EC-935CDED8E7FA}" type="presParOf" srcId="{B121F09A-8E1D-40FD-B1D0-BADA3F089E97}" destId="{DA0B2302-9695-44C8-9053-CC0739F8AF31}" srcOrd="2" destOrd="0" presId="urn:microsoft.com/office/officeart/2005/8/layout/orgChart1"/>
    <dgm:cxn modelId="{0FCCDE70-DE35-44CF-865D-4556F1CCB17C}" type="presParOf" srcId="{7465A24E-1447-41F2-9C14-6BBEB8CB8C21}" destId="{2A8922BB-4577-40F5-A427-A7C20367F1D3}" srcOrd="2" destOrd="0" presId="urn:microsoft.com/office/officeart/2005/8/layout/orgChart1"/>
    <dgm:cxn modelId="{04BBB4F5-29E5-457F-97D8-6AF3C650AE8C}" type="presParOf" srcId="{15524A14-70C8-4D91-81F3-56F778BFBC61}" destId="{9DC3BB07-A05F-4C74-83B5-948094800921}" srcOrd="4" destOrd="0" presId="urn:microsoft.com/office/officeart/2005/8/layout/orgChart1"/>
    <dgm:cxn modelId="{AE74A7CF-2E43-4956-962C-D3DCBEECBCD4}" type="presParOf" srcId="{15524A14-70C8-4D91-81F3-56F778BFBC61}" destId="{9683898E-A893-48FE-AAC8-B6699E014400}" srcOrd="5" destOrd="0" presId="urn:microsoft.com/office/officeart/2005/8/layout/orgChart1"/>
    <dgm:cxn modelId="{F6E74FB9-D857-41D5-87B6-680DD890260A}" type="presParOf" srcId="{9683898E-A893-48FE-AAC8-B6699E014400}" destId="{C79B4760-9258-4E24-9A59-32910B16ACFF}" srcOrd="0" destOrd="0" presId="urn:microsoft.com/office/officeart/2005/8/layout/orgChart1"/>
    <dgm:cxn modelId="{B527EE97-D1A5-4A41-932A-83F01CDA4EC4}" type="presParOf" srcId="{C79B4760-9258-4E24-9A59-32910B16ACFF}" destId="{3C11C5EA-A6F0-43D3-8E32-FA0BC210EB15}" srcOrd="0" destOrd="0" presId="urn:microsoft.com/office/officeart/2005/8/layout/orgChart1"/>
    <dgm:cxn modelId="{07229C5B-2763-48A3-BA23-A667C325E961}" type="presParOf" srcId="{C79B4760-9258-4E24-9A59-32910B16ACFF}" destId="{11AB548E-5DDC-4C7B-8ECB-DD8E60960A8D}" srcOrd="1" destOrd="0" presId="urn:microsoft.com/office/officeart/2005/8/layout/orgChart1"/>
    <dgm:cxn modelId="{733D1EE1-F3DC-4FEE-923A-6593BD611FDC}" type="presParOf" srcId="{9683898E-A893-48FE-AAC8-B6699E014400}" destId="{8CE90B57-6545-4F61-A50A-25114F172D26}" srcOrd="1" destOrd="0" presId="urn:microsoft.com/office/officeart/2005/8/layout/orgChart1"/>
    <dgm:cxn modelId="{47C68C87-6F29-49DA-ADB8-5B2D374BEFF4}" type="presParOf" srcId="{8CE90B57-6545-4F61-A50A-25114F172D26}" destId="{B790C766-FFB9-43E8-8D34-A7BAEAB6523A}" srcOrd="0" destOrd="0" presId="urn:microsoft.com/office/officeart/2005/8/layout/orgChart1"/>
    <dgm:cxn modelId="{DF696DAC-69E5-4014-9DD0-DC2914F8F685}" type="presParOf" srcId="{8CE90B57-6545-4F61-A50A-25114F172D26}" destId="{A6D7C6C2-7B1A-44E5-AF7B-EBD29B92ABD2}" srcOrd="1" destOrd="0" presId="urn:microsoft.com/office/officeart/2005/8/layout/orgChart1"/>
    <dgm:cxn modelId="{DA8DCCB2-208D-46FA-8FC3-90BE095BA496}" type="presParOf" srcId="{A6D7C6C2-7B1A-44E5-AF7B-EBD29B92ABD2}" destId="{3B0A03FC-2623-4B2C-9724-BF4E73BE82EE}" srcOrd="0" destOrd="0" presId="urn:microsoft.com/office/officeart/2005/8/layout/orgChart1"/>
    <dgm:cxn modelId="{D469EDE3-969F-4B17-BF2B-09FDE1C47681}" type="presParOf" srcId="{3B0A03FC-2623-4B2C-9724-BF4E73BE82EE}" destId="{7E2EE38A-A0B0-464F-9E7A-901BFD29E0FC}" srcOrd="0" destOrd="0" presId="urn:microsoft.com/office/officeart/2005/8/layout/orgChart1"/>
    <dgm:cxn modelId="{44BF78AD-3D3E-456D-AEB7-B6CB1B32A822}" type="presParOf" srcId="{3B0A03FC-2623-4B2C-9724-BF4E73BE82EE}" destId="{527E981B-9803-41E8-9A8F-588BA3BFCCE5}" srcOrd="1" destOrd="0" presId="urn:microsoft.com/office/officeart/2005/8/layout/orgChart1"/>
    <dgm:cxn modelId="{9A5C7EDF-5EA6-475F-8A3A-47404576A451}" type="presParOf" srcId="{A6D7C6C2-7B1A-44E5-AF7B-EBD29B92ABD2}" destId="{C03782CD-D357-4BDE-842D-482A58AF4AC4}" srcOrd="1" destOrd="0" presId="urn:microsoft.com/office/officeart/2005/8/layout/orgChart1"/>
    <dgm:cxn modelId="{1527EC83-8859-4392-AC33-F9679C5966F1}" type="presParOf" srcId="{A6D7C6C2-7B1A-44E5-AF7B-EBD29B92ABD2}" destId="{73CD1005-D937-4380-BDFA-98161EB25C8F}" srcOrd="2" destOrd="0" presId="urn:microsoft.com/office/officeart/2005/8/layout/orgChart1"/>
    <dgm:cxn modelId="{B557F315-BC74-40FC-964E-EDD6B58EC8DF}" type="presParOf" srcId="{9683898E-A893-48FE-AAC8-B6699E014400}" destId="{5B87EE91-83B5-4737-9FD0-218D68118ABF}" srcOrd="2" destOrd="0" presId="urn:microsoft.com/office/officeart/2005/8/layout/orgChart1"/>
    <dgm:cxn modelId="{D4E34BC0-4F38-41A2-90D8-A68C33E9935C}" type="presParOf" srcId="{66B5A768-D3E5-4BDC-BBFF-21F680F2E2B5}" destId="{F29C8543-36AA-405B-BA9E-406320FDB92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EF0BC3-317E-4E7D-8F6D-DA7C8415AC31}" type="doc">
      <dgm:prSet loTypeId="urn:microsoft.com/office/officeart/2005/8/layout/cycle5" loCatId="cycle" qsTypeId="urn:microsoft.com/office/officeart/2005/8/quickstyle/simple2" qsCatId="simple" csTypeId="urn:microsoft.com/office/officeart/2005/8/colors/accent2_1" csCatId="accent2" phldr="1"/>
      <dgm:spPr/>
      <dgm:t>
        <a:bodyPr/>
        <a:lstStyle/>
        <a:p>
          <a:endParaRPr lang="en-US"/>
        </a:p>
      </dgm:t>
    </dgm:pt>
    <dgm:pt modelId="{7FD41F40-D999-4A12-A486-8F90376C7A40}">
      <dgm:prSet phldrT="[Text]"/>
      <dgm:spPr/>
      <dgm:t>
        <a:bodyPr/>
        <a:lstStyle/>
        <a:p>
          <a:r>
            <a:rPr lang="en-US" dirty="0"/>
            <a:t>Form the KM Team</a:t>
          </a:r>
        </a:p>
      </dgm:t>
    </dgm:pt>
    <dgm:pt modelId="{9120E03A-4BA8-4F41-B839-54D97E070603}" type="parTrans" cxnId="{F14201E8-4880-4C52-A9E3-CFE894FDB21F}">
      <dgm:prSet/>
      <dgm:spPr/>
      <dgm:t>
        <a:bodyPr/>
        <a:lstStyle/>
        <a:p>
          <a:endParaRPr lang="en-US"/>
        </a:p>
      </dgm:t>
    </dgm:pt>
    <dgm:pt modelId="{CF585626-B461-44CF-AB4B-B4F0E2FAF734}" type="sibTrans" cxnId="{F14201E8-4880-4C52-A9E3-CFE894FDB21F}">
      <dgm:prSet/>
      <dgm:spPr/>
      <dgm:t>
        <a:bodyPr/>
        <a:lstStyle/>
        <a:p>
          <a:endParaRPr lang="en-US"/>
        </a:p>
      </dgm:t>
    </dgm:pt>
    <dgm:pt modelId="{2B0474E9-A63F-4298-9BB2-584C446F7C94}">
      <dgm:prSet phldrT="[Text]"/>
      <dgm:spPr/>
      <dgm:t>
        <a:bodyPr/>
        <a:lstStyle/>
        <a:p>
          <a:r>
            <a:rPr lang="en-US" dirty="0"/>
            <a:t>Knowledge Capture</a:t>
          </a:r>
        </a:p>
      </dgm:t>
    </dgm:pt>
    <dgm:pt modelId="{7EFC1835-C811-4DF5-A4A9-4E3AE9DD74FE}" type="parTrans" cxnId="{9751EF07-5D42-4DAD-9E77-31752F60D168}">
      <dgm:prSet/>
      <dgm:spPr/>
      <dgm:t>
        <a:bodyPr/>
        <a:lstStyle/>
        <a:p>
          <a:endParaRPr lang="en-US"/>
        </a:p>
      </dgm:t>
    </dgm:pt>
    <dgm:pt modelId="{007CC4CC-AFCD-4D60-84BC-B8A24C644825}" type="sibTrans" cxnId="{9751EF07-5D42-4DAD-9E77-31752F60D168}">
      <dgm:prSet/>
      <dgm:spPr/>
      <dgm:t>
        <a:bodyPr/>
        <a:lstStyle/>
        <a:p>
          <a:endParaRPr lang="en-US"/>
        </a:p>
      </dgm:t>
    </dgm:pt>
    <dgm:pt modelId="{46B82DE3-1312-4AB6-8C56-A5C3E7A5E4A8}">
      <dgm:prSet phldrT="[Text]"/>
      <dgm:spPr/>
      <dgm:t>
        <a:bodyPr/>
        <a:lstStyle/>
        <a:p>
          <a:r>
            <a:rPr lang="en-US" dirty="0"/>
            <a:t>Design KM Blueprint and Build KM System</a:t>
          </a:r>
        </a:p>
      </dgm:t>
    </dgm:pt>
    <dgm:pt modelId="{B953750C-A8F8-481E-A6F7-BA3ED05BB6AE}" type="parTrans" cxnId="{CDE9DFE4-C208-4738-99CF-6E7CAA55E706}">
      <dgm:prSet/>
      <dgm:spPr/>
      <dgm:t>
        <a:bodyPr/>
        <a:lstStyle/>
        <a:p>
          <a:endParaRPr lang="en-US"/>
        </a:p>
      </dgm:t>
    </dgm:pt>
    <dgm:pt modelId="{337D1522-ED00-4198-AE08-D673EA1EA539}" type="sibTrans" cxnId="{CDE9DFE4-C208-4738-99CF-6E7CAA55E706}">
      <dgm:prSet/>
      <dgm:spPr/>
      <dgm:t>
        <a:bodyPr/>
        <a:lstStyle/>
        <a:p>
          <a:endParaRPr lang="en-US"/>
        </a:p>
      </dgm:t>
    </dgm:pt>
    <dgm:pt modelId="{93BAB653-5B22-43E8-BC6D-357B0E9B9479}">
      <dgm:prSet phldrT="[Text]"/>
      <dgm:spPr/>
      <dgm:t>
        <a:bodyPr/>
        <a:lstStyle/>
        <a:p>
          <a:r>
            <a:rPr lang="en-US" dirty="0"/>
            <a:t>Implement the KM System</a:t>
          </a:r>
        </a:p>
      </dgm:t>
    </dgm:pt>
    <dgm:pt modelId="{8406FC8E-4BFA-497D-9B16-033238842B76}" type="parTrans" cxnId="{74E6CBA7-6EF6-4351-B1A2-447F86DD80E0}">
      <dgm:prSet/>
      <dgm:spPr/>
      <dgm:t>
        <a:bodyPr/>
        <a:lstStyle/>
        <a:p>
          <a:endParaRPr lang="en-US"/>
        </a:p>
      </dgm:t>
    </dgm:pt>
    <dgm:pt modelId="{DA5D2202-F4FC-4610-8E4E-088766C64295}" type="sibTrans" cxnId="{74E6CBA7-6EF6-4351-B1A2-447F86DD80E0}">
      <dgm:prSet/>
      <dgm:spPr/>
      <dgm:t>
        <a:bodyPr/>
        <a:lstStyle/>
        <a:p>
          <a:endParaRPr lang="en-US"/>
        </a:p>
      </dgm:t>
    </dgm:pt>
    <dgm:pt modelId="{6EAAE76E-8CCB-4073-81A1-D7DD096FB017}">
      <dgm:prSet phldrT="[Text]"/>
      <dgm:spPr/>
      <dgm:t>
        <a:bodyPr/>
        <a:lstStyle/>
        <a:p>
          <a:r>
            <a:rPr lang="en-US" dirty="0"/>
            <a:t>Verify and Validate the System</a:t>
          </a:r>
        </a:p>
      </dgm:t>
    </dgm:pt>
    <dgm:pt modelId="{0DC77219-5312-44E6-B4C9-7A104691143B}" type="parTrans" cxnId="{0E2F373D-4280-4706-BB69-B123FAA37532}">
      <dgm:prSet/>
      <dgm:spPr/>
      <dgm:t>
        <a:bodyPr/>
        <a:lstStyle/>
        <a:p>
          <a:endParaRPr lang="en-US"/>
        </a:p>
      </dgm:t>
    </dgm:pt>
    <dgm:pt modelId="{100E6D34-1562-4670-BF0C-6FB9BFB40429}" type="sibTrans" cxnId="{0E2F373D-4280-4706-BB69-B123FAA37532}">
      <dgm:prSet/>
      <dgm:spPr/>
      <dgm:t>
        <a:bodyPr/>
        <a:lstStyle/>
        <a:p>
          <a:endParaRPr lang="en-US"/>
        </a:p>
      </dgm:t>
    </dgm:pt>
    <dgm:pt modelId="{F5A62F41-D97C-4624-AB90-F5F2D8D7EFC5}">
      <dgm:prSet phldrT="[Text]"/>
      <dgm:spPr/>
      <dgm:t>
        <a:bodyPr/>
        <a:lstStyle/>
        <a:p>
          <a:r>
            <a:rPr lang="en-US" dirty="0"/>
            <a:t>Manage Change and Reward Structure</a:t>
          </a:r>
        </a:p>
      </dgm:t>
    </dgm:pt>
    <dgm:pt modelId="{51814125-7605-427F-8088-5AE1FAE413B2}" type="parTrans" cxnId="{07F10D85-934B-4CB8-8DA5-4FB715BA3B4D}">
      <dgm:prSet/>
      <dgm:spPr/>
      <dgm:t>
        <a:bodyPr/>
        <a:lstStyle/>
        <a:p>
          <a:endParaRPr lang="en-US"/>
        </a:p>
      </dgm:t>
    </dgm:pt>
    <dgm:pt modelId="{C01A6648-1F8D-4C4A-A548-05398CAB1827}" type="sibTrans" cxnId="{07F10D85-934B-4CB8-8DA5-4FB715BA3B4D}">
      <dgm:prSet/>
      <dgm:spPr/>
      <dgm:t>
        <a:bodyPr/>
        <a:lstStyle/>
        <a:p>
          <a:endParaRPr lang="en-US"/>
        </a:p>
      </dgm:t>
    </dgm:pt>
    <dgm:pt modelId="{AB5B273E-6854-431B-9890-127E48E3B83C}">
      <dgm:prSet phldrT="[Text]"/>
      <dgm:spPr/>
      <dgm:t>
        <a:bodyPr/>
        <a:lstStyle/>
        <a:p>
          <a:r>
            <a:rPr lang="en-US" dirty="0"/>
            <a:t>Post System Evaluation</a:t>
          </a:r>
        </a:p>
      </dgm:t>
    </dgm:pt>
    <dgm:pt modelId="{2C4F2190-1F6D-4E38-AC46-ED31C8676F52}" type="parTrans" cxnId="{E5914EEA-ECA1-45B0-ABF3-C2737EF14D6B}">
      <dgm:prSet/>
      <dgm:spPr/>
      <dgm:t>
        <a:bodyPr/>
        <a:lstStyle/>
        <a:p>
          <a:endParaRPr lang="en-US"/>
        </a:p>
      </dgm:t>
    </dgm:pt>
    <dgm:pt modelId="{10CD488E-3428-4427-A8C0-34C68438D0E0}" type="sibTrans" cxnId="{E5914EEA-ECA1-45B0-ABF3-C2737EF14D6B}">
      <dgm:prSet/>
      <dgm:spPr/>
      <dgm:t>
        <a:bodyPr/>
        <a:lstStyle/>
        <a:p>
          <a:endParaRPr lang="en-US"/>
        </a:p>
      </dgm:t>
    </dgm:pt>
    <dgm:pt modelId="{8F9D5C4C-7B41-4F03-9619-8293593B000A}">
      <dgm:prSet phldrT="[Text]"/>
      <dgm:spPr/>
      <dgm:t>
        <a:bodyPr/>
        <a:lstStyle/>
        <a:p>
          <a:r>
            <a:rPr lang="en-US" dirty="0"/>
            <a:t>Evaluate Existing Structure</a:t>
          </a:r>
        </a:p>
      </dgm:t>
    </dgm:pt>
    <dgm:pt modelId="{697533B7-2705-45CC-BD60-493D69B8843F}" type="parTrans" cxnId="{872D529D-978E-4706-AE71-9C9B319E853F}">
      <dgm:prSet/>
      <dgm:spPr/>
      <dgm:t>
        <a:bodyPr/>
        <a:lstStyle/>
        <a:p>
          <a:endParaRPr lang="en-US"/>
        </a:p>
      </dgm:t>
    </dgm:pt>
    <dgm:pt modelId="{5AD7A994-E4C1-41CC-9447-94BAB7157FCF}" type="sibTrans" cxnId="{872D529D-978E-4706-AE71-9C9B319E853F}">
      <dgm:prSet/>
      <dgm:spPr/>
      <dgm:t>
        <a:bodyPr/>
        <a:lstStyle/>
        <a:p>
          <a:endParaRPr lang="en-US"/>
        </a:p>
      </dgm:t>
    </dgm:pt>
    <dgm:pt modelId="{75625A56-53A3-47B1-9272-C16099CDC98F}" type="pres">
      <dgm:prSet presAssocID="{44EF0BC3-317E-4E7D-8F6D-DA7C8415AC31}" presName="cycle" presStyleCnt="0">
        <dgm:presLayoutVars>
          <dgm:dir/>
          <dgm:resizeHandles val="exact"/>
        </dgm:presLayoutVars>
      </dgm:prSet>
      <dgm:spPr/>
    </dgm:pt>
    <dgm:pt modelId="{A476AF9D-69C1-47F6-8C95-D00D16CFF7AA}" type="pres">
      <dgm:prSet presAssocID="{7FD41F40-D999-4A12-A486-8F90376C7A40}" presName="node" presStyleLbl="node1" presStyleIdx="0" presStyleCnt="8" custScaleX="121495" custScaleY="116257">
        <dgm:presLayoutVars>
          <dgm:bulletEnabled val="1"/>
        </dgm:presLayoutVars>
      </dgm:prSet>
      <dgm:spPr/>
    </dgm:pt>
    <dgm:pt modelId="{E30CB7B0-868B-46D6-8345-FDFF872A4FF3}" type="pres">
      <dgm:prSet presAssocID="{7FD41F40-D999-4A12-A486-8F90376C7A40}" presName="spNode" presStyleCnt="0"/>
      <dgm:spPr/>
    </dgm:pt>
    <dgm:pt modelId="{FEEF7644-D809-4EF7-A52C-C63C0FF958F9}" type="pres">
      <dgm:prSet presAssocID="{CF585626-B461-44CF-AB4B-B4F0E2FAF734}" presName="sibTrans" presStyleLbl="sibTrans1D1" presStyleIdx="0" presStyleCnt="8"/>
      <dgm:spPr/>
    </dgm:pt>
    <dgm:pt modelId="{9A894BB1-5FB0-42EB-A509-1147EEEB82BC}" type="pres">
      <dgm:prSet presAssocID="{2B0474E9-A63F-4298-9BB2-584C446F7C94}" presName="node" presStyleLbl="node1" presStyleIdx="1" presStyleCnt="8" custScaleX="124883" custScaleY="120703" custRadScaleRad="106876" custRadScaleInc="27700">
        <dgm:presLayoutVars>
          <dgm:bulletEnabled val="1"/>
        </dgm:presLayoutVars>
      </dgm:prSet>
      <dgm:spPr/>
    </dgm:pt>
    <dgm:pt modelId="{0B04E415-F0F6-4D38-A637-38A54CA7F0B9}" type="pres">
      <dgm:prSet presAssocID="{2B0474E9-A63F-4298-9BB2-584C446F7C94}" presName="spNode" presStyleCnt="0"/>
      <dgm:spPr/>
    </dgm:pt>
    <dgm:pt modelId="{66943507-A0CF-45D8-9929-583A557C214E}" type="pres">
      <dgm:prSet presAssocID="{007CC4CC-AFCD-4D60-84BC-B8A24C644825}" presName="sibTrans" presStyleLbl="sibTrans1D1" presStyleIdx="1" presStyleCnt="8"/>
      <dgm:spPr/>
    </dgm:pt>
    <dgm:pt modelId="{BAB732CA-4A93-4731-8B53-C10EAB325E96}" type="pres">
      <dgm:prSet presAssocID="{46B82DE3-1312-4AB6-8C56-A5C3E7A5E4A8}" presName="node" presStyleLbl="node1" presStyleIdx="2" presStyleCnt="8" custScaleX="117606" custScaleY="138236">
        <dgm:presLayoutVars>
          <dgm:bulletEnabled val="1"/>
        </dgm:presLayoutVars>
      </dgm:prSet>
      <dgm:spPr/>
    </dgm:pt>
    <dgm:pt modelId="{8275A9BD-FA83-4393-8333-0ADDEDCFB0E4}" type="pres">
      <dgm:prSet presAssocID="{46B82DE3-1312-4AB6-8C56-A5C3E7A5E4A8}" presName="spNode" presStyleCnt="0"/>
      <dgm:spPr/>
    </dgm:pt>
    <dgm:pt modelId="{7CCC8F14-EED6-4732-8EC9-696F4FF4B9F7}" type="pres">
      <dgm:prSet presAssocID="{337D1522-ED00-4198-AE08-D673EA1EA539}" presName="sibTrans" presStyleLbl="sibTrans1D1" presStyleIdx="2" presStyleCnt="8"/>
      <dgm:spPr/>
    </dgm:pt>
    <dgm:pt modelId="{9CA9FF97-4297-4145-9A22-74DCE790B529}" type="pres">
      <dgm:prSet presAssocID="{93BAB653-5B22-43E8-BC6D-357B0E9B9479}" presName="node" presStyleLbl="node1" presStyleIdx="3" presStyleCnt="8" custScaleX="124475" custScaleY="132097">
        <dgm:presLayoutVars>
          <dgm:bulletEnabled val="1"/>
        </dgm:presLayoutVars>
      </dgm:prSet>
      <dgm:spPr/>
    </dgm:pt>
    <dgm:pt modelId="{20A4FA38-6A6E-4988-A9CB-DDE6E9752B70}" type="pres">
      <dgm:prSet presAssocID="{93BAB653-5B22-43E8-BC6D-357B0E9B9479}" presName="spNode" presStyleCnt="0"/>
      <dgm:spPr/>
    </dgm:pt>
    <dgm:pt modelId="{02529D83-538F-4AA4-9DC9-043836849834}" type="pres">
      <dgm:prSet presAssocID="{DA5D2202-F4FC-4610-8E4E-088766C64295}" presName="sibTrans" presStyleLbl="sibTrans1D1" presStyleIdx="3" presStyleCnt="8"/>
      <dgm:spPr/>
    </dgm:pt>
    <dgm:pt modelId="{48444D61-0744-4857-8D27-DA146CDDD564}" type="pres">
      <dgm:prSet presAssocID="{6EAAE76E-8CCB-4073-81A1-D7DD096FB017}" presName="node" presStyleLbl="node1" presStyleIdx="4" presStyleCnt="8" custScaleX="111655" custScaleY="141853">
        <dgm:presLayoutVars>
          <dgm:bulletEnabled val="1"/>
        </dgm:presLayoutVars>
      </dgm:prSet>
      <dgm:spPr/>
    </dgm:pt>
    <dgm:pt modelId="{16AB06F8-6065-4492-BAF9-28B9108151EC}" type="pres">
      <dgm:prSet presAssocID="{6EAAE76E-8CCB-4073-81A1-D7DD096FB017}" presName="spNode" presStyleCnt="0"/>
      <dgm:spPr/>
    </dgm:pt>
    <dgm:pt modelId="{C1217E18-603B-42E1-B223-9D5C47572F00}" type="pres">
      <dgm:prSet presAssocID="{100E6D34-1562-4670-BF0C-6FB9BFB40429}" presName="sibTrans" presStyleLbl="sibTrans1D1" presStyleIdx="4" presStyleCnt="8"/>
      <dgm:spPr/>
    </dgm:pt>
    <dgm:pt modelId="{102D74D1-103B-4567-8779-F4B2E3458CCC}" type="pres">
      <dgm:prSet presAssocID="{F5A62F41-D97C-4624-AB90-F5F2D8D7EFC5}" presName="node" presStyleLbl="node1" presStyleIdx="5" presStyleCnt="8" custScaleX="131493" custScaleY="148713">
        <dgm:presLayoutVars>
          <dgm:bulletEnabled val="1"/>
        </dgm:presLayoutVars>
      </dgm:prSet>
      <dgm:spPr/>
    </dgm:pt>
    <dgm:pt modelId="{A7BACE97-227D-4D7E-9BB3-0D73B56B1FA9}" type="pres">
      <dgm:prSet presAssocID="{F5A62F41-D97C-4624-AB90-F5F2D8D7EFC5}" presName="spNode" presStyleCnt="0"/>
      <dgm:spPr/>
    </dgm:pt>
    <dgm:pt modelId="{6B6B41F0-422D-4513-9F29-90938428B3E1}" type="pres">
      <dgm:prSet presAssocID="{C01A6648-1F8D-4C4A-A548-05398CAB1827}" presName="sibTrans" presStyleLbl="sibTrans1D1" presStyleIdx="5" presStyleCnt="8"/>
      <dgm:spPr/>
    </dgm:pt>
    <dgm:pt modelId="{D3BCA978-2410-468A-B6DE-8AA0548A6F0A}" type="pres">
      <dgm:prSet presAssocID="{AB5B273E-6854-431B-9890-127E48E3B83C}" presName="node" presStyleLbl="node1" presStyleIdx="6" presStyleCnt="8" custScaleX="103851" custScaleY="129445">
        <dgm:presLayoutVars>
          <dgm:bulletEnabled val="1"/>
        </dgm:presLayoutVars>
      </dgm:prSet>
      <dgm:spPr/>
    </dgm:pt>
    <dgm:pt modelId="{090B4AC0-C733-45A1-8547-097F3D3DC64A}" type="pres">
      <dgm:prSet presAssocID="{AB5B273E-6854-431B-9890-127E48E3B83C}" presName="spNode" presStyleCnt="0"/>
      <dgm:spPr/>
    </dgm:pt>
    <dgm:pt modelId="{68C89708-365C-4B9D-9313-C01F0D5F9377}" type="pres">
      <dgm:prSet presAssocID="{10CD488E-3428-4427-A8C0-34C68438D0E0}" presName="sibTrans" presStyleLbl="sibTrans1D1" presStyleIdx="6" presStyleCnt="8"/>
      <dgm:spPr/>
    </dgm:pt>
    <dgm:pt modelId="{5065874F-7C51-4147-AF88-CAAFA3EB1432}" type="pres">
      <dgm:prSet presAssocID="{8F9D5C4C-7B41-4F03-9619-8293593B000A}" presName="node" presStyleLbl="node1" presStyleIdx="7" presStyleCnt="8" custScaleX="110822" custScaleY="138404">
        <dgm:presLayoutVars>
          <dgm:bulletEnabled val="1"/>
        </dgm:presLayoutVars>
      </dgm:prSet>
      <dgm:spPr/>
    </dgm:pt>
    <dgm:pt modelId="{50279EB1-A8AD-41F9-BA86-43CA43FC6F54}" type="pres">
      <dgm:prSet presAssocID="{8F9D5C4C-7B41-4F03-9619-8293593B000A}" presName="spNode" presStyleCnt="0"/>
      <dgm:spPr/>
    </dgm:pt>
    <dgm:pt modelId="{914AF656-8ACA-4112-8A4F-74A16A2AEF5D}" type="pres">
      <dgm:prSet presAssocID="{5AD7A994-E4C1-41CC-9447-94BAB7157FCF}" presName="sibTrans" presStyleLbl="sibTrans1D1" presStyleIdx="7" presStyleCnt="8"/>
      <dgm:spPr/>
    </dgm:pt>
  </dgm:ptLst>
  <dgm:cxnLst>
    <dgm:cxn modelId="{89389B04-3FC1-4A31-9436-3636B100D09E}" type="presOf" srcId="{AB5B273E-6854-431B-9890-127E48E3B83C}" destId="{D3BCA978-2410-468A-B6DE-8AA0548A6F0A}" srcOrd="0" destOrd="0" presId="urn:microsoft.com/office/officeart/2005/8/layout/cycle5"/>
    <dgm:cxn modelId="{1426A106-F027-4CC6-B1B5-7F05C00957B5}" type="presOf" srcId="{44EF0BC3-317E-4E7D-8F6D-DA7C8415AC31}" destId="{75625A56-53A3-47B1-9272-C16099CDC98F}" srcOrd="0" destOrd="0" presId="urn:microsoft.com/office/officeart/2005/8/layout/cycle5"/>
    <dgm:cxn modelId="{9751EF07-5D42-4DAD-9E77-31752F60D168}" srcId="{44EF0BC3-317E-4E7D-8F6D-DA7C8415AC31}" destId="{2B0474E9-A63F-4298-9BB2-584C446F7C94}" srcOrd="1" destOrd="0" parTransId="{7EFC1835-C811-4DF5-A4A9-4E3AE9DD74FE}" sibTransId="{007CC4CC-AFCD-4D60-84BC-B8A24C644825}"/>
    <dgm:cxn modelId="{204DE125-FE76-4511-9268-B7606218EB38}" type="presOf" srcId="{CF585626-B461-44CF-AB4B-B4F0E2FAF734}" destId="{FEEF7644-D809-4EF7-A52C-C63C0FF958F9}" srcOrd="0" destOrd="0" presId="urn:microsoft.com/office/officeart/2005/8/layout/cycle5"/>
    <dgm:cxn modelId="{6890CE26-A86A-4A88-9763-A0A632585B17}" type="presOf" srcId="{DA5D2202-F4FC-4610-8E4E-088766C64295}" destId="{02529D83-538F-4AA4-9DC9-043836849834}" srcOrd="0" destOrd="0" presId="urn:microsoft.com/office/officeart/2005/8/layout/cycle5"/>
    <dgm:cxn modelId="{ED8E112E-F9AE-4BBF-92C0-1FC645D88650}" type="presOf" srcId="{8F9D5C4C-7B41-4F03-9619-8293593B000A}" destId="{5065874F-7C51-4147-AF88-CAAFA3EB1432}" srcOrd="0" destOrd="0" presId="urn:microsoft.com/office/officeart/2005/8/layout/cycle5"/>
    <dgm:cxn modelId="{0E2F373D-4280-4706-BB69-B123FAA37532}" srcId="{44EF0BC3-317E-4E7D-8F6D-DA7C8415AC31}" destId="{6EAAE76E-8CCB-4073-81A1-D7DD096FB017}" srcOrd="4" destOrd="0" parTransId="{0DC77219-5312-44E6-B4C9-7A104691143B}" sibTransId="{100E6D34-1562-4670-BF0C-6FB9BFB40429}"/>
    <dgm:cxn modelId="{3A044F45-0170-4AEA-8C3E-739FECAD6F36}" type="presOf" srcId="{100E6D34-1562-4670-BF0C-6FB9BFB40429}" destId="{C1217E18-603B-42E1-B223-9D5C47572F00}" srcOrd="0" destOrd="0" presId="urn:microsoft.com/office/officeart/2005/8/layout/cycle5"/>
    <dgm:cxn modelId="{DF1D156D-F129-4D7E-9B46-D2EECF6A9030}" type="presOf" srcId="{C01A6648-1F8D-4C4A-A548-05398CAB1827}" destId="{6B6B41F0-422D-4513-9F29-90938428B3E1}" srcOrd="0" destOrd="0" presId="urn:microsoft.com/office/officeart/2005/8/layout/cycle5"/>
    <dgm:cxn modelId="{542F437E-8186-4678-920D-B8C1D70E1325}" type="presOf" srcId="{46B82DE3-1312-4AB6-8C56-A5C3E7A5E4A8}" destId="{BAB732CA-4A93-4731-8B53-C10EAB325E96}" srcOrd="0" destOrd="0" presId="urn:microsoft.com/office/officeart/2005/8/layout/cycle5"/>
    <dgm:cxn modelId="{2E6EBB80-C127-46DA-809F-57C575601948}" type="presOf" srcId="{F5A62F41-D97C-4624-AB90-F5F2D8D7EFC5}" destId="{102D74D1-103B-4567-8779-F4B2E3458CCC}" srcOrd="0" destOrd="0" presId="urn:microsoft.com/office/officeart/2005/8/layout/cycle5"/>
    <dgm:cxn modelId="{07F10D85-934B-4CB8-8DA5-4FB715BA3B4D}" srcId="{44EF0BC3-317E-4E7D-8F6D-DA7C8415AC31}" destId="{F5A62F41-D97C-4624-AB90-F5F2D8D7EFC5}" srcOrd="5" destOrd="0" parTransId="{51814125-7605-427F-8088-5AE1FAE413B2}" sibTransId="{C01A6648-1F8D-4C4A-A548-05398CAB1827}"/>
    <dgm:cxn modelId="{BFB14F85-15EC-429E-993A-FDB0D449E342}" type="presOf" srcId="{2B0474E9-A63F-4298-9BB2-584C446F7C94}" destId="{9A894BB1-5FB0-42EB-A509-1147EEEB82BC}" srcOrd="0" destOrd="0" presId="urn:microsoft.com/office/officeart/2005/8/layout/cycle5"/>
    <dgm:cxn modelId="{872D529D-978E-4706-AE71-9C9B319E853F}" srcId="{44EF0BC3-317E-4E7D-8F6D-DA7C8415AC31}" destId="{8F9D5C4C-7B41-4F03-9619-8293593B000A}" srcOrd="7" destOrd="0" parTransId="{697533B7-2705-45CC-BD60-493D69B8843F}" sibTransId="{5AD7A994-E4C1-41CC-9447-94BAB7157FCF}"/>
    <dgm:cxn modelId="{74E6CBA7-6EF6-4351-B1A2-447F86DD80E0}" srcId="{44EF0BC3-317E-4E7D-8F6D-DA7C8415AC31}" destId="{93BAB653-5B22-43E8-BC6D-357B0E9B9479}" srcOrd="3" destOrd="0" parTransId="{8406FC8E-4BFA-497D-9B16-033238842B76}" sibTransId="{DA5D2202-F4FC-4610-8E4E-088766C64295}"/>
    <dgm:cxn modelId="{F75C9EA9-36B5-4913-87F3-184F32EE1572}" type="presOf" srcId="{6EAAE76E-8CCB-4073-81A1-D7DD096FB017}" destId="{48444D61-0744-4857-8D27-DA146CDDD564}" srcOrd="0" destOrd="0" presId="urn:microsoft.com/office/officeart/2005/8/layout/cycle5"/>
    <dgm:cxn modelId="{727FCAAC-AFB6-4386-B633-A72B85D34A44}" type="presOf" srcId="{7FD41F40-D999-4A12-A486-8F90376C7A40}" destId="{A476AF9D-69C1-47F6-8C95-D00D16CFF7AA}" srcOrd="0" destOrd="0" presId="urn:microsoft.com/office/officeart/2005/8/layout/cycle5"/>
    <dgm:cxn modelId="{55D30BAE-4C7E-4256-BE61-9C08CBCF2A46}" type="presOf" srcId="{337D1522-ED00-4198-AE08-D673EA1EA539}" destId="{7CCC8F14-EED6-4732-8EC9-696F4FF4B9F7}" srcOrd="0" destOrd="0" presId="urn:microsoft.com/office/officeart/2005/8/layout/cycle5"/>
    <dgm:cxn modelId="{8DAFFBB0-CADA-4D67-8E27-42E9ABD5DD26}" type="presOf" srcId="{93BAB653-5B22-43E8-BC6D-357B0E9B9479}" destId="{9CA9FF97-4297-4145-9A22-74DCE790B529}" srcOrd="0" destOrd="0" presId="urn:microsoft.com/office/officeart/2005/8/layout/cycle5"/>
    <dgm:cxn modelId="{F110AACC-A121-4D6E-AE10-535357FA4897}" type="presOf" srcId="{007CC4CC-AFCD-4D60-84BC-B8A24C644825}" destId="{66943507-A0CF-45D8-9929-583A557C214E}" srcOrd="0" destOrd="0" presId="urn:microsoft.com/office/officeart/2005/8/layout/cycle5"/>
    <dgm:cxn modelId="{CDE9DFE4-C208-4738-99CF-6E7CAA55E706}" srcId="{44EF0BC3-317E-4E7D-8F6D-DA7C8415AC31}" destId="{46B82DE3-1312-4AB6-8C56-A5C3E7A5E4A8}" srcOrd="2" destOrd="0" parTransId="{B953750C-A8F8-481E-A6F7-BA3ED05BB6AE}" sibTransId="{337D1522-ED00-4198-AE08-D673EA1EA539}"/>
    <dgm:cxn modelId="{F14201E8-4880-4C52-A9E3-CFE894FDB21F}" srcId="{44EF0BC3-317E-4E7D-8F6D-DA7C8415AC31}" destId="{7FD41F40-D999-4A12-A486-8F90376C7A40}" srcOrd="0" destOrd="0" parTransId="{9120E03A-4BA8-4F41-B839-54D97E070603}" sibTransId="{CF585626-B461-44CF-AB4B-B4F0E2FAF734}"/>
    <dgm:cxn modelId="{E5914EEA-ECA1-45B0-ABF3-C2737EF14D6B}" srcId="{44EF0BC3-317E-4E7D-8F6D-DA7C8415AC31}" destId="{AB5B273E-6854-431B-9890-127E48E3B83C}" srcOrd="6" destOrd="0" parTransId="{2C4F2190-1F6D-4E38-AC46-ED31C8676F52}" sibTransId="{10CD488E-3428-4427-A8C0-34C68438D0E0}"/>
    <dgm:cxn modelId="{A125F0EF-CBF9-443C-8CA0-E70DAE462AB5}" type="presOf" srcId="{10CD488E-3428-4427-A8C0-34C68438D0E0}" destId="{68C89708-365C-4B9D-9313-C01F0D5F9377}" srcOrd="0" destOrd="0" presId="urn:microsoft.com/office/officeart/2005/8/layout/cycle5"/>
    <dgm:cxn modelId="{39B51EFC-7E38-491F-8C37-61E9644A7A41}" type="presOf" srcId="{5AD7A994-E4C1-41CC-9447-94BAB7157FCF}" destId="{914AF656-8ACA-4112-8A4F-74A16A2AEF5D}" srcOrd="0" destOrd="0" presId="urn:microsoft.com/office/officeart/2005/8/layout/cycle5"/>
    <dgm:cxn modelId="{C0B10F96-ACB8-4632-95D4-25D9F97A9562}" type="presParOf" srcId="{75625A56-53A3-47B1-9272-C16099CDC98F}" destId="{A476AF9D-69C1-47F6-8C95-D00D16CFF7AA}" srcOrd="0" destOrd="0" presId="urn:microsoft.com/office/officeart/2005/8/layout/cycle5"/>
    <dgm:cxn modelId="{BB496C45-887D-4B6F-8F2D-92D33E5611E4}" type="presParOf" srcId="{75625A56-53A3-47B1-9272-C16099CDC98F}" destId="{E30CB7B0-868B-46D6-8345-FDFF872A4FF3}" srcOrd="1" destOrd="0" presId="urn:microsoft.com/office/officeart/2005/8/layout/cycle5"/>
    <dgm:cxn modelId="{C90A228C-DABB-443C-8A25-C968E151315E}" type="presParOf" srcId="{75625A56-53A3-47B1-9272-C16099CDC98F}" destId="{FEEF7644-D809-4EF7-A52C-C63C0FF958F9}" srcOrd="2" destOrd="0" presId="urn:microsoft.com/office/officeart/2005/8/layout/cycle5"/>
    <dgm:cxn modelId="{7FF53546-DB74-4927-9B52-F6749ECB3A1F}" type="presParOf" srcId="{75625A56-53A3-47B1-9272-C16099CDC98F}" destId="{9A894BB1-5FB0-42EB-A509-1147EEEB82BC}" srcOrd="3" destOrd="0" presId="urn:microsoft.com/office/officeart/2005/8/layout/cycle5"/>
    <dgm:cxn modelId="{47EEA3D4-D899-4076-98B6-3715F96C3255}" type="presParOf" srcId="{75625A56-53A3-47B1-9272-C16099CDC98F}" destId="{0B04E415-F0F6-4D38-A637-38A54CA7F0B9}" srcOrd="4" destOrd="0" presId="urn:microsoft.com/office/officeart/2005/8/layout/cycle5"/>
    <dgm:cxn modelId="{747FFB54-A9C9-454A-B1BF-373C9093838F}" type="presParOf" srcId="{75625A56-53A3-47B1-9272-C16099CDC98F}" destId="{66943507-A0CF-45D8-9929-583A557C214E}" srcOrd="5" destOrd="0" presId="urn:microsoft.com/office/officeart/2005/8/layout/cycle5"/>
    <dgm:cxn modelId="{6B075DB3-5E43-489A-8F94-B40E18B29CED}" type="presParOf" srcId="{75625A56-53A3-47B1-9272-C16099CDC98F}" destId="{BAB732CA-4A93-4731-8B53-C10EAB325E96}" srcOrd="6" destOrd="0" presId="urn:microsoft.com/office/officeart/2005/8/layout/cycle5"/>
    <dgm:cxn modelId="{8A00750B-5308-4F35-8377-49ACEB113186}" type="presParOf" srcId="{75625A56-53A3-47B1-9272-C16099CDC98F}" destId="{8275A9BD-FA83-4393-8333-0ADDEDCFB0E4}" srcOrd="7" destOrd="0" presId="urn:microsoft.com/office/officeart/2005/8/layout/cycle5"/>
    <dgm:cxn modelId="{53D2E373-AC82-40C6-A647-8DA565AE4F27}" type="presParOf" srcId="{75625A56-53A3-47B1-9272-C16099CDC98F}" destId="{7CCC8F14-EED6-4732-8EC9-696F4FF4B9F7}" srcOrd="8" destOrd="0" presId="urn:microsoft.com/office/officeart/2005/8/layout/cycle5"/>
    <dgm:cxn modelId="{EBC5944B-5DA8-44CE-93A3-A5D063102868}" type="presParOf" srcId="{75625A56-53A3-47B1-9272-C16099CDC98F}" destId="{9CA9FF97-4297-4145-9A22-74DCE790B529}" srcOrd="9" destOrd="0" presId="urn:microsoft.com/office/officeart/2005/8/layout/cycle5"/>
    <dgm:cxn modelId="{CA67E9D4-F686-4C67-83AE-9094473BC65E}" type="presParOf" srcId="{75625A56-53A3-47B1-9272-C16099CDC98F}" destId="{20A4FA38-6A6E-4988-A9CB-DDE6E9752B70}" srcOrd="10" destOrd="0" presId="urn:microsoft.com/office/officeart/2005/8/layout/cycle5"/>
    <dgm:cxn modelId="{F6111274-B517-441E-A9D8-F87EA724CFDF}" type="presParOf" srcId="{75625A56-53A3-47B1-9272-C16099CDC98F}" destId="{02529D83-538F-4AA4-9DC9-043836849834}" srcOrd="11" destOrd="0" presId="urn:microsoft.com/office/officeart/2005/8/layout/cycle5"/>
    <dgm:cxn modelId="{1C3F3AD4-AE8D-4565-A828-38F958813B41}" type="presParOf" srcId="{75625A56-53A3-47B1-9272-C16099CDC98F}" destId="{48444D61-0744-4857-8D27-DA146CDDD564}" srcOrd="12" destOrd="0" presId="urn:microsoft.com/office/officeart/2005/8/layout/cycle5"/>
    <dgm:cxn modelId="{2D4309AD-8338-4563-806C-C016FF2F46E1}" type="presParOf" srcId="{75625A56-53A3-47B1-9272-C16099CDC98F}" destId="{16AB06F8-6065-4492-BAF9-28B9108151EC}" srcOrd="13" destOrd="0" presId="urn:microsoft.com/office/officeart/2005/8/layout/cycle5"/>
    <dgm:cxn modelId="{08F9B3BE-FD22-45E1-B717-A180448325EF}" type="presParOf" srcId="{75625A56-53A3-47B1-9272-C16099CDC98F}" destId="{C1217E18-603B-42E1-B223-9D5C47572F00}" srcOrd="14" destOrd="0" presId="urn:microsoft.com/office/officeart/2005/8/layout/cycle5"/>
    <dgm:cxn modelId="{ECB37EA8-19C2-4E5E-B96C-D201899BFCCF}" type="presParOf" srcId="{75625A56-53A3-47B1-9272-C16099CDC98F}" destId="{102D74D1-103B-4567-8779-F4B2E3458CCC}" srcOrd="15" destOrd="0" presId="urn:microsoft.com/office/officeart/2005/8/layout/cycle5"/>
    <dgm:cxn modelId="{4B3E7E39-F363-4F49-A7CB-3DF83FE4CFD7}" type="presParOf" srcId="{75625A56-53A3-47B1-9272-C16099CDC98F}" destId="{A7BACE97-227D-4D7E-9BB3-0D73B56B1FA9}" srcOrd="16" destOrd="0" presId="urn:microsoft.com/office/officeart/2005/8/layout/cycle5"/>
    <dgm:cxn modelId="{93BA6A2F-B8B0-4374-96BB-DC3B4B902ADC}" type="presParOf" srcId="{75625A56-53A3-47B1-9272-C16099CDC98F}" destId="{6B6B41F0-422D-4513-9F29-90938428B3E1}" srcOrd="17" destOrd="0" presId="urn:microsoft.com/office/officeart/2005/8/layout/cycle5"/>
    <dgm:cxn modelId="{C0E4EB47-E25F-4638-91D9-7B4F9F982D3F}" type="presParOf" srcId="{75625A56-53A3-47B1-9272-C16099CDC98F}" destId="{D3BCA978-2410-468A-B6DE-8AA0548A6F0A}" srcOrd="18" destOrd="0" presId="urn:microsoft.com/office/officeart/2005/8/layout/cycle5"/>
    <dgm:cxn modelId="{3A345DFB-C7F9-4061-AF7A-DE9F41DDF530}" type="presParOf" srcId="{75625A56-53A3-47B1-9272-C16099CDC98F}" destId="{090B4AC0-C733-45A1-8547-097F3D3DC64A}" srcOrd="19" destOrd="0" presId="urn:microsoft.com/office/officeart/2005/8/layout/cycle5"/>
    <dgm:cxn modelId="{AE8E5994-B0A8-45C1-A3D0-9EEF227221F7}" type="presParOf" srcId="{75625A56-53A3-47B1-9272-C16099CDC98F}" destId="{68C89708-365C-4B9D-9313-C01F0D5F9377}" srcOrd="20" destOrd="0" presId="urn:microsoft.com/office/officeart/2005/8/layout/cycle5"/>
    <dgm:cxn modelId="{49202C7C-FF03-498D-84CF-49332A71B848}" type="presParOf" srcId="{75625A56-53A3-47B1-9272-C16099CDC98F}" destId="{5065874F-7C51-4147-AF88-CAAFA3EB1432}" srcOrd="21" destOrd="0" presId="urn:microsoft.com/office/officeart/2005/8/layout/cycle5"/>
    <dgm:cxn modelId="{EF9DBCBF-A32D-462A-8AFE-520CA1D51F17}" type="presParOf" srcId="{75625A56-53A3-47B1-9272-C16099CDC98F}" destId="{50279EB1-A8AD-41F9-BA86-43CA43FC6F54}" srcOrd="22" destOrd="0" presId="urn:microsoft.com/office/officeart/2005/8/layout/cycle5"/>
    <dgm:cxn modelId="{BE00CB3C-FD18-4A0E-AD24-6707AC087FDF}" type="presParOf" srcId="{75625A56-53A3-47B1-9272-C16099CDC98F}" destId="{914AF656-8ACA-4112-8A4F-74A16A2AEF5D}" srcOrd="23"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0C766-FFB9-43E8-8D34-A7BAEAB6523A}">
      <dsp:nvSpPr>
        <dsp:cNvPr id="0" name=""/>
        <dsp:cNvSpPr/>
      </dsp:nvSpPr>
      <dsp:spPr>
        <a:xfrm>
          <a:off x="4441545" y="1869808"/>
          <a:ext cx="231702" cy="710554"/>
        </a:xfrm>
        <a:custGeom>
          <a:avLst/>
          <a:gdLst/>
          <a:ahLst/>
          <a:cxnLst/>
          <a:rect l="0" t="0" r="0" b="0"/>
          <a:pathLst>
            <a:path>
              <a:moveTo>
                <a:pt x="0" y="0"/>
              </a:moveTo>
              <a:lnTo>
                <a:pt x="0" y="710554"/>
              </a:lnTo>
              <a:lnTo>
                <a:pt x="231702" y="71055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C3BB07-A05F-4C74-83B5-948094800921}">
      <dsp:nvSpPr>
        <dsp:cNvPr id="0" name=""/>
        <dsp:cNvSpPr/>
      </dsp:nvSpPr>
      <dsp:spPr>
        <a:xfrm>
          <a:off x="3190351" y="773082"/>
          <a:ext cx="1869068" cy="324383"/>
        </a:xfrm>
        <a:custGeom>
          <a:avLst/>
          <a:gdLst/>
          <a:ahLst/>
          <a:cxnLst/>
          <a:rect l="0" t="0" r="0" b="0"/>
          <a:pathLst>
            <a:path>
              <a:moveTo>
                <a:pt x="0" y="0"/>
              </a:moveTo>
              <a:lnTo>
                <a:pt x="0" y="162191"/>
              </a:lnTo>
              <a:lnTo>
                <a:pt x="1869068" y="162191"/>
              </a:lnTo>
              <a:lnTo>
                <a:pt x="1869068" y="3243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1985AF-F725-4BE2-BD8A-0FEB73BAD1C7}">
      <dsp:nvSpPr>
        <dsp:cNvPr id="0" name=""/>
        <dsp:cNvSpPr/>
      </dsp:nvSpPr>
      <dsp:spPr>
        <a:xfrm>
          <a:off x="2572477" y="1869808"/>
          <a:ext cx="231702" cy="1807280"/>
        </a:xfrm>
        <a:custGeom>
          <a:avLst/>
          <a:gdLst/>
          <a:ahLst/>
          <a:cxnLst/>
          <a:rect l="0" t="0" r="0" b="0"/>
          <a:pathLst>
            <a:path>
              <a:moveTo>
                <a:pt x="0" y="0"/>
              </a:moveTo>
              <a:lnTo>
                <a:pt x="0" y="1807280"/>
              </a:lnTo>
              <a:lnTo>
                <a:pt x="231702" y="180728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264B3-BB74-4E95-A83C-8F9A38CA748E}">
      <dsp:nvSpPr>
        <dsp:cNvPr id="0" name=""/>
        <dsp:cNvSpPr/>
      </dsp:nvSpPr>
      <dsp:spPr>
        <a:xfrm>
          <a:off x="2572477" y="1869808"/>
          <a:ext cx="231702" cy="710554"/>
        </a:xfrm>
        <a:custGeom>
          <a:avLst/>
          <a:gdLst/>
          <a:ahLst/>
          <a:cxnLst/>
          <a:rect l="0" t="0" r="0" b="0"/>
          <a:pathLst>
            <a:path>
              <a:moveTo>
                <a:pt x="0" y="0"/>
              </a:moveTo>
              <a:lnTo>
                <a:pt x="0" y="710554"/>
              </a:lnTo>
              <a:lnTo>
                <a:pt x="231702" y="71055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F861F7-5DD6-45C1-9E08-36BDD69820BF}">
      <dsp:nvSpPr>
        <dsp:cNvPr id="0" name=""/>
        <dsp:cNvSpPr/>
      </dsp:nvSpPr>
      <dsp:spPr>
        <a:xfrm>
          <a:off x="3144631" y="773082"/>
          <a:ext cx="91440" cy="324383"/>
        </a:xfrm>
        <a:custGeom>
          <a:avLst/>
          <a:gdLst/>
          <a:ahLst/>
          <a:cxnLst/>
          <a:rect l="0" t="0" r="0" b="0"/>
          <a:pathLst>
            <a:path>
              <a:moveTo>
                <a:pt x="45720" y="0"/>
              </a:moveTo>
              <a:lnTo>
                <a:pt x="45720" y="3243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CCDD89-F760-4DFB-837C-3FD91259F567}">
      <dsp:nvSpPr>
        <dsp:cNvPr id="0" name=""/>
        <dsp:cNvSpPr/>
      </dsp:nvSpPr>
      <dsp:spPr>
        <a:xfrm>
          <a:off x="703409" y="1869808"/>
          <a:ext cx="231702" cy="1807280"/>
        </a:xfrm>
        <a:custGeom>
          <a:avLst/>
          <a:gdLst/>
          <a:ahLst/>
          <a:cxnLst/>
          <a:rect l="0" t="0" r="0" b="0"/>
          <a:pathLst>
            <a:path>
              <a:moveTo>
                <a:pt x="0" y="0"/>
              </a:moveTo>
              <a:lnTo>
                <a:pt x="0" y="1807280"/>
              </a:lnTo>
              <a:lnTo>
                <a:pt x="231702" y="180728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534C4-B703-4809-8F63-24D6CE4A4FFC}">
      <dsp:nvSpPr>
        <dsp:cNvPr id="0" name=""/>
        <dsp:cNvSpPr/>
      </dsp:nvSpPr>
      <dsp:spPr>
        <a:xfrm>
          <a:off x="703409" y="1869808"/>
          <a:ext cx="231702" cy="710554"/>
        </a:xfrm>
        <a:custGeom>
          <a:avLst/>
          <a:gdLst/>
          <a:ahLst/>
          <a:cxnLst/>
          <a:rect l="0" t="0" r="0" b="0"/>
          <a:pathLst>
            <a:path>
              <a:moveTo>
                <a:pt x="0" y="0"/>
              </a:moveTo>
              <a:lnTo>
                <a:pt x="0" y="710554"/>
              </a:lnTo>
              <a:lnTo>
                <a:pt x="231702" y="71055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60C0A-9280-419C-A350-B532901C91C1}">
      <dsp:nvSpPr>
        <dsp:cNvPr id="0" name=""/>
        <dsp:cNvSpPr/>
      </dsp:nvSpPr>
      <dsp:spPr>
        <a:xfrm>
          <a:off x="1321283" y="773082"/>
          <a:ext cx="1869068" cy="324383"/>
        </a:xfrm>
        <a:custGeom>
          <a:avLst/>
          <a:gdLst/>
          <a:ahLst/>
          <a:cxnLst/>
          <a:rect l="0" t="0" r="0" b="0"/>
          <a:pathLst>
            <a:path>
              <a:moveTo>
                <a:pt x="1869068" y="0"/>
              </a:moveTo>
              <a:lnTo>
                <a:pt x="1869068" y="162191"/>
              </a:lnTo>
              <a:lnTo>
                <a:pt x="0" y="162191"/>
              </a:lnTo>
              <a:lnTo>
                <a:pt x="0" y="3243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73D74-593D-462A-B0F8-5B7FDDEE7717}">
      <dsp:nvSpPr>
        <dsp:cNvPr id="0" name=""/>
        <dsp:cNvSpPr/>
      </dsp:nvSpPr>
      <dsp:spPr>
        <a:xfrm>
          <a:off x="2418009" y="740"/>
          <a:ext cx="1544684" cy="77234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KM System</a:t>
          </a:r>
        </a:p>
      </dsp:txBody>
      <dsp:txXfrm>
        <a:off x="2418009" y="740"/>
        <a:ext cx="1544684" cy="772342"/>
      </dsp:txXfrm>
    </dsp:sp>
    <dsp:sp modelId="{2AE490DC-0A22-4F0F-A28E-961663145BC6}">
      <dsp:nvSpPr>
        <dsp:cNvPr id="0" name=""/>
        <dsp:cNvSpPr/>
      </dsp:nvSpPr>
      <dsp:spPr>
        <a:xfrm>
          <a:off x="548941" y="1097465"/>
          <a:ext cx="1544684" cy="77234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Knowledge Management Unit</a:t>
          </a:r>
        </a:p>
      </dsp:txBody>
      <dsp:txXfrm>
        <a:off x="548941" y="1097465"/>
        <a:ext cx="1544684" cy="772342"/>
      </dsp:txXfrm>
    </dsp:sp>
    <dsp:sp modelId="{73EE316E-1BED-41EE-92F5-2E05B854589D}">
      <dsp:nvSpPr>
        <dsp:cNvPr id="0" name=""/>
        <dsp:cNvSpPr/>
      </dsp:nvSpPr>
      <dsp:spPr>
        <a:xfrm>
          <a:off x="935112" y="2194191"/>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Text and Data Analytics</a:t>
          </a:r>
        </a:p>
      </dsp:txBody>
      <dsp:txXfrm>
        <a:off x="935112" y="2194191"/>
        <a:ext cx="1544684" cy="772342"/>
      </dsp:txXfrm>
    </dsp:sp>
    <dsp:sp modelId="{9E309E48-9BB1-471A-A722-D1A1CE1BD847}">
      <dsp:nvSpPr>
        <dsp:cNvPr id="0" name=""/>
        <dsp:cNvSpPr/>
      </dsp:nvSpPr>
      <dsp:spPr>
        <a:xfrm>
          <a:off x="935112" y="3290917"/>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South-South Experience Facility</a:t>
          </a:r>
        </a:p>
      </dsp:txBody>
      <dsp:txXfrm>
        <a:off x="935112" y="3290917"/>
        <a:ext cx="1544684" cy="772342"/>
      </dsp:txXfrm>
    </dsp:sp>
    <dsp:sp modelId="{A5D408A4-6B0B-499A-ABEE-0991E8CCE986}">
      <dsp:nvSpPr>
        <dsp:cNvPr id="0" name=""/>
        <dsp:cNvSpPr/>
      </dsp:nvSpPr>
      <dsp:spPr>
        <a:xfrm>
          <a:off x="2418009" y="1097465"/>
          <a:ext cx="1544684" cy="77234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Data Unit</a:t>
          </a:r>
        </a:p>
      </dsp:txBody>
      <dsp:txXfrm>
        <a:off x="2418009" y="1097465"/>
        <a:ext cx="1544684" cy="772342"/>
      </dsp:txXfrm>
    </dsp:sp>
    <dsp:sp modelId="{8B2D0211-3603-4DD7-8456-BA0DAB975DEB}">
      <dsp:nvSpPr>
        <dsp:cNvPr id="0" name=""/>
        <dsp:cNvSpPr/>
      </dsp:nvSpPr>
      <dsp:spPr>
        <a:xfrm>
          <a:off x="2804180" y="2194191"/>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Global Delivery Initiative</a:t>
          </a:r>
        </a:p>
      </dsp:txBody>
      <dsp:txXfrm>
        <a:off x="2804180" y="2194191"/>
        <a:ext cx="1544684" cy="772342"/>
      </dsp:txXfrm>
    </dsp:sp>
    <dsp:sp modelId="{241CED33-43DE-4067-98CC-4D552B559A5B}">
      <dsp:nvSpPr>
        <dsp:cNvPr id="0" name=""/>
        <dsp:cNvSpPr/>
      </dsp:nvSpPr>
      <dsp:spPr>
        <a:xfrm>
          <a:off x="2804180" y="3290917"/>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Geospatial Operational Facility</a:t>
          </a:r>
        </a:p>
      </dsp:txBody>
      <dsp:txXfrm>
        <a:off x="2804180" y="3290917"/>
        <a:ext cx="1544684" cy="772342"/>
      </dsp:txXfrm>
    </dsp:sp>
    <dsp:sp modelId="{3C11C5EA-A6F0-43D3-8E32-FA0BC210EB15}">
      <dsp:nvSpPr>
        <dsp:cNvPr id="0" name=""/>
        <dsp:cNvSpPr/>
      </dsp:nvSpPr>
      <dsp:spPr>
        <a:xfrm>
          <a:off x="4287077" y="1097465"/>
          <a:ext cx="1544684" cy="77234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Learning Unit</a:t>
          </a:r>
        </a:p>
      </dsp:txBody>
      <dsp:txXfrm>
        <a:off x="4287077" y="1097465"/>
        <a:ext cx="1544684" cy="772342"/>
      </dsp:txXfrm>
    </dsp:sp>
    <dsp:sp modelId="{7E2EE38A-A0B0-464F-9E7A-901BFD29E0FC}">
      <dsp:nvSpPr>
        <dsp:cNvPr id="0" name=""/>
        <dsp:cNvSpPr/>
      </dsp:nvSpPr>
      <dsp:spPr>
        <a:xfrm>
          <a:off x="4673248" y="2194191"/>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Open Learning Campus</a:t>
          </a:r>
        </a:p>
      </dsp:txBody>
      <dsp:txXfrm>
        <a:off x="4673248" y="2194191"/>
        <a:ext cx="1544684" cy="77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6AF9D-69C1-47F6-8C95-D00D16CFF7AA}">
      <dsp:nvSpPr>
        <dsp:cNvPr id="0" name=""/>
        <dsp:cNvSpPr/>
      </dsp:nvSpPr>
      <dsp:spPr>
        <a:xfrm>
          <a:off x="3034074" y="-93852"/>
          <a:ext cx="1227822" cy="763676"/>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Form the KM Team</a:t>
          </a:r>
        </a:p>
      </dsp:txBody>
      <dsp:txXfrm>
        <a:off x="3071354" y="-56572"/>
        <a:ext cx="1153262" cy="689116"/>
      </dsp:txXfrm>
    </dsp:sp>
    <dsp:sp modelId="{FEEF7644-D809-4EF7-A52C-C63C0FF958F9}">
      <dsp:nvSpPr>
        <dsp:cNvPr id="0" name=""/>
        <dsp:cNvSpPr/>
      </dsp:nvSpPr>
      <dsp:spPr>
        <a:xfrm>
          <a:off x="1814099" y="366019"/>
          <a:ext cx="4560576" cy="4560576"/>
        </a:xfrm>
        <a:custGeom>
          <a:avLst/>
          <a:gdLst/>
          <a:ahLst/>
          <a:cxnLst/>
          <a:rect l="0" t="0" r="0" b="0"/>
          <a:pathLst>
            <a:path>
              <a:moveTo>
                <a:pt x="2610535" y="24041"/>
              </a:moveTo>
              <a:arcTo wR="2280288" hR="2280288" stAng="16699636" swAng="747347"/>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A894BB1-5FB0-42EB-A509-1147EEEB82BC}">
      <dsp:nvSpPr>
        <dsp:cNvPr id="0" name=""/>
        <dsp:cNvSpPr/>
      </dsp:nvSpPr>
      <dsp:spPr>
        <a:xfrm>
          <a:off x="4860562" y="577946"/>
          <a:ext cx="1262061" cy="792882"/>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Knowledge Capture</a:t>
          </a:r>
        </a:p>
      </dsp:txBody>
      <dsp:txXfrm>
        <a:off x="4899267" y="616651"/>
        <a:ext cx="1184651" cy="715472"/>
      </dsp:txXfrm>
    </dsp:sp>
    <dsp:sp modelId="{66943507-A0CF-45D8-9929-583A557C214E}">
      <dsp:nvSpPr>
        <dsp:cNvPr id="0" name=""/>
        <dsp:cNvSpPr/>
      </dsp:nvSpPr>
      <dsp:spPr>
        <a:xfrm>
          <a:off x="1322334" y="-202642"/>
          <a:ext cx="4560576" cy="4560576"/>
        </a:xfrm>
        <a:custGeom>
          <a:avLst/>
          <a:gdLst/>
          <a:ahLst/>
          <a:cxnLst/>
          <a:rect l="0" t="0" r="0" b="0"/>
          <a:pathLst>
            <a:path>
              <a:moveTo>
                <a:pt x="4490127" y="1717859"/>
              </a:moveTo>
              <a:arcTo wR="2280288" hR="2280288" stAng="20743245" swAng="68525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AB732CA-4A93-4731-8B53-C10EAB325E96}">
      <dsp:nvSpPr>
        <dsp:cNvPr id="0" name=""/>
        <dsp:cNvSpPr/>
      </dsp:nvSpPr>
      <dsp:spPr>
        <a:xfrm>
          <a:off x="5334014" y="2114247"/>
          <a:ext cx="1188520" cy="908054"/>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Design KM Blueprint and Build KM System</a:t>
          </a:r>
        </a:p>
      </dsp:txBody>
      <dsp:txXfrm>
        <a:off x="5378342" y="2158575"/>
        <a:ext cx="1099864" cy="819398"/>
      </dsp:txXfrm>
    </dsp:sp>
    <dsp:sp modelId="{7CCC8F14-EED6-4732-8EC9-696F4FF4B9F7}">
      <dsp:nvSpPr>
        <dsp:cNvPr id="0" name=""/>
        <dsp:cNvSpPr/>
      </dsp:nvSpPr>
      <dsp:spPr>
        <a:xfrm>
          <a:off x="1367698" y="287986"/>
          <a:ext cx="4560576" cy="4560576"/>
        </a:xfrm>
        <a:custGeom>
          <a:avLst/>
          <a:gdLst/>
          <a:ahLst/>
          <a:cxnLst/>
          <a:rect l="0" t="0" r="0" b="0"/>
          <a:pathLst>
            <a:path>
              <a:moveTo>
                <a:pt x="4478779" y="2885557"/>
              </a:moveTo>
              <a:arcTo wR="2280288" hR="2280288" stAng="923569" swAng="70918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CA9FF97-4297-4145-9A22-74DCE790B529}">
      <dsp:nvSpPr>
        <dsp:cNvPr id="0" name=""/>
        <dsp:cNvSpPr/>
      </dsp:nvSpPr>
      <dsp:spPr>
        <a:xfrm>
          <a:off x="4631424" y="3746817"/>
          <a:ext cx="1257938" cy="86772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Implement the KM System</a:t>
          </a:r>
        </a:p>
      </dsp:txBody>
      <dsp:txXfrm>
        <a:off x="4673783" y="3789176"/>
        <a:ext cx="1173220" cy="783009"/>
      </dsp:txXfrm>
    </dsp:sp>
    <dsp:sp modelId="{02529D83-538F-4AA4-9DC9-043836849834}">
      <dsp:nvSpPr>
        <dsp:cNvPr id="0" name=""/>
        <dsp:cNvSpPr/>
      </dsp:nvSpPr>
      <dsp:spPr>
        <a:xfrm>
          <a:off x="1367698" y="287986"/>
          <a:ext cx="4560576" cy="4560576"/>
        </a:xfrm>
        <a:custGeom>
          <a:avLst/>
          <a:gdLst/>
          <a:ahLst/>
          <a:cxnLst/>
          <a:rect l="0" t="0" r="0" b="0"/>
          <a:pathLst>
            <a:path>
              <a:moveTo>
                <a:pt x="3201114" y="4366383"/>
              </a:moveTo>
              <a:arcTo wR="2280288" hR="2280288" stAng="3970967" swAng="42747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444D61-0744-4857-8D27-DA146CDDD564}">
      <dsp:nvSpPr>
        <dsp:cNvPr id="0" name=""/>
        <dsp:cNvSpPr/>
      </dsp:nvSpPr>
      <dsp:spPr>
        <a:xfrm>
          <a:off x="3083796" y="4382655"/>
          <a:ext cx="1128379" cy="931813"/>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Verify and Validate the System</a:t>
          </a:r>
        </a:p>
      </dsp:txBody>
      <dsp:txXfrm>
        <a:off x="3129283" y="4428142"/>
        <a:ext cx="1037405" cy="840839"/>
      </dsp:txXfrm>
    </dsp:sp>
    <dsp:sp modelId="{C1217E18-603B-42E1-B223-9D5C47572F00}">
      <dsp:nvSpPr>
        <dsp:cNvPr id="0" name=""/>
        <dsp:cNvSpPr/>
      </dsp:nvSpPr>
      <dsp:spPr>
        <a:xfrm>
          <a:off x="1367698" y="287986"/>
          <a:ext cx="4560576" cy="4560576"/>
        </a:xfrm>
        <a:custGeom>
          <a:avLst/>
          <a:gdLst/>
          <a:ahLst/>
          <a:cxnLst/>
          <a:rect l="0" t="0" r="0" b="0"/>
          <a:pathLst>
            <a:path>
              <a:moveTo>
                <a:pt x="1637604" y="4468134"/>
              </a:moveTo>
              <a:arcTo wR="2280288" hR="2280288" stAng="6382214" swAng="36897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2D74D1-103B-4567-8779-F4B2E3458CCC}">
      <dsp:nvSpPr>
        <dsp:cNvPr id="0" name=""/>
        <dsp:cNvSpPr/>
      </dsp:nvSpPr>
      <dsp:spPr>
        <a:xfrm>
          <a:off x="1371148" y="3692243"/>
          <a:ext cx="1328861" cy="976876"/>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Manage Change and Reward Structure</a:t>
          </a:r>
        </a:p>
      </dsp:txBody>
      <dsp:txXfrm>
        <a:off x="1418835" y="3739930"/>
        <a:ext cx="1233487" cy="881502"/>
      </dsp:txXfrm>
    </dsp:sp>
    <dsp:sp modelId="{6B6B41F0-422D-4513-9F29-90938428B3E1}">
      <dsp:nvSpPr>
        <dsp:cNvPr id="0" name=""/>
        <dsp:cNvSpPr/>
      </dsp:nvSpPr>
      <dsp:spPr>
        <a:xfrm>
          <a:off x="1367698" y="287986"/>
          <a:ext cx="4560576" cy="4560576"/>
        </a:xfrm>
        <a:custGeom>
          <a:avLst/>
          <a:gdLst/>
          <a:ahLst/>
          <a:cxnLst/>
          <a:rect l="0" t="0" r="0" b="0"/>
          <a:pathLst>
            <a:path>
              <a:moveTo>
                <a:pt x="227152" y="3272430"/>
              </a:moveTo>
              <a:arcTo wR="2280288" hR="2280288" stAng="9252519" swAng="67832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3BCA978-2410-468A-B6DE-8AA0548A6F0A}">
      <dsp:nvSpPr>
        <dsp:cNvPr id="0" name=""/>
        <dsp:cNvSpPr/>
      </dsp:nvSpPr>
      <dsp:spPr>
        <a:xfrm>
          <a:off x="842941" y="2143120"/>
          <a:ext cx="1049513" cy="85030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Post System Evaluation</a:t>
          </a:r>
        </a:p>
      </dsp:txBody>
      <dsp:txXfrm>
        <a:off x="884450" y="2184629"/>
        <a:ext cx="966495" cy="767289"/>
      </dsp:txXfrm>
    </dsp:sp>
    <dsp:sp modelId="{68C89708-365C-4B9D-9313-C01F0D5F9377}">
      <dsp:nvSpPr>
        <dsp:cNvPr id="0" name=""/>
        <dsp:cNvSpPr/>
      </dsp:nvSpPr>
      <dsp:spPr>
        <a:xfrm>
          <a:off x="1367698" y="287986"/>
          <a:ext cx="4560576" cy="4560576"/>
        </a:xfrm>
        <a:custGeom>
          <a:avLst/>
          <a:gdLst/>
          <a:ahLst/>
          <a:cxnLst/>
          <a:rect l="0" t="0" r="0" b="0"/>
          <a:pathLst>
            <a:path>
              <a:moveTo>
                <a:pt x="74434" y="1702427"/>
              </a:moveTo>
              <a:arcTo wR="2280288" hR="2280288" stAng="11680783" swAng="714030"/>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065874F-7C51-4147-AF88-CAAFA3EB1432}">
      <dsp:nvSpPr>
        <dsp:cNvPr id="0" name=""/>
        <dsp:cNvSpPr/>
      </dsp:nvSpPr>
      <dsp:spPr>
        <a:xfrm>
          <a:off x="1475598" y="501288"/>
          <a:ext cx="1119961" cy="90915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Evaluate Existing Structure</a:t>
          </a:r>
        </a:p>
      </dsp:txBody>
      <dsp:txXfrm>
        <a:off x="1519979" y="545669"/>
        <a:ext cx="1031199" cy="820395"/>
      </dsp:txXfrm>
    </dsp:sp>
    <dsp:sp modelId="{914AF656-8ACA-4112-8A4F-74A16A2AEF5D}">
      <dsp:nvSpPr>
        <dsp:cNvPr id="0" name=""/>
        <dsp:cNvSpPr/>
      </dsp:nvSpPr>
      <dsp:spPr>
        <a:xfrm>
          <a:off x="1367698" y="287986"/>
          <a:ext cx="4560576" cy="4560576"/>
        </a:xfrm>
        <a:custGeom>
          <a:avLst/>
          <a:gdLst/>
          <a:ahLst/>
          <a:cxnLst/>
          <a:rect l="0" t="0" r="0" b="0"/>
          <a:pathLst>
            <a:path>
              <a:moveTo>
                <a:pt x="1312389" y="215612"/>
              </a:moveTo>
              <a:arcTo wR="2280288" hR="2280288" stAng="14692998" swAng="42775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50" y="4690250"/>
            <a:ext cx="5438125" cy="4443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r>
              <a:rPr lang="en-IN" sz="1100" dirty="0">
                <a:latin typeface="Trebuchet MS" panose="020B0603020202020204" pitchFamily="34" charset="0"/>
              </a:rPr>
              <a:t>The World Bank, alongside IBM and Oracle, implemented an SAP ERP system, which was completed in 18 months and reached a total cost of $54.3 million. </a:t>
            </a:r>
          </a:p>
          <a:p>
            <a:endParaRPr lang="en-IN" sz="1100" dirty="0">
              <a:latin typeface="Trebuchet MS" panose="020B0603020202020204" pitchFamily="34" charset="0"/>
            </a:endParaRPr>
          </a:p>
          <a:p>
            <a:r>
              <a:rPr lang="en-IN" sz="1100" dirty="0">
                <a:latin typeface="Trebuchet MS" panose="020B0603020202020204" pitchFamily="34" charset="0"/>
              </a:rPr>
              <a:t>However, it managed to consolidate the bank’s legacy systems and databases, besides reducing cycle time with electronic collaboration and approval of projects.</a:t>
            </a:r>
          </a:p>
          <a:p>
            <a:endParaRPr lang="en-IN" sz="1100" dirty="0">
              <a:latin typeface="Trebuchet MS" panose="020B0603020202020204" pitchFamily="34" charset="0"/>
            </a:endParaRPr>
          </a:p>
          <a:p>
            <a:pPr marL="0" lvl="0" indent="0" algn="l" rtl="0">
              <a:spcBef>
                <a:spcPts val="0"/>
              </a:spcBef>
              <a:spcAft>
                <a:spcPts val="0"/>
              </a:spcAft>
              <a:buNone/>
            </a:pPr>
            <a:endParaRPr dirty="0"/>
          </a:p>
        </p:txBody>
      </p:sp>
      <p:sp>
        <p:nvSpPr>
          <p:cNvPr id="92" name="Google Shape;92;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0400" y="4690800"/>
            <a:ext cx="5437080" cy="4442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6:notes"/>
          <p:cNvSpPr/>
          <p:nvPr/>
        </p:nvSpPr>
        <p:spPr>
          <a:xfrm>
            <a:off x="3849840" y="9378360"/>
            <a:ext cx="2945160" cy="493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6</a:t>
            </a:fld>
            <a:endParaRPr/>
          </a:p>
        </p:txBody>
      </p:sp>
      <p:sp>
        <p:nvSpPr>
          <p:cNvPr id="100" name="Google Shape;100;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0400" y="4690800"/>
            <a:ext cx="5437080" cy="4442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7:notes"/>
          <p:cNvSpPr/>
          <p:nvPr/>
        </p:nvSpPr>
        <p:spPr>
          <a:xfrm>
            <a:off x="3849840" y="9378360"/>
            <a:ext cx="2945160" cy="493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7</a:t>
            </a:fld>
            <a:endParaRPr/>
          </a:p>
        </p:txBody>
      </p:sp>
      <p:sp>
        <p:nvSpPr>
          <p:cNvPr id="108" name="Google Shape;108;p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0400" y="4690800"/>
            <a:ext cx="5437080" cy="4442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5" name="Google Shape;115;p8:notes"/>
          <p:cNvSpPr/>
          <p:nvPr/>
        </p:nvSpPr>
        <p:spPr>
          <a:xfrm>
            <a:off x="3849840" y="9378360"/>
            <a:ext cx="2945160" cy="493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9</a:t>
            </a:fld>
            <a:endParaRPr/>
          </a:p>
        </p:txBody>
      </p:sp>
      <p:sp>
        <p:nvSpPr>
          <p:cNvPr id="116" name="Google Shape;116;p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39775"/>
            <a:ext cx="4935537" cy="37036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994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4"/>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2"/>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pic>
        <p:nvPicPr>
          <p:cNvPr id="61" name="Google Shape;61;p13"/>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457200" y="1604520"/>
            <a:ext cx="8229240" cy="3977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7"/>
          <p:cNvSpPr txBox="1">
            <a:spLocks noGrp="1"/>
          </p:cNvSpPr>
          <p:nvPr>
            <p:ph type="subTitle" idx="1"/>
          </p:nvPr>
        </p:nvSpPr>
        <p:spPr>
          <a:xfrm>
            <a:off x="457200" y="273600"/>
            <a:ext cx="8229240" cy="53082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0" y="-35280"/>
            <a:ext cx="9142920" cy="6933240"/>
          </a:xfrm>
          <a:prstGeom prst="rect">
            <a:avLst/>
          </a:prstGeom>
          <a:noFill/>
          <a:ln>
            <a:noFill/>
          </a:ln>
        </p:spPr>
      </p:pic>
      <p:sp>
        <p:nvSpPr>
          <p:cNvPr id="7" name="Google Shape;7;p1"/>
          <p:cNvSpPr/>
          <p:nvPr/>
        </p:nvSpPr>
        <p:spPr>
          <a:xfrm>
            <a:off x="0" y="152280"/>
            <a:ext cx="1446840" cy="1199160"/>
          </a:xfrm>
          <a:prstGeom prst="rect">
            <a:avLst/>
          </a:prstGeom>
          <a:solidFill>
            <a:srgbClr val="FFFFFF"/>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p:txBody>
      </p:sp>
      <p:pic>
        <p:nvPicPr>
          <p:cNvPr id="8" name="Google Shape;8;p1"/>
          <p:cNvPicPr preferRelativeResize="0"/>
          <p:nvPr/>
        </p:nvPicPr>
        <p:blipFill rotWithShape="1">
          <a:blip r:embed="rId15">
            <a:alphaModFix/>
          </a:blip>
          <a:srcRect/>
          <a:stretch/>
        </p:blipFill>
        <p:spPr>
          <a:xfrm>
            <a:off x="179640" y="138600"/>
            <a:ext cx="867600" cy="970920"/>
          </a:xfrm>
          <a:prstGeom prst="rect">
            <a:avLst/>
          </a:prstGeom>
          <a:noFill/>
          <a:ln>
            <a:noFill/>
          </a:ln>
        </p:spPr>
      </p:pic>
      <p:pic>
        <p:nvPicPr>
          <p:cNvPr id="9" name="Google Shape;9;p1"/>
          <p:cNvPicPr preferRelativeResize="0"/>
          <p:nvPr/>
        </p:nvPicPr>
        <p:blipFill rotWithShape="1">
          <a:blip r:embed="rId16">
            <a:alphaModFix/>
          </a:blip>
          <a:srcRect/>
          <a:stretch/>
        </p:blipFill>
        <p:spPr>
          <a:xfrm>
            <a:off x="2702520" y="103320"/>
            <a:ext cx="1620000" cy="989640"/>
          </a:xfrm>
          <a:prstGeom prst="rect">
            <a:avLst/>
          </a:prstGeom>
          <a:noFill/>
          <a:ln>
            <a:noFill/>
          </a:ln>
        </p:spPr>
      </p:pic>
      <p:pic>
        <p:nvPicPr>
          <p:cNvPr id="10" name="Google Shape;10;p1"/>
          <p:cNvPicPr preferRelativeResize="0"/>
          <p:nvPr/>
        </p:nvPicPr>
        <p:blipFill rotWithShape="1">
          <a:blip r:embed="rId17">
            <a:alphaModFix/>
          </a:blip>
          <a:srcRect/>
          <a:stretch/>
        </p:blipFill>
        <p:spPr>
          <a:xfrm>
            <a:off x="4323600" y="106560"/>
            <a:ext cx="1618920" cy="987480"/>
          </a:xfrm>
          <a:prstGeom prst="rect">
            <a:avLst/>
          </a:prstGeom>
          <a:noFill/>
          <a:ln>
            <a:noFill/>
          </a:ln>
        </p:spPr>
      </p:pic>
      <p:pic>
        <p:nvPicPr>
          <p:cNvPr id="11" name="Google Shape;11;p1"/>
          <p:cNvPicPr preferRelativeResize="0"/>
          <p:nvPr/>
        </p:nvPicPr>
        <p:blipFill rotWithShape="1">
          <a:blip r:embed="rId18">
            <a:alphaModFix/>
          </a:blip>
          <a:srcRect/>
          <a:stretch/>
        </p:blipFill>
        <p:spPr>
          <a:xfrm>
            <a:off x="5923800" y="117000"/>
            <a:ext cx="1618920" cy="988920"/>
          </a:xfrm>
          <a:prstGeom prst="rect">
            <a:avLst/>
          </a:prstGeom>
          <a:noFill/>
          <a:ln>
            <a:noFill/>
          </a:ln>
        </p:spPr>
      </p:pic>
      <p:pic>
        <p:nvPicPr>
          <p:cNvPr id="12" name="Google Shape;12;p1"/>
          <p:cNvPicPr preferRelativeResize="0"/>
          <p:nvPr/>
        </p:nvPicPr>
        <p:blipFill rotWithShape="1">
          <a:blip r:embed="rId19">
            <a:alphaModFix/>
          </a:blip>
          <a:srcRect/>
          <a:stretch/>
        </p:blipFill>
        <p:spPr>
          <a:xfrm>
            <a:off x="7524000" y="111960"/>
            <a:ext cx="1618920" cy="988920"/>
          </a:xfrm>
          <a:prstGeom prst="rect">
            <a:avLst/>
          </a:prstGeom>
          <a:noFill/>
          <a:ln>
            <a:noFill/>
          </a:ln>
        </p:spPr>
      </p:pic>
      <p:pic>
        <p:nvPicPr>
          <p:cNvPr id="13" name="Google Shape;13;p1"/>
          <p:cNvPicPr preferRelativeResize="0"/>
          <p:nvPr/>
        </p:nvPicPr>
        <p:blipFill rotWithShape="1">
          <a:blip r:embed="rId20">
            <a:alphaModFix/>
          </a:blip>
          <a:srcRect/>
          <a:stretch/>
        </p:blipFill>
        <p:spPr>
          <a:xfrm>
            <a:off x="1219320" y="102240"/>
            <a:ext cx="1618920" cy="988920"/>
          </a:xfrm>
          <a:prstGeom prst="rect">
            <a:avLst/>
          </a:prstGeom>
          <a:noFill/>
          <a:ln>
            <a:noFill/>
          </a:ln>
        </p:spPr>
      </p:pic>
      <p:pic>
        <p:nvPicPr>
          <p:cNvPr id="14" name="Google Shape;14;p1"/>
          <p:cNvPicPr preferRelativeResize="0"/>
          <p:nvPr/>
        </p:nvPicPr>
        <p:blipFill rotWithShape="1">
          <a:blip r:embed="rId21">
            <a:alphaModFix/>
          </a:blip>
          <a:srcRect/>
          <a:stretch/>
        </p:blipFill>
        <p:spPr>
          <a:xfrm>
            <a:off x="7530120" y="1600200"/>
            <a:ext cx="1599120" cy="5126040"/>
          </a:xfrm>
          <a:prstGeom prst="rect">
            <a:avLst/>
          </a:prstGeom>
          <a:noFill/>
          <a:ln>
            <a:noFill/>
          </a:ln>
        </p:spPr>
      </p:pic>
      <p:sp>
        <p:nvSpPr>
          <p:cNvPr id="15" name="Google Shape;15;p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Google Shape;16;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267480" y="1891800"/>
            <a:ext cx="8299800" cy="1131480"/>
          </a:xfrm>
          <a:prstGeom prst="rect">
            <a:avLst/>
          </a:prstGeom>
          <a:noFill/>
          <a:ln>
            <a:noFill/>
          </a:ln>
        </p:spPr>
        <p:txBody>
          <a:bodyPr spcFirstLastPara="1" wrap="square" lIns="90000" tIns="45000" rIns="90000" bIns="45000" anchor="t" anchorCtr="0">
            <a:noAutofit/>
          </a:bodyPr>
          <a:lstStyle/>
          <a:p>
            <a:pPr marL="0" lvl="0" indent="0" algn="ctr" rtl="0">
              <a:spcBef>
                <a:spcPts val="0"/>
              </a:spcBef>
              <a:spcAft>
                <a:spcPts val="0"/>
              </a:spcAft>
              <a:buClr>
                <a:schemeClr val="dk1"/>
              </a:buClr>
              <a:buFont typeface="Arial"/>
              <a:buNone/>
            </a:pPr>
            <a:r>
              <a:rPr lang="en-IN" sz="3600">
                <a:solidFill>
                  <a:srgbClr val="FF0000"/>
                </a:solidFill>
                <a:latin typeface="Trebuchet MS"/>
                <a:ea typeface="Trebuchet MS"/>
                <a:cs typeface="Trebuchet MS"/>
                <a:sym typeface="Trebuchet MS"/>
              </a:rPr>
              <a:t>Knowledge Management</a:t>
            </a:r>
            <a:endParaRPr>
              <a:solidFill>
                <a:schemeClr val="dk1"/>
              </a:solidFill>
            </a:endParaRPr>
          </a:p>
          <a:p>
            <a:pPr marL="0" lvl="0" indent="0" algn="ctr" rtl="0">
              <a:spcBef>
                <a:spcPts val="0"/>
              </a:spcBef>
              <a:spcAft>
                <a:spcPts val="0"/>
              </a:spcAft>
              <a:buClr>
                <a:schemeClr val="dk1"/>
              </a:buClr>
              <a:buFont typeface="Arial"/>
              <a:buNone/>
            </a:pPr>
            <a:r>
              <a:rPr lang="en-IN" sz="3600">
                <a:solidFill>
                  <a:srgbClr val="FF0000"/>
                </a:solidFill>
                <a:latin typeface="Trebuchet MS"/>
                <a:ea typeface="Trebuchet MS"/>
                <a:cs typeface="Trebuchet MS"/>
                <a:sym typeface="Trebuchet MS"/>
              </a:rPr>
              <a:t>UE17CS342</a:t>
            </a:r>
            <a:endParaRPr sz="1800">
              <a:solidFill>
                <a:schemeClr val="dk1"/>
              </a:solidFill>
            </a:endParaRPr>
          </a:p>
          <a:p>
            <a:pPr marL="0" lvl="0" indent="0" algn="l" rtl="0">
              <a:spcBef>
                <a:spcPts val="0"/>
              </a:spcBef>
              <a:spcAft>
                <a:spcPts val="0"/>
              </a:spcAft>
              <a:buClr>
                <a:schemeClr val="dk1"/>
              </a:buClr>
              <a:buFont typeface="Arial"/>
              <a:buNone/>
            </a:pPr>
            <a:endParaRPr sz="1800">
              <a:solidFill>
                <a:schemeClr val="dk1"/>
              </a:solidFill>
            </a:endParaRPr>
          </a:p>
          <a:p>
            <a:pPr marL="0" marR="0" lvl="0" indent="0" algn="l" rtl="0">
              <a:lnSpc>
                <a:spcPct val="100000"/>
              </a:lnSpc>
              <a:spcBef>
                <a:spcPts val="0"/>
              </a:spcBef>
              <a:spcAft>
                <a:spcPts val="0"/>
              </a:spcAft>
              <a:buNone/>
            </a:pPr>
            <a:endParaRPr sz="3600">
              <a:solidFill>
                <a:srgbClr val="FF0000"/>
              </a:solidFill>
              <a:latin typeface="Trebuchet MS"/>
              <a:ea typeface="Trebuchet MS"/>
              <a:cs typeface="Trebuchet MS"/>
              <a:sym typeface="Trebuchet MS"/>
            </a:endParaRPr>
          </a:p>
        </p:txBody>
      </p:sp>
      <p:sp>
        <p:nvSpPr>
          <p:cNvPr id="68" name="Google Shape;68;p14"/>
          <p:cNvSpPr/>
          <p:nvPr/>
        </p:nvSpPr>
        <p:spPr>
          <a:xfrm>
            <a:off x="411480" y="3528000"/>
            <a:ext cx="8457120" cy="210492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Clr>
                <a:schemeClr val="dk1"/>
              </a:buClr>
              <a:buFont typeface="Arial"/>
              <a:buNone/>
            </a:pPr>
            <a:r>
              <a:rPr lang="en-IN" sz="2000" dirty="0">
                <a:solidFill>
                  <a:srgbClr val="0033CC"/>
                </a:solidFill>
                <a:latin typeface="Trebuchet MS"/>
                <a:ea typeface="Trebuchet MS"/>
                <a:cs typeface="Trebuchet MS"/>
                <a:sym typeface="Trebuchet MS"/>
              </a:rPr>
              <a:t>Project Title   : Case Study: Knowledge Management at The World Bank</a:t>
            </a:r>
            <a:endParaRPr dirty="0">
              <a:solidFill>
                <a:schemeClr val="dk1"/>
              </a:solidFill>
            </a:endParaRPr>
          </a:p>
          <a:p>
            <a:pPr marL="0" lvl="0" indent="0" algn="l" rtl="0">
              <a:spcBef>
                <a:spcPts val="0"/>
              </a:spcBef>
              <a:spcAft>
                <a:spcPts val="0"/>
              </a:spcAft>
              <a:buClr>
                <a:schemeClr val="dk1"/>
              </a:buClr>
              <a:buFont typeface="Arial"/>
              <a:buNone/>
            </a:pPr>
            <a:r>
              <a:rPr lang="en-IN" sz="2000" dirty="0">
                <a:solidFill>
                  <a:srgbClr val="0033CC"/>
                </a:solidFill>
                <a:latin typeface="Trebuchet MS"/>
                <a:ea typeface="Trebuchet MS"/>
                <a:cs typeface="Trebuchet MS"/>
                <a:sym typeface="Trebuchet MS"/>
              </a:rPr>
              <a:t>Project Guide  : Prof. </a:t>
            </a:r>
            <a:r>
              <a:rPr lang="en-IN" sz="2000" dirty="0" err="1">
                <a:solidFill>
                  <a:srgbClr val="0033CC"/>
                </a:solidFill>
                <a:latin typeface="Trebuchet MS"/>
                <a:ea typeface="Trebuchet MS"/>
                <a:cs typeface="Trebuchet MS"/>
                <a:sym typeface="Trebuchet MS"/>
              </a:rPr>
              <a:t>Krupesha</a:t>
            </a:r>
            <a:r>
              <a:rPr lang="en-IN" sz="2000" dirty="0">
                <a:solidFill>
                  <a:srgbClr val="0033CC"/>
                </a:solidFill>
                <a:latin typeface="Trebuchet MS"/>
                <a:ea typeface="Trebuchet MS"/>
                <a:cs typeface="Trebuchet MS"/>
                <a:sym typeface="Trebuchet MS"/>
              </a:rPr>
              <a:t>             </a:t>
            </a:r>
            <a:endParaRPr dirty="0">
              <a:solidFill>
                <a:schemeClr val="dk1"/>
              </a:solidFill>
            </a:endParaRPr>
          </a:p>
          <a:p>
            <a:pPr marL="0" lvl="0" indent="0" algn="l" rtl="0">
              <a:spcBef>
                <a:spcPts val="0"/>
              </a:spcBef>
              <a:spcAft>
                <a:spcPts val="0"/>
              </a:spcAft>
              <a:buClr>
                <a:schemeClr val="dk1"/>
              </a:buClr>
              <a:buFont typeface="Arial"/>
              <a:buNone/>
            </a:pPr>
            <a:r>
              <a:rPr lang="en-IN" sz="2000" dirty="0">
                <a:solidFill>
                  <a:srgbClr val="0033CC"/>
                </a:solidFill>
                <a:latin typeface="Trebuchet MS"/>
                <a:ea typeface="Trebuchet MS"/>
                <a:cs typeface="Trebuchet MS"/>
                <a:sym typeface="Trebuchet MS"/>
              </a:rPr>
              <a:t>Project Team  :	 Team No. 7</a:t>
            </a:r>
          </a:p>
          <a:p>
            <a:pPr marL="0" lvl="0" indent="0" algn="l" rtl="0">
              <a:spcBef>
                <a:spcPts val="0"/>
              </a:spcBef>
              <a:spcAft>
                <a:spcPts val="0"/>
              </a:spcAft>
              <a:buClr>
                <a:schemeClr val="dk1"/>
              </a:buClr>
              <a:buFont typeface="Arial"/>
              <a:buNone/>
            </a:pPr>
            <a:endParaRPr sz="20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9891CB44-A41B-4138-B96A-4AFB0B01FE6F}"/>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Technology Adopted: Oracle Databases</a:t>
            </a:r>
            <a:endParaRPr dirty="0"/>
          </a:p>
        </p:txBody>
      </p:sp>
      <p:sp>
        <p:nvSpPr>
          <p:cNvPr id="5" name="TextBox 4">
            <a:extLst>
              <a:ext uri="{FF2B5EF4-FFF2-40B4-BE49-F238E27FC236}">
                <a16:creationId xmlns:a16="http://schemas.microsoft.com/office/drawing/2014/main" id="{D3A4E8FB-FF0D-416A-A584-1D63050AD2A9}"/>
              </a:ext>
            </a:extLst>
          </p:cNvPr>
          <p:cNvSpPr txBox="1"/>
          <p:nvPr/>
        </p:nvSpPr>
        <p:spPr>
          <a:xfrm>
            <a:off x="304800" y="2145792"/>
            <a:ext cx="6998208" cy="3231654"/>
          </a:xfrm>
          <a:prstGeom prst="rect">
            <a:avLst/>
          </a:prstGeom>
          <a:noFill/>
        </p:spPr>
        <p:txBody>
          <a:bodyPr wrap="square" rtlCol="0">
            <a:spAutoFit/>
          </a:bodyPr>
          <a:lstStyle/>
          <a:p>
            <a:r>
              <a:rPr lang="en-IN" sz="1700" dirty="0">
                <a:latin typeface="Trebuchet MS" panose="020B0603020202020204" pitchFamily="34" charset="0"/>
              </a:rPr>
              <a:t>Used as bank's Record Integrated Information System.</a:t>
            </a:r>
          </a:p>
          <a:p>
            <a:r>
              <a:rPr lang="en-IN" sz="1700" dirty="0">
                <a:latin typeface="Trebuchet MS" panose="020B0603020202020204" pitchFamily="34" charset="0"/>
              </a:rPr>
              <a:t> </a:t>
            </a:r>
          </a:p>
          <a:p>
            <a:r>
              <a:rPr lang="en-IN" sz="1700" dirty="0">
                <a:latin typeface="Trebuchet MS" panose="020B0603020202020204" pitchFamily="34" charset="0"/>
              </a:rPr>
              <a:t>This is the repository for all of the bank's official records, reports, e-mails, and audio and video. </a:t>
            </a:r>
          </a:p>
          <a:p>
            <a:endParaRPr lang="en-IN" sz="1700" dirty="0">
              <a:latin typeface="Trebuchet MS" panose="020B0603020202020204" pitchFamily="34" charset="0"/>
            </a:endParaRPr>
          </a:p>
          <a:p>
            <a:r>
              <a:rPr lang="en-IN" sz="1700" dirty="0">
                <a:latin typeface="Trebuchet MS" panose="020B0603020202020204" pitchFamily="34" charset="0"/>
              </a:rPr>
              <a:t>Increased database scalability, availability, performance and security. </a:t>
            </a:r>
          </a:p>
          <a:p>
            <a:endParaRPr lang="en-IN" sz="1700" dirty="0">
              <a:latin typeface="Trebuchet MS" panose="020B0603020202020204" pitchFamily="34" charset="0"/>
            </a:endParaRPr>
          </a:p>
          <a:p>
            <a:r>
              <a:rPr lang="en-IN" sz="1700" dirty="0" err="1">
                <a:latin typeface="Trebuchet MS" panose="020B0603020202020204" pitchFamily="34" charset="0"/>
              </a:rPr>
              <a:t>InterMedia</a:t>
            </a:r>
            <a:r>
              <a:rPr lang="en-IN" sz="1700" dirty="0">
                <a:latin typeface="Trebuchet MS" panose="020B0603020202020204" pitchFamily="34" charset="0"/>
              </a:rPr>
              <a:t> database feature made it possible to store and manage multimedia data.</a:t>
            </a:r>
          </a:p>
          <a:p>
            <a:br>
              <a:rPr lang="en-IN" sz="1700" dirty="0">
                <a:latin typeface="Trebuchet MS" panose="020B0603020202020204" pitchFamily="34" charset="0"/>
              </a:rPr>
            </a:br>
            <a:endParaRPr lang="en-US" sz="1700" dirty="0">
              <a:latin typeface="Trebuchet MS" panose="020B0603020202020204" pitchFamily="34" charset="0"/>
            </a:endParaRPr>
          </a:p>
        </p:txBody>
      </p:sp>
    </p:spTree>
    <p:extLst>
      <p:ext uri="{BB962C8B-B14F-4D97-AF65-F5344CB8AC3E}">
        <p14:creationId xmlns:p14="http://schemas.microsoft.com/office/powerpoint/2010/main" val="323218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12DA771B-18D7-4D01-863C-190AFE30B9C0}"/>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Technology Adopted: Telegram</a:t>
            </a:r>
            <a:endParaRPr dirty="0"/>
          </a:p>
        </p:txBody>
      </p:sp>
      <p:sp>
        <p:nvSpPr>
          <p:cNvPr id="5" name="TextBox 4">
            <a:extLst>
              <a:ext uri="{FF2B5EF4-FFF2-40B4-BE49-F238E27FC236}">
                <a16:creationId xmlns:a16="http://schemas.microsoft.com/office/drawing/2014/main" id="{5673EC59-A206-4DE7-8C9A-20CE0A3289A3}"/>
              </a:ext>
            </a:extLst>
          </p:cNvPr>
          <p:cNvSpPr txBox="1"/>
          <p:nvPr/>
        </p:nvSpPr>
        <p:spPr>
          <a:xfrm>
            <a:off x="226243" y="2111604"/>
            <a:ext cx="7079530" cy="2400657"/>
          </a:xfrm>
          <a:prstGeom prst="rect">
            <a:avLst/>
          </a:prstGeom>
          <a:noFill/>
        </p:spPr>
        <p:txBody>
          <a:bodyPr wrap="square" rtlCol="0">
            <a:spAutoFit/>
          </a:bodyPr>
          <a:lstStyle/>
          <a:p>
            <a:endParaRPr lang="en-IN" sz="1700" dirty="0">
              <a:latin typeface="Trebuchet MS" panose="020B0603020202020204" pitchFamily="34" charset="0"/>
            </a:endParaRPr>
          </a:p>
          <a:p>
            <a:r>
              <a:rPr lang="en-IN" sz="1700" dirty="0">
                <a:latin typeface="Trebuchet MS" panose="020B0603020202020204" pitchFamily="34" charset="0"/>
              </a:rPr>
              <a:t>Organize and retrieve the millions of old documents written in dozens of languages.</a:t>
            </a:r>
          </a:p>
          <a:p>
            <a:endParaRPr lang="en-IN" sz="1700" dirty="0">
              <a:latin typeface="Trebuchet MS" panose="020B0603020202020204" pitchFamily="34" charset="0"/>
            </a:endParaRPr>
          </a:p>
          <a:p>
            <a:r>
              <a:rPr lang="en-US" sz="1700" dirty="0">
                <a:latin typeface="Trebuchet MS" panose="020B0603020202020204" pitchFamily="34" charset="0"/>
              </a:rPr>
              <a:t>Taxonomy management software - </a:t>
            </a:r>
            <a:r>
              <a:rPr lang="en-IN" sz="1700" dirty="0">
                <a:latin typeface="Trebuchet MS" panose="020B0603020202020204" pitchFamily="34" charset="0"/>
              </a:rPr>
              <a:t>automatically analyses document contents,  classifies and categorizes them</a:t>
            </a:r>
          </a:p>
          <a:p>
            <a:endParaRPr lang="en-IN" sz="1700" dirty="0">
              <a:latin typeface="Trebuchet MS" panose="020B0603020202020204" pitchFamily="34" charset="0"/>
            </a:endParaRPr>
          </a:p>
          <a:p>
            <a:r>
              <a:rPr lang="en-IN" sz="1700" dirty="0">
                <a:latin typeface="Trebuchet MS" panose="020B0603020202020204" pitchFamily="34" charset="0"/>
              </a:rPr>
              <a:t>Better categorization, storage and quick retrieval</a:t>
            </a:r>
          </a:p>
          <a:p>
            <a:endParaRPr lang="en-US" dirty="0"/>
          </a:p>
        </p:txBody>
      </p:sp>
    </p:spTree>
    <p:extLst>
      <p:ext uri="{BB962C8B-B14F-4D97-AF65-F5344CB8AC3E}">
        <p14:creationId xmlns:p14="http://schemas.microsoft.com/office/powerpoint/2010/main" val="50878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6ECD1CCB-5AFA-4EA3-B87D-B9663EC2159C}"/>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Technology Adopted: Lotus and Web Technology</a:t>
            </a:r>
            <a:endParaRPr dirty="0"/>
          </a:p>
        </p:txBody>
      </p:sp>
      <p:sp>
        <p:nvSpPr>
          <p:cNvPr id="5" name="TextBox 4">
            <a:extLst>
              <a:ext uri="{FF2B5EF4-FFF2-40B4-BE49-F238E27FC236}">
                <a16:creationId xmlns:a16="http://schemas.microsoft.com/office/drawing/2014/main" id="{0B7A41F2-DE07-4C6B-863B-147FE265BE7B}"/>
              </a:ext>
            </a:extLst>
          </p:cNvPr>
          <p:cNvSpPr txBox="1"/>
          <p:nvPr/>
        </p:nvSpPr>
        <p:spPr>
          <a:xfrm>
            <a:off x="273377" y="2394408"/>
            <a:ext cx="7070103" cy="2831544"/>
          </a:xfrm>
          <a:prstGeom prst="rect">
            <a:avLst/>
          </a:prstGeom>
          <a:noFill/>
        </p:spPr>
        <p:txBody>
          <a:bodyPr wrap="square" rtlCol="0">
            <a:spAutoFit/>
          </a:bodyPr>
          <a:lstStyle/>
          <a:p>
            <a:r>
              <a:rPr lang="en-IN" sz="1700" dirty="0">
                <a:latin typeface="Trebuchet MS" panose="020B0603020202020204" pitchFamily="34" charset="0"/>
              </a:rPr>
              <a:t>Lotus Notes  - e-mail and collaboration tool and repository of documents </a:t>
            </a:r>
          </a:p>
          <a:p>
            <a:endParaRPr lang="en-IN" sz="1700" dirty="0">
              <a:latin typeface="Trebuchet MS" panose="020B0603020202020204" pitchFamily="34" charset="0"/>
            </a:endParaRPr>
          </a:p>
          <a:p>
            <a:r>
              <a:rPr lang="en-IN" sz="1700" dirty="0">
                <a:latin typeface="Trebuchet MS" panose="020B0603020202020204" pitchFamily="34" charset="0"/>
              </a:rPr>
              <a:t>Lotus Sametime - provides collaborative tools and workspaces.</a:t>
            </a:r>
          </a:p>
          <a:p>
            <a:endParaRPr lang="en-IN" sz="1700" dirty="0">
              <a:latin typeface="Trebuchet MS" panose="020B0603020202020204" pitchFamily="34" charset="0"/>
            </a:endParaRPr>
          </a:p>
          <a:p>
            <a:r>
              <a:rPr lang="en-IN" sz="1700" dirty="0">
                <a:latin typeface="Trebuchet MS" panose="020B0603020202020204" pitchFamily="34" charset="0"/>
              </a:rPr>
              <a:t>Acquired IBM WebSphere Servers and WebSphere Portal Servers as a part of the Internet Services Program (ISP) to upgrade internet capabilities</a:t>
            </a:r>
          </a:p>
          <a:p>
            <a:br>
              <a:rPr lang="en-IN" dirty="0"/>
            </a:br>
            <a:endParaRPr lang="en-IN" dirty="0"/>
          </a:p>
          <a:p>
            <a:endParaRPr lang="en-US" dirty="0"/>
          </a:p>
        </p:txBody>
      </p:sp>
    </p:spTree>
    <p:extLst>
      <p:ext uri="{BB962C8B-B14F-4D97-AF65-F5344CB8AC3E}">
        <p14:creationId xmlns:p14="http://schemas.microsoft.com/office/powerpoint/2010/main" val="187777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2F4707F4-1D5A-4E7D-852B-9D73341A4E00}"/>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KM Hierarchy Structure</a:t>
            </a:r>
            <a:endParaRPr dirty="0"/>
          </a:p>
        </p:txBody>
      </p:sp>
      <p:sp>
        <p:nvSpPr>
          <p:cNvPr id="5" name="TextBox 4">
            <a:extLst>
              <a:ext uri="{FF2B5EF4-FFF2-40B4-BE49-F238E27FC236}">
                <a16:creationId xmlns:a16="http://schemas.microsoft.com/office/drawing/2014/main" id="{EA6DA7AC-4F58-4CFA-B562-8D0EBB99EFE7}"/>
              </a:ext>
            </a:extLst>
          </p:cNvPr>
          <p:cNvSpPr txBox="1"/>
          <p:nvPr/>
        </p:nvSpPr>
        <p:spPr>
          <a:xfrm>
            <a:off x="207390" y="1894788"/>
            <a:ext cx="7136090" cy="4543719"/>
          </a:xfrm>
          <a:prstGeom prst="rect">
            <a:avLst/>
          </a:prstGeom>
          <a:noFill/>
        </p:spPr>
        <p:txBody>
          <a:bodyPr wrap="square" rtlCol="0">
            <a:spAutoFit/>
          </a:bodyPr>
          <a:lstStyle/>
          <a:p>
            <a:endParaRPr lang="en-US" dirty="0"/>
          </a:p>
        </p:txBody>
      </p:sp>
      <p:graphicFrame>
        <p:nvGraphicFramePr>
          <p:cNvPr id="6" name="Diagram 5">
            <a:extLst>
              <a:ext uri="{FF2B5EF4-FFF2-40B4-BE49-F238E27FC236}">
                <a16:creationId xmlns:a16="http://schemas.microsoft.com/office/drawing/2014/main" id="{82011488-7571-4B87-898E-9461DAE377CE}"/>
              </a:ext>
            </a:extLst>
          </p:cNvPr>
          <p:cNvGraphicFramePr/>
          <p:nvPr>
            <p:extLst>
              <p:ext uri="{D42A27DB-BD31-4B8C-83A1-F6EECF244321}">
                <p14:modId xmlns:p14="http://schemas.microsoft.com/office/powerpoint/2010/main" val="152100727"/>
              </p:ext>
            </p:extLst>
          </p:nvPr>
        </p:nvGraphicFramePr>
        <p:xfrm>
          <a:off x="576606" y="2462229"/>
          <a:ext cx="676687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3B6F500-C721-4DBF-A22D-FEF72538A116}"/>
              </a:ext>
            </a:extLst>
          </p:cNvPr>
          <p:cNvSpPr txBox="1"/>
          <p:nvPr/>
        </p:nvSpPr>
        <p:spPr>
          <a:xfrm>
            <a:off x="556181" y="1603800"/>
            <a:ext cx="6419654" cy="615553"/>
          </a:xfrm>
          <a:prstGeom prst="rect">
            <a:avLst/>
          </a:prstGeom>
          <a:noFill/>
        </p:spPr>
        <p:txBody>
          <a:bodyPr wrap="square" rtlCol="0">
            <a:spAutoFit/>
          </a:bodyPr>
          <a:lstStyle/>
          <a:p>
            <a:r>
              <a:rPr lang="en-US" sz="1700" dirty="0">
                <a:latin typeface="Trebuchet MS" panose="020B0603020202020204" pitchFamily="34" charset="0"/>
              </a:rPr>
              <a:t>The </a:t>
            </a:r>
            <a:r>
              <a:rPr lang="en-IN" sz="1700" dirty="0">
                <a:latin typeface="Trebuchet MS" panose="020B0603020202020204" pitchFamily="34" charset="0"/>
              </a:rPr>
              <a:t>DEC Knowledge Management Unit (DECKM)</a:t>
            </a:r>
            <a:r>
              <a:rPr lang="en-US" sz="1700" dirty="0">
                <a:latin typeface="Trebuchet MS" panose="020B0603020202020204" pitchFamily="34" charset="0"/>
              </a:rPr>
              <a:t> is responsible for knowledge management At The World Bank</a:t>
            </a:r>
            <a:endParaRPr lang="en-IN" sz="1700" dirty="0">
              <a:latin typeface="Trebuchet MS" panose="020B0603020202020204" pitchFamily="34" charset="0"/>
            </a:endParaRPr>
          </a:p>
        </p:txBody>
      </p:sp>
    </p:spTree>
    <p:extLst>
      <p:ext uri="{BB962C8B-B14F-4D97-AF65-F5344CB8AC3E}">
        <p14:creationId xmlns:p14="http://schemas.microsoft.com/office/powerpoint/2010/main" val="170644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D82FC93D-A2C6-4E0B-AF41-675C5D30BFFC}"/>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Knowledge Management Unit</a:t>
            </a:r>
            <a:endParaRPr lang="en-IN" dirty="0"/>
          </a:p>
        </p:txBody>
      </p:sp>
      <p:sp>
        <p:nvSpPr>
          <p:cNvPr id="6" name="TextBox 5">
            <a:extLst>
              <a:ext uri="{FF2B5EF4-FFF2-40B4-BE49-F238E27FC236}">
                <a16:creationId xmlns:a16="http://schemas.microsoft.com/office/drawing/2014/main" id="{C2B5E77E-A697-453E-BC19-171CB8B510AA}"/>
              </a:ext>
            </a:extLst>
          </p:cNvPr>
          <p:cNvSpPr txBox="1"/>
          <p:nvPr/>
        </p:nvSpPr>
        <p:spPr>
          <a:xfrm>
            <a:off x="292231" y="1904213"/>
            <a:ext cx="7013542" cy="4616648"/>
          </a:xfrm>
          <a:prstGeom prst="rect">
            <a:avLst/>
          </a:prstGeom>
          <a:noFill/>
        </p:spPr>
        <p:txBody>
          <a:bodyPr wrap="square" rtlCol="0">
            <a:spAutoFit/>
          </a:bodyPr>
          <a:lstStyle/>
          <a:p>
            <a:r>
              <a:rPr lang="en-US" dirty="0">
                <a:latin typeface="Trebuchet MS" panose="020B0603020202020204" pitchFamily="34" charset="0"/>
              </a:rPr>
              <a:t>Text and Data Analysis Unit :</a:t>
            </a:r>
          </a:p>
          <a:p>
            <a:endParaRPr lang="en-US" dirty="0">
              <a:latin typeface="Trebuchet MS" panose="020B0603020202020204" pitchFamily="34" charset="0"/>
            </a:endParaRPr>
          </a:p>
          <a:p>
            <a:pPr marL="342900" indent="-342900">
              <a:buAutoNum type="arabicPeriod"/>
            </a:pPr>
            <a:r>
              <a:rPr lang="en-US" dirty="0">
                <a:latin typeface="Trebuchet MS" panose="020B0603020202020204" pitchFamily="34" charset="0"/>
              </a:rPr>
              <a:t>H</a:t>
            </a:r>
            <a:r>
              <a:rPr lang="en-IN" dirty="0" err="1">
                <a:latin typeface="Trebuchet MS" panose="020B0603020202020204" pitchFamily="34" charset="0"/>
              </a:rPr>
              <a:t>elps</a:t>
            </a:r>
            <a:r>
              <a:rPr lang="en-IN" dirty="0">
                <a:latin typeface="Trebuchet MS" panose="020B0603020202020204" pitchFamily="34" charset="0"/>
              </a:rPr>
              <a:t> practitioners and decision-makers navigate and utilize the wealth of unstructured and structured data</a:t>
            </a:r>
          </a:p>
          <a:p>
            <a:pPr marL="342900" indent="-342900">
              <a:buAutoNum type="arabicPeriod"/>
            </a:pPr>
            <a:r>
              <a:rPr lang="en-IN" dirty="0">
                <a:latin typeface="Trebuchet MS" panose="020B0603020202020204" pitchFamily="34" charset="0"/>
              </a:rPr>
              <a:t>Uses basic to advanced data analytics, ranging from exploratory data analysis to econometric modelling.</a:t>
            </a:r>
          </a:p>
          <a:p>
            <a:pPr marL="342900" indent="-342900">
              <a:buFont typeface="Arial"/>
              <a:buAutoNum type="arabicPeriod"/>
            </a:pPr>
            <a:r>
              <a:rPr lang="en-IN" dirty="0">
                <a:latin typeface="Trebuchet MS" panose="020B0603020202020204" pitchFamily="34" charset="0"/>
              </a:rPr>
              <a:t>Methods in use include text clustering, sentiment analysis, topic identification, etc. are applied to projects like Using Text Data and Geo-Location to Map Sensitive Projects</a:t>
            </a:r>
          </a:p>
          <a:p>
            <a:pPr marL="342900" indent="-342900">
              <a:buFont typeface="Arial"/>
              <a:buAutoNum type="arabicPeriod"/>
            </a:pPr>
            <a:endParaRPr lang="en-IN" dirty="0">
              <a:latin typeface="Trebuchet MS" panose="020B0603020202020204" pitchFamily="34" charset="0"/>
            </a:endParaRPr>
          </a:p>
          <a:p>
            <a:r>
              <a:rPr lang="en-IN" dirty="0">
                <a:latin typeface="Trebuchet MS" panose="020B0603020202020204" pitchFamily="34" charset="0"/>
              </a:rPr>
              <a:t>South-South Experience Facility :</a:t>
            </a:r>
          </a:p>
          <a:p>
            <a:endParaRPr lang="en-IN" dirty="0">
              <a:latin typeface="Trebuchet MS" panose="020B0603020202020204" pitchFamily="34" charset="0"/>
            </a:endParaRPr>
          </a:p>
          <a:p>
            <a:pPr marL="342900" indent="-342900">
              <a:buAutoNum type="arabicPeriod"/>
            </a:pPr>
            <a:r>
              <a:rPr lang="en-IN" dirty="0">
                <a:latin typeface="Trebuchet MS" panose="020B0603020202020204" pitchFamily="34" charset="0"/>
              </a:rPr>
              <a:t>Enables sharing knowledge among World Bank client countries by funding knowledge exchange activities.</a:t>
            </a:r>
          </a:p>
          <a:p>
            <a:pPr marL="342900" indent="-342900">
              <a:buAutoNum type="arabicPeriod"/>
            </a:pPr>
            <a:r>
              <a:rPr lang="en-IN" dirty="0">
                <a:latin typeface="Trebuchet MS" panose="020B0603020202020204" pitchFamily="34" charset="0"/>
              </a:rPr>
              <a:t>Helps developing countries to share tacit knowledge to come up with solutions</a:t>
            </a:r>
          </a:p>
          <a:p>
            <a:pPr marL="342900" indent="-342900">
              <a:buAutoNum type="arabicPeriod"/>
            </a:pPr>
            <a:r>
              <a:rPr lang="en-IN" dirty="0">
                <a:latin typeface="Trebuchet MS" panose="020B0603020202020204" pitchFamily="34" charset="0"/>
              </a:rPr>
              <a:t>Involves organization knowledge sharing, programmatic knowledge sharing, using knowledge sharing experts to work on projects like Promoting Forests and Reducing Carbon in the Kyrgyz Republic and Tajikistan </a:t>
            </a:r>
          </a:p>
          <a:p>
            <a:br>
              <a:rPr lang="en-IN" dirty="0"/>
            </a:br>
            <a:endParaRPr lang="en-IN" dirty="0">
              <a:latin typeface="Trebuchet MS" panose="020B0603020202020204" pitchFamily="34" charset="0"/>
            </a:endParaRPr>
          </a:p>
          <a:p>
            <a:pPr marL="342900" indent="-342900">
              <a:buAutoNum type="arabicPeriod"/>
            </a:pPr>
            <a:endParaRPr lang="en-US" dirty="0">
              <a:latin typeface="Trebuchet MS" panose="020B0603020202020204" pitchFamily="34" charset="0"/>
            </a:endParaRPr>
          </a:p>
        </p:txBody>
      </p:sp>
    </p:spTree>
    <p:extLst>
      <p:ext uri="{BB962C8B-B14F-4D97-AF65-F5344CB8AC3E}">
        <p14:creationId xmlns:p14="http://schemas.microsoft.com/office/powerpoint/2010/main" val="191158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956DF1C5-7B38-4F1A-A498-1D8C6B95390A}"/>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Data Unit</a:t>
            </a:r>
            <a:endParaRPr lang="en-IN" dirty="0"/>
          </a:p>
        </p:txBody>
      </p:sp>
      <p:sp>
        <p:nvSpPr>
          <p:cNvPr id="6" name="TextBox 5">
            <a:extLst>
              <a:ext uri="{FF2B5EF4-FFF2-40B4-BE49-F238E27FC236}">
                <a16:creationId xmlns:a16="http://schemas.microsoft.com/office/drawing/2014/main" id="{E400BEC1-597A-4735-BC99-355F7CBE022E}"/>
              </a:ext>
            </a:extLst>
          </p:cNvPr>
          <p:cNvSpPr txBox="1"/>
          <p:nvPr/>
        </p:nvSpPr>
        <p:spPr>
          <a:xfrm>
            <a:off x="94268" y="2055043"/>
            <a:ext cx="7418895" cy="3539430"/>
          </a:xfrm>
          <a:prstGeom prst="rect">
            <a:avLst/>
          </a:prstGeom>
          <a:noFill/>
        </p:spPr>
        <p:txBody>
          <a:bodyPr wrap="square" rtlCol="0">
            <a:spAutoFit/>
          </a:bodyPr>
          <a:lstStyle/>
          <a:p>
            <a:r>
              <a:rPr lang="en-US" dirty="0">
                <a:latin typeface="Trebuchet MS" panose="020B0603020202020204" pitchFamily="34" charset="0"/>
              </a:rPr>
              <a:t>Global Delivery Initiative :</a:t>
            </a:r>
          </a:p>
          <a:p>
            <a:endParaRPr lang="en-US" dirty="0">
              <a:latin typeface="Trebuchet MS" panose="020B0603020202020204" pitchFamily="34" charset="0"/>
            </a:endParaRPr>
          </a:p>
          <a:p>
            <a:pPr marL="342900" indent="-342900">
              <a:buAutoNum type="arabicPeriod"/>
            </a:pPr>
            <a:r>
              <a:rPr lang="en-IN" dirty="0">
                <a:latin typeface="Trebuchet MS" panose="020B0603020202020204" pitchFamily="34" charset="0"/>
              </a:rPr>
              <a:t>Works to connect practitioners to share knowledge and operational know-how on implementation processes, what worked and what didn’t.</a:t>
            </a:r>
          </a:p>
          <a:p>
            <a:pPr marL="342900" indent="-342900">
              <a:buAutoNum type="arabicPeriod"/>
            </a:pPr>
            <a:r>
              <a:rPr lang="en-IN" dirty="0">
                <a:latin typeface="Trebuchet MS" panose="020B0603020202020204" pitchFamily="34" charset="0"/>
              </a:rPr>
              <a:t>Follows practices like conducting workshops, work on case studies to identify and address delivery challenges and have a common library to share experiences and know-how throughout the project-cycle.</a:t>
            </a:r>
          </a:p>
          <a:p>
            <a:pPr marL="342900" indent="-342900">
              <a:buAutoNum type="arabicPeriod"/>
            </a:pPr>
            <a:endParaRPr lang="en-IN" dirty="0">
              <a:latin typeface="Trebuchet MS" panose="020B0603020202020204" pitchFamily="34" charset="0"/>
            </a:endParaRPr>
          </a:p>
          <a:p>
            <a:pPr marL="342900" indent="-342900">
              <a:buAutoNum type="arabicPeriod"/>
            </a:pPr>
            <a:endParaRPr lang="en-IN" dirty="0">
              <a:latin typeface="Trebuchet MS" panose="020B0603020202020204" pitchFamily="34" charset="0"/>
            </a:endParaRPr>
          </a:p>
          <a:p>
            <a:pPr marL="342900" indent="-342900">
              <a:buAutoNum type="arabicPeriod"/>
            </a:pPr>
            <a:endParaRPr lang="en-IN" dirty="0">
              <a:latin typeface="Trebuchet MS" panose="020B0603020202020204" pitchFamily="34" charset="0"/>
            </a:endParaRPr>
          </a:p>
          <a:p>
            <a:r>
              <a:rPr lang="en-IN" dirty="0">
                <a:latin typeface="Trebuchet MS" panose="020B0603020202020204" pitchFamily="34" charset="0"/>
              </a:rPr>
              <a:t>Geospatial Operational Facility:</a:t>
            </a:r>
          </a:p>
          <a:p>
            <a:endParaRPr lang="en-IN" dirty="0">
              <a:latin typeface="Trebuchet MS" panose="020B0603020202020204" pitchFamily="34" charset="0"/>
            </a:endParaRPr>
          </a:p>
          <a:p>
            <a:pPr marL="342900" indent="-342900">
              <a:buAutoNum type="arabicPeriod"/>
            </a:pPr>
            <a:r>
              <a:rPr lang="en-IN" dirty="0">
                <a:latin typeface="Trebuchet MS" panose="020B0603020202020204" pitchFamily="34" charset="0"/>
              </a:rPr>
              <a:t>Works on geospatial data by using satellites and cell phones to collect data and answer unanswered questions.</a:t>
            </a:r>
          </a:p>
          <a:p>
            <a:pPr marL="342900" indent="-342900">
              <a:buAutoNum type="arabicPeriod"/>
            </a:pPr>
            <a:r>
              <a:rPr lang="en-IN" dirty="0">
                <a:latin typeface="Trebuchet MS" panose="020B0603020202020204" pitchFamily="34" charset="0"/>
              </a:rPr>
              <a:t>Understand the demand and supply of various regions and come up with models for projects based on this data.</a:t>
            </a:r>
          </a:p>
        </p:txBody>
      </p:sp>
    </p:spTree>
    <p:extLst>
      <p:ext uri="{BB962C8B-B14F-4D97-AF65-F5344CB8AC3E}">
        <p14:creationId xmlns:p14="http://schemas.microsoft.com/office/powerpoint/2010/main" val="481530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CA141746-085E-4326-99F8-B88F7F3073F5}"/>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Learning Unit</a:t>
            </a:r>
            <a:endParaRPr lang="en-IN" dirty="0"/>
          </a:p>
        </p:txBody>
      </p:sp>
      <p:sp>
        <p:nvSpPr>
          <p:cNvPr id="5" name="TextBox 4">
            <a:extLst>
              <a:ext uri="{FF2B5EF4-FFF2-40B4-BE49-F238E27FC236}">
                <a16:creationId xmlns:a16="http://schemas.microsoft.com/office/drawing/2014/main" id="{72010A02-7589-48C1-9FB2-65D481E94154}"/>
              </a:ext>
            </a:extLst>
          </p:cNvPr>
          <p:cNvSpPr txBox="1"/>
          <p:nvPr/>
        </p:nvSpPr>
        <p:spPr>
          <a:xfrm>
            <a:off x="457200" y="2141621"/>
            <a:ext cx="6833937" cy="2031325"/>
          </a:xfrm>
          <a:prstGeom prst="rect">
            <a:avLst/>
          </a:prstGeom>
          <a:noFill/>
        </p:spPr>
        <p:txBody>
          <a:bodyPr wrap="square" rtlCol="0">
            <a:spAutoFit/>
          </a:bodyPr>
          <a:lstStyle/>
          <a:p>
            <a:r>
              <a:rPr lang="en-US" dirty="0">
                <a:latin typeface="Trebuchet MS" panose="020B0603020202020204" pitchFamily="34" charset="0"/>
              </a:rPr>
              <a:t>Open Learning Campus:</a:t>
            </a:r>
          </a:p>
          <a:p>
            <a:endParaRPr lang="en-US" dirty="0">
              <a:latin typeface="Trebuchet MS" panose="020B0603020202020204" pitchFamily="34" charset="0"/>
            </a:endParaRPr>
          </a:p>
          <a:p>
            <a:pPr marL="342900" indent="-342900">
              <a:buAutoNum type="arabicPeriod"/>
            </a:pPr>
            <a:r>
              <a:rPr lang="en-US" dirty="0">
                <a:latin typeface="Trebuchet MS" panose="020B0603020202020204" pitchFamily="34" charset="0"/>
              </a:rPr>
              <a:t>Enables practitioners and decision-maker to learn from each others achievements and failures by sharing of tact knowledge to co-create solutions</a:t>
            </a:r>
          </a:p>
          <a:p>
            <a:pPr marL="342900" indent="-342900">
              <a:buAutoNum type="arabicPeriod"/>
            </a:pPr>
            <a:r>
              <a:rPr lang="en-US" dirty="0">
                <a:latin typeface="Trebuchet MS" panose="020B0603020202020204" pitchFamily="34" charset="0"/>
              </a:rPr>
              <a:t>A digital model is followed for knowledge sharing in the form of</a:t>
            </a:r>
          </a:p>
          <a:p>
            <a:r>
              <a:rPr lang="en-US" dirty="0">
                <a:latin typeface="Trebuchet MS" panose="020B0603020202020204" pitchFamily="34" charset="0"/>
              </a:rPr>
              <a:t>      </a:t>
            </a:r>
            <a:r>
              <a:rPr lang="en-US" dirty="0" err="1">
                <a:latin typeface="Trebuchet MS" panose="020B0603020202020204" pitchFamily="34" charset="0"/>
              </a:rPr>
              <a:t>WBx</a:t>
            </a:r>
            <a:r>
              <a:rPr lang="en-US" dirty="0">
                <a:latin typeface="Trebuchet MS" panose="020B0603020202020204" pitchFamily="34" charset="0"/>
              </a:rPr>
              <a:t>-Talks -  talks, podcasts</a:t>
            </a:r>
          </a:p>
          <a:p>
            <a:r>
              <a:rPr lang="en-US" dirty="0">
                <a:latin typeface="Trebuchet MS" panose="020B0603020202020204" pitchFamily="34" charset="0"/>
              </a:rPr>
              <a:t>      </a:t>
            </a:r>
            <a:r>
              <a:rPr lang="en-US" dirty="0" err="1">
                <a:latin typeface="Trebuchet MS" panose="020B0603020202020204" pitchFamily="34" charset="0"/>
              </a:rPr>
              <a:t>Wba</a:t>
            </a:r>
            <a:r>
              <a:rPr lang="en-US" dirty="0">
                <a:latin typeface="Trebuchet MS" panose="020B0603020202020204" pitchFamily="34" charset="0"/>
              </a:rPr>
              <a:t>-Academy - self-directed e-courses</a:t>
            </a:r>
          </a:p>
          <a:p>
            <a:r>
              <a:rPr lang="en-US" dirty="0">
                <a:latin typeface="Trebuchet MS" panose="020B0603020202020204" pitchFamily="34" charset="0"/>
              </a:rPr>
              <a:t>      </a:t>
            </a:r>
            <a:r>
              <a:rPr lang="en-US" dirty="0" err="1">
                <a:latin typeface="Trebuchet MS" panose="020B0603020202020204" pitchFamily="34" charset="0"/>
              </a:rPr>
              <a:t>WBc</a:t>
            </a:r>
            <a:r>
              <a:rPr lang="en-US" dirty="0">
                <a:latin typeface="Trebuchet MS" panose="020B0603020202020204" pitchFamily="34" charset="0"/>
              </a:rPr>
              <a:t>-Connect - platform to interact with their peers to brainstorm.</a:t>
            </a:r>
          </a:p>
          <a:p>
            <a:endParaRPr lang="en-US" dirty="0"/>
          </a:p>
        </p:txBody>
      </p:sp>
    </p:spTree>
    <p:extLst>
      <p:ext uri="{BB962C8B-B14F-4D97-AF65-F5344CB8AC3E}">
        <p14:creationId xmlns:p14="http://schemas.microsoft.com/office/powerpoint/2010/main" val="229593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23069B1D-1F05-4062-9009-02A06165A890}"/>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Operations Evaluation Department</a:t>
            </a:r>
            <a:endParaRPr lang="en-IN" dirty="0"/>
          </a:p>
        </p:txBody>
      </p:sp>
      <p:sp>
        <p:nvSpPr>
          <p:cNvPr id="5" name="TextBox 4">
            <a:extLst>
              <a:ext uri="{FF2B5EF4-FFF2-40B4-BE49-F238E27FC236}">
                <a16:creationId xmlns:a16="http://schemas.microsoft.com/office/drawing/2014/main" id="{9282395A-8A39-437B-954D-4838CEE6CC21}"/>
              </a:ext>
            </a:extLst>
          </p:cNvPr>
          <p:cNvSpPr txBox="1"/>
          <p:nvPr/>
        </p:nvSpPr>
        <p:spPr>
          <a:xfrm>
            <a:off x="348916" y="2310063"/>
            <a:ext cx="6845968" cy="2354491"/>
          </a:xfrm>
          <a:prstGeom prst="rect">
            <a:avLst/>
          </a:prstGeom>
          <a:noFill/>
        </p:spPr>
        <p:txBody>
          <a:bodyPr wrap="square" rtlCol="0">
            <a:spAutoFit/>
          </a:bodyPr>
          <a:lstStyle/>
          <a:p>
            <a:r>
              <a:rPr lang="en-US" sz="1700" dirty="0">
                <a:latin typeface="Trebuchet MS" panose="020B0603020202020204" pitchFamily="34" charset="0"/>
              </a:rPr>
              <a:t>Independent unit that reports to the Board of Directors of the bank.</a:t>
            </a:r>
          </a:p>
          <a:p>
            <a:endParaRPr lang="en-US" sz="1700" dirty="0">
              <a:latin typeface="Trebuchet MS" panose="020B0603020202020204" pitchFamily="34" charset="0"/>
            </a:endParaRPr>
          </a:p>
          <a:p>
            <a:r>
              <a:rPr lang="en-US" sz="1700" dirty="0">
                <a:latin typeface="Trebuchet MS" panose="020B0603020202020204" pitchFamily="34" charset="0"/>
              </a:rPr>
              <a:t>Its job is to assess what works, what doesn’t, how a borrower plans to run and maintain projects and track contributions of the Bank.</a:t>
            </a:r>
          </a:p>
          <a:p>
            <a:endParaRPr lang="en-US" sz="1700" dirty="0">
              <a:latin typeface="Trebuchet MS" panose="020B0603020202020204" pitchFamily="34" charset="0"/>
            </a:endParaRPr>
          </a:p>
          <a:p>
            <a:r>
              <a:rPr lang="en-US" sz="1700" dirty="0">
                <a:latin typeface="Trebuchet MS" panose="020B0603020202020204" pitchFamily="34" charset="0"/>
              </a:rPr>
              <a:t>Assesses the Bank’s work, hold it accountable and gives recommendations based on evaluations.</a:t>
            </a:r>
          </a:p>
          <a:p>
            <a:endParaRPr lang="en-US" dirty="0"/>
          </a:p>
          <a:p>
            <a:endParaRPr lang="en-US" dirty="0"/>
          </a:p>
        </p:txBody>
      </p:sp>
    </p:spTree>
    <p:extLst>
      <p:ext uri="{BB962C8B-B14F-4D97-AF65-F5344CB8AC3E}">
        <p14:creationId xmlns:p14="http://schemas.microsoft.com/office/powerpoint/2010/main" val="4272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AB4A489D-3B37-463C-948E-B54ABC72800C}"/>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KM Lifecycle </a:t>
            </a:r>
            <a:endParaRPr lang="en-IN" dirty="0"/>
          </a:p>
        </p:txBody>
      </p:sp>
      <p:graphicFrame>
        <p:nvGraphicFramePr>
          <p:cNvPr id="5" name="Diagram 4">
            <a:extLst>
              <a:ext uri="{FF2B5EF4-FFF2-40B4-BE49-F238E27FC236}">
                <a16:creationId xmlns:a16="http://schemas.microsoft.com/office/drawing/2014/main" id="{C31856FA-E02D-4485-9B3C-EFD712945A1D}"/>
              </a:ext>
            </a:extLst>
          </p:cNvPr>
          <p:cNvGraphicFramePr/>
          <p:nvPr>
            <p:extLst>
              <p:ext uri="{D42A27DB-BD31-4B8C-83A1-F6EECF244321}">
                <p14:modId xmlns:p14="http://schemas.microsoft.com/office/powerpoint/2010/main" val="131418636"/>
              </p:ext>
            </p:extLst>
          </p:nvPr>
        </p:nvGraphicFramePr>
        <p:xfrm>
          <a:off x="254525" y="1293305"/>
          <a:ext cx="7365476" cy="5220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0FE8A52-9777-4A7E-9BBE-EA60F3F32B83}"/>
              </a:ext>
            </a:extLst>
          </p:cNvPr>
          <p:cNvSpPr txBox="1"/>
          <p:nvPr/>
        </p:nvSpPr>
        <p:spPr>
          <a:xfrm>
            <a:off x="4572000" y="1202164"/>
            <a:ext cx="2083324" cy="461665"/>
          </a:xfrm>
          <a:prstGeom prst="rect">
            <a:avLst/>
          </a:prstGeom>
          <a:noFill/>
        </p:spPr>
        <p:txBody>
          <a:bodyPr wrap="square" rtlCol="0">
            <a:spAutoFit/>
          </a:bodyPr>
          <a:lstStyle/>
          <a:p>
            <a:r>
              <a:rPr lang="en-US" sz="1200" dirty="0">
                <a:latin typeface="Trebuchet MS" panose="020B0603020202020204" pitchFamily="34" charset="0"/>
              </a:rPr>
              <a:t>Team headed by Chief Information Officer</a:t>
            </a:r>
          </a:p>
        </p:txBody>
      </p:sp>
      <p:sp>
        <p:nvSpPr>
          <p:cNvPr id="7" name="TextBox 6">
            <a:extLst>
              <a:ext uri="{FF2B5EF4-FFF2-40B4-BE49-F238E27FC236}">
                <a16:creationId xmlns:a16="http://schemas.microsoft.com/office/drawing/2014/main" id="{1F01AB4E-928F-4AE4-B4B3-6B9A737A7725}"/>
              </a:ext>
            </a:extLst>
          </p:cNvPr>
          <p:cNvSpPr txBox="1"/>
          <p:nvPr/>
        </p:nvSpPr>
        <p:spPr>
          <a:xfrm>
            <a:off x="6466789" y="1923068"/>
            <a:ext cx="2268714" cy="646331"/>
          </a:xfrm>
          <a:prstGeom prst="rect">
            <a:avLst/>
          </a:prstGeom>
          <a:noFill/>
        </p:spPr>
        <p:txBody>
          <a:bodyPr wrap="square" rtlCol="0">
            <a:spAutoFit/>
          </a:bodyPr>
          <a:lstStyle/>
          <a:p>
            <a:r>
              <a:rPr lang="en-US" sz="1200" dirty="0">
                <a:latin typeface="Trebuchet MS" panose="020B0603020202020204" pitchFamily="34" charset="0"/>
              </a:rPr>
              <a:t>Use explicit and tacit knowledge to gather information.</a:t>
            </a:r>
          </a:p>
        </p:txBody>
      </p:sp>
      <p:sp>
        <p:nvSpPr>
          <p:cNvPr id="8" name="TextBox 7">
            <a:extLst>
              <a:ext uri="{FF2B5EF4-FFF2-40B4-BE49-F238E27FC236}">
                <a16:creationId xmlns:a16="http://schemas.microsoft.com/office/drawing/2014/main" id="{8510DC0E-EC58-4E1D-A798-5EDB45EDB94C}"/>
              </a:ext>
            </a:extLst>
          </p:cNvPr>
          <p:cNvSpPr txBox="1"/>
          <p:nvPr/>
        </p:nvSpPr>
        <p:spPr>
          <a:xfrm>
            <a:off x="6807725" y="3534281"/>
            <a:ext cx="2081749" cy="646331"/>
          </a:xfrm>
          <a:prstGeom prst="rect">
            <a:avLst/>
          </a:prstGeom>
          <a:noFill/>
        </p:spPr>
        <p:txBody>
          <a:bodyPr wrap="square" rtlCol="0">
            <a:spAutoFit/>
          </a:bodyPr>
          <a:lstStyle/>
          <a:p>
            <a:r>
              <a:rPr lang="en-US" sz="1200" dirty="0">
                <a:latin typeface="Trebuchet MS" panose="020B0603020202020204" pitchFamily="34" charset="0"/>
              </a:rPr>
              <a:t>Put data and finding together in repository to draw information from</a:t>
            </a:r>
          </a:p>
        </p:txBody>
      </p:sp>
      <p:sp>
        <p:nvSpPr>
          <p:cNvPr id="9" name="TextBox 8">
            <a:extLst>
              <a:ext uri="{FF2B5EF4-FFF2-40B4-BE49-F238E27FC236}">
                <a16:creationId xmlns:a16="http://schemas.microsoft.com/office/drawing/2014/main" id="{2A3E1A5B-3995-4786-8417-60A7F8FDF94C}"/>
              </a:ext>
            </a:extLst>
          </p:cNvPr>
          <p:cNvSpPr txBox="1"/>
          <p:nvPr/>
        </p:nvSpPr>
        <p:spPr>
          <a:xfrm>
            <a:off x="6234261" y="5145494"/>
            <a:ext cx="2268715" cy="646331"/>
          </a:xfrm>
          <a:prstGeom prst="rect">
            <a:avLst/>
          </a:prstGeom>
          <a:noFill/>
        </p:spPr>
        <p:txBody>
          <a:bodyPr wrap="square" rtlCol="0">
            <a:spAutoFit/>
          </a:bodyPr>
          <a:lstStyle/>
          <a:p>
            <a:r>
              <a:rPr lang="en-US" sz="1200" dirty="0">
                <a:latin typeface="Trebuchet MS" panose="020B0603020202020204" pitchFamily="34" charset="0"/>
              </a:rPr>
              <a:t>Use tech like Oracle databases to implement the system</a:t>
            </a:r>
          </a:p>
        </p:txBody>
      </p:sp>
      <p:sp>
        <p:nvSpPr>
          <p:cNvPr id="10" name="TextBox 9">
            <a:extLst>
              <a:ext uri="{FF2B5EF4-FFF2-40B4-BE49-F238E27FC236}">
                <a16:creationId xmlns:a16="http://schemas.microsoft.com/office/drawing/2014/main" id="{FAF8C697-6020-4ED1-B370-3819ABE2F6E7}"/>
              </a:ext>
            </a:extLst>
          </p:cNvPr>
          <p:cNvSpPr txBox="1"/>
          <p:nvPr/>
        </p:nvSpPr>
        <p:spPr>
          <a:xfrm>
            <a:off x="4538385" y="6018426"/>
            <a:ext cx="2426245" cy="646331"/>
          </a:xfrm>
          <a:prstGeom prst="rect">
            <a:avLst/>
          </a:prstGeom>
          <a:noFill/>
        </p:spPr>
        <p:txBody>
          <a:bodyPr wrap="square" rtlCol="0">
            <a:spAutoFit/>
          </a:bodyPr>
          <a:lstStyle/>
          <a:p>
            <a:r>
              <a:rPr lang="en-US" sz="1200" dirty="0">
                <a:latin typeface="Trebuchet MS" panose="020B0603020202020204" pitchFamily="34" charset="0"/>
              </a:rPr>
              <a:t>Bring in data from different sources to check validity of the system</a:t>
            </a:r>
          </a:p>
        </p:txBody>
      </p:sp>
      <p:sp>
        <p:nvSpPr>
          <p:cNvPr id="11" name="TextBox 10">
            <a:extLst>
              <a:ext uri="{FF2B5EF4-FFF2-40B4-BE49-F238E27FC236}">
                <a16:creationId xmlns:a16="http://schemas.microsoft.com/office/drawing/2014/main" id="{6707B442-156D-437C-B359-EE576A3816F2}"/>
              </a:ext>
            </a:extLst>
          </p:cNvPr>
          <p:cNvSpPr txBox="1"/>
          <p:nvPr/>
        </p:nvSpPr>
        <p:spPr>
          <a:xfrm>
            <a:off x="310876" y="6018426"/>
            <a:ext cx="2426245" cy="646331"/>
          </a:xfrm>
          <a:prstGeom prst="rect">
            <a:avLst/>
          </a:prstGeom>
          <a:noFill/>
        </p:spPr>
        <p:txBody>
          <a:bodyPr wrap="square" rtlCol="0">
            <a:spAutoFit/>
          </a:bodyPr>
          <a:lstStyle/>
          <a:p>
            <a:r>
              <a:rPr lang="en-US" sz="1200" dirty="0">
                <a:latin typeface="Trebuchet MS" panose="020B0603020202020204" pitchFamily="34" charset="0"/>
              </a:rPr>
              <a:t>Incentives are given to the employees for sharing knowledge</a:t>
            </a:r>
          </a:p>
        </p:txBody>
      </p:sp>
      <p:sp>
        <p:nvSpPr>
          <p:cNvPr id="12" name="TextBox 11">
            <a:extLst>
              <a:ext uri="{FF2B5EF4-FFF2-40B4-BE49-F238E27FC236}">
                <a16:creationId xmlns:a16="http://schemas.microsoft.com/office/drawing/2014/main" id="{C667BE16-5518-4AF5-A1ED-86BDD30D5A3A}"/>
              </a:ext>
            </a:extLst>
          </p:cNvPr>
          <p:cNvSpPr txBox="1"/>
          <p:nvPr/>
        </p:nvSpPr>
        <p:spPr>
          <a:xfrm>
            <a:off x="0" y="4232234"/>
            <a:ext cx="1448585" cy="830997"/>
          </a:xfrm>
          <a:prstGeom prst="rect">
            <a:avLst/>
          </a:prstGeom>
          <a:noFill/>
        </p:spPr>
        <p:txBody>
          <a:bodyPr wrap="square" rtlCol="0">
            <a:spAutoFit/>
          </a:bodyPr>
          <a:lstStyle/>
          <a:p>
            <a:r>
              <a:rPr lang="en-US" sz="1200" dirty="0">
                <a:latin typeface="Trebuchet MS" panose="020B0603020202020204" pitchFamily="34" charset="0"/>
              </a:rPr>
              <a:t>The effects of the system is evaluated by the OED </a:t>
            </a:r>
          </a:p>
        </p:txBody>
      </p:sp>
      <p:sp>
        <p:nvSpPr>
          <p:cNvPr id="13" name="TextBox 12">
            <a:extLst>
              <a:ext uri="{FF2B5EF4-FFF2-40B4-BE49-F238E27FC236}">
                <a16:creationId xmlns:a16="http://schemas.microsoft.com/office/drawing/2014/main" id="{DE1170E6-5A18-4C5F-AC6F-A1F449221BEF}"/>
              </a:ext>
            </a:extLst>
          </p:cNvPr>
          <p:cNvSpPr txBox="1"/>
          <p:nvPr/>
        </p:nvSpPr>
        <p:spPr>
          <a:xfrm>
            <a:off x="94323" y="1701454"/>
            <a:ext cx="1722993" cy="830997"/>
          </a:xfrm>
          <a:prstGeom prst="rect">
            <a:avLst/>
          </a:prstGeom>
          <a:noFill/>
        </p:spPr>
        <p:txBody>
          <a:bodyPr wrap="square" rtlCol="0">
            <a:spAutoFit/>
          </a:bodyPr>
          <a:lstStyle/>
          <a:p>
            <a:r>
              <a:rPr lang="en-US" sz="1200" dirty="0">
                <a:latin typeface="Trebuchet MS" panose="020B0603020202020204" pitchFamily="34" charset="0"/>
              </a:rPr>
              <a:t>The OED assess the structure and recommends changes accordingly</a:t>
            </a:r>
          </a:p>
        </p:txBody>
      </p:sp>
      <p:cxnSp>
        <p:nvCxnSpPr>
          <p:cNvPr id="15" name="Straight Arrow Connector 14">
            <a:extLst>
              <a:ext uri="{FF2B5EF4-FFF2-40B4-BE49-F238E27FC236}">
                <a16:creationId xmlns:a16="http://schemas.microsoft.com/office/drawing/2014/main" id="{FCC6EC7A-43EA-4E95-BF8A-78341127CB86}"/>
              </a:ext>
            </a:extLst>
          </p:cNvPr>
          <p:cNvCxnSpPr/>
          <p:nvPr/>
        </p:nvCxnSpPr>
        <p:spPr>
          <a:xfrm flipV="1">
            <a:off x="3799002" y="3987538"/>
            <a:ext cx="1677971" cy="15272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434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7020AD4A-8C28-4392-9D94-58E3E50FC1E1}"/>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Practices Followed </a:t>
            </a:r>
            <a:endParaRPr lang="en-IN" dirty="0"/>
          </a:p>
        </p:txBody>
      </p:sp>
      <p:sp>
        <p:nvSpPr>
          <p:cNvPr id="5" name="TextBox 4">
            <a:extLst>
              <a:ext uri="{FF2B5EF4-FFF2-40B4-BE49-F238E27FC236}">
                <a16:creationId xmlns:a16="http://schemas.microsoft.com/office/drawing/2014/main" id="{EBD53D8C-37B2-4C27-BC86-D632F31315D0}"/>
              </a:ext>
            </a:extLst>
          </p:cNvPr>
          <p:cNvSpPr txBox="1"/>
          <p:nvPr/>
        </p:nvSpPr>
        <p:spPr>
          <a:xfrm>
            <a:off x="216816" y="2158738"/>
            <a:ext cx="7437749" cy="2446824"/>
          </a:xfrm>
          <a:prstGeom prst="rect">
            <a:avLst/>
          </a:prstGeom>
          <a:noFill/>
        </p:spPr>
        <p:txBody>
          <a:bodyPr wrap="square" rtlCol="0">
            <a:spAutoFit/>
          </a:bodyPr>
          <a:lstStyle/>
          <a:p>
            <a:pPr marL="342900" indent="-342900">
              <a:buAutoNum type="arabicPeriod"/>
            </a:pPr>
            <a:r>
              <a:rPr lang="en-IN" sz="1700" dirty="0">
                <a:latin typeface="Trebuchet MS" panose="020B0603020202020204" pitchFamily="34" charset="0"/>
              </a:rPr>
              <a:t>Development of a “knowledge repository map”</a:t>
            </a:r>
          </a:p>
          <a:p>
            <a:pPr marL="342900" indent="-342900">
              <a:buAutoNum type="arabicPeriod"/>
            </a:pPr>
            <a:r>
              <a:rPr lang="en-IN" sz="1700" dirty="0">
                <a:latin typeface="Trebuchet MS" panose="020B0603020202020204" pitchFamily="34" charset="0"/>
              </a:rPr>
              <a:t>Ensures that everyone within the units is informed</a:t>
            </a:r>
          </a:p>
          <a:p>
            <a:pPr marL="342900" indent="-342900">
              <a:buAutoNum type="arabicPeriod"/>
            </a:pPr>
            <a:r>
              <a:rPr lang="en-IN" sz="1700" dirty="0">
                <a:latin typeface="Trebuchet MS" panose="020B0603020202020204" pitchFamily="34" charset="0"/>
              </a:rPr>
              <a:t>Transfer of both explicit and tacit knowledge are given equal importance</a:t>
            </a:r>
          </a:p>
          <a:p>
            <a:pPr marL="342900" indent="-342900">
              <a:buAutoNum type="arabicPeriod"/>
            </a:pPr>
            <a:r>
              <a:rPr lang="en-IN" sz="1700" dirty="0">
                <a:latin typeface="Trebuchet MS" panose="020B0603020202020204" pitchFamily="34" charset="0"/>
              </a:rPr>
              <a:t>Establishment of rules and goals </a:t>
            </a:r>
          </a:p>
          <a:p>
            <a:pPr marL="342900" indent="-342900">
              <a:buAutoNum type="arabicPeriod"/>
            </a:pPr>
            <a:r>
              <a:rPr lang="en-IN" sz="1700" dirty="0">
                <a:latin typeface="Trebuchet MS" panose="020B0603020202020204" pitchFamily="34" charset="0"/>
              </a:rPr>
              <a:t>Development of shared missions and goals</a:t>
            </a:r>
          </a:p>
          <a:p>
            <a:pPr marL="342900" indent="-342900">
              <a:buAutoNum type="arabicPeriod"/>
            </a:pPr>
            <a:r>
              <a:rPr lang="en-US" sz="1700" dirty="0">
                <a:latin typeface="Trebuchet MS" panose="020B0603020202020204" pitchFamily="34" charset="0"/>
              </a:rPr>
              <a:t>Creation of Thematic Groups</a:t>
            </a:r>
          </a:p>
          <a:p>
            <a:pPr marL="342900" indent="-342900">
              <a:buAutoNum type="arabicPeriod"/>
            </a:pPr>
            <a:r>
              <a:rPr lang="en-IN" sz="1700" dirty="0">
                <a:latin typeface="Trebuchet MS" panose="020B0603020202020204" pitchFamily="34" charset="0"/>
              </a:rPr>
              <a:t>Careful management of the personnel</a:t>
            </a:r>
          </a:p>
          <a:p>
            <a:pPr marL="342900" indent="-342900">
              <a:buAutoNum type="arabicPeriod"/>
            </a:pPr>
            <a:r>
              <a:rPr lang="en-IN" sz="1700" dirty="0">
                <a:latin typeface="Trebuchet MS" panose="020B0603020202020204" pitchFamily="34" charset="0"/>
              </a:rPr>
              <a:t>Encourage group based training activities</a:t>
            </a:r>
            <a:endParaRPr lang="en-US" sz="1700" dirty="0">
              <a:latin typeface="Trebuchet MS" panose="020B0603020202020204" pitchFamily="34" charset="0"/>
            </a:endParaRPr>
          </a:p>
        </p:txBody>
      </p:sp>
    </p:spTree>
    <p:extLst>
      <p:ext uri="{BB962C8B-B14F-4D97-AF65-F5344CB8AC3E}">
        <p14:creationId xmlns:p14="http://schemas.microsoft.com/office/powerpoint/2010/main" val="225410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p:nvPr/>
        </p:nvSpPr>
        <p:spPr>
          <a:xfrm>
            <a:off x="1523880" y="1581120"/>
            <a:ext cx="7619040" cy="3528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666880" y="1143000"/>
            <a:ext cx="647604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Introduction: The World Bank</a:t>
            </a:r>
            <a:r>
              <a:rPr lang="en-IN" sz="2400" b="0" i="0" u="none" strike="noStrike" cap="none" dirty="0">
                <a:solidFill>
                  <a:srgbClr val="FF0000"/>
                </a:solidFill>
                <a:latin typeface="Trebuchet MS"/>
                <a:ea typeface="Trebuchet MS"/>
                <a:cs typeface="Trebuchet MS"/>
                <a:sym typeface="Trebuchet MS"/>
              </a:rPr>
              <a:t> </a:t>
            </a:r>
            <a:endParaRPr dirty="0"/>
          </a:p>
        </p:txBody>
      </p:sp>
      <p:sp>
        <p:nvSpPr>
          <p:cNvPr id="75" name="Google Shape;75;p15"/>
          <p:cNvSpPr/>
          <p:nvPr/>
        </p:nvSpPr>
        <p:spPr>
          <a:xfrm>
            <a:off x="0" y="1617840"/>
            <a:ext cx="737352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4" name="TextBox 3">
            <a:extLst>
              <a:ext uri="{FF2B5EF4-FFF2-40B4-BE49-F238E27FC236}">
                <a16:creationId xmlns:a16="http://schemas.microsoft.com/office/drawing/2014/main" id="{9160E626-9551-4C0C-B3C9-486C9C0EC310}"/>
              </a:ext>
            </a:extLst>
          </p:cNvPr>
          <p:cNvSpPr txBox="1"/>
          <p:nvPr/>
        </p:nvSpPr>
        <p:spPr>
          <a:xfrm>
            <a:off x="254524" y="2083324"/>
            <a:ext cx="7249212" cy="4401205"/>
          </a:xfrm>
          <a:prstGeom prst="rect">
            <a:avLst/>
          </a:prstGeom>
          <a:noFill/>
        </p:spPr>
        <p:txBody>
          <a:bodyPr wrap="square" rtlCol="0">
            <a:spAutoFit/>
          </a:bodyPr>
          <a:lstStyle/>
          <a:p>
            <a:r>
              <a:rPr lang="en-IN" sz="2000" dirty="0">
                <a:solidFill>
                  <a:schemeClr val="tx1"/>
                </a:solidFill>
                <a:latin typeface="Trebuchet MS" panose="020B0603020202020204" pitchFamily="34" charset="0"/>
              </a:rPr>
              <a:t>The World Bank is an international financial institution that provides loans and grants to the governments of poorer countries for the purpose of pursuing capital projects.</a:t>
            </a:r>
          </a:p>
          <a:p>
            <a:endParaRPr lang="en-IN" sz="2000" dirty="0">
              <a:solidFill>
                <a:schemeClr val="tx1"/>
              </a:solidFill>
              <a:latin typeface="Trebuchet MS" panose="020B0603020202020204" pitchFamily="34" charset="0"/>
            </a:endParaRPr>
          </a:p>
          <a:p>
            <a:r>
              <a:rPr lang="en-IN" sz="2000" dirty="0"/>
              <a:t>Established in December 1945 at the United Nations Monetary and Financial Conference in Bretton Woods, New Hampshire. </a:t>
            </a:r>
          </a:p>
          <a:p>
            <a:endParaRPr lang="en-IN" sz="2000" dirty="0"/>
          </a:p>
          <a:p>
            <a:r>
              <a:rPr lang="en-IN" sz="2000" dirty="0"/>
              <a:t>Was formed to provide temporary loans to low-income countries which were unable to obtain loans commercially. </a:t>
            </a:r>
          </a:p>
          <a:p>
            <a:endParaRPr lang="en-IN" sz="2000" dirty="0"/>
          </a:p>
          <a:p>
            <a:r>
              <a:rPr lang="en-IN" sz="2000" dirty="0"/>
              <a:t>The Bank may also make loans and demand policy reforms from recipients.</a:t>
            </a:r>
          </a:p>
          <a:p>
            <a:br>
              <a:rPr lang="en-IN" sz="2000" dirty="0"/>
            </a:br>
            <a:endParaRPr lang="en-US" sz="2000" dirty="0">
              <a:solidFill>
                <a:schemeClr val="tx1"/>
              </a:solidFill>
              <a:latin typeface="Trebuchet MS" panose="020B0603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0E91669B-BAEE-4182-A3ED-D648D53275DA}"/>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Benefits of KM</a:t>
            </a:r>
            <a:endParaRPr lang="en-IN" dirty="0"/>
          </a:p>
        </p:txBody>
      </p:sp>
      <p:sp>
        <p:nvSpPr>
          <p:cNvPr id="5" name="TextBox 4">
            <a:extLst>
              <a:ext uri="{FF2B5EF4-FFF2-40B4-BE49-F238E27FC236}">
                <a16:creationId xmlns:a16="http://schemas.microsoft.com/office/drawing/2014/main" id="{F1498775-7DC3-4E3E-AFFA-BE878D295A44}"/>
              </a:ext>
            </a:extLst>
          </p:cNvPr>
          <p:cNvSpPr txBox="1"/>
          <p:nvPr/>
        </p:nvSpPr>
        <p:spPr>
          <a:xfrm>
            <a:off x="481263" y="2237874"/>
            <a:ext cx="6833937" cy="2139047"/>
          </a:xfrm>
          <a:prstGeom prst="rect">
            <a:avLst/>
          </a:prstGeom>
          <a:noFill/>
        </p:spPr>
        <p:txBody>
          <a:bodyPr wrap="square" rtlCol="0">
            <a:spAutoFit/>
          </a:bodyPr>
          <a:lstStyle/>
          <a:p>
            <a:pPr marL="342900" indent="-342900" fontAlgn="base">
              <a:buAutoNum type="arabicPeriod"/>
            </a:pPr>
            <a:r>
              <a:rPr lang="en-IN" sz="1700" dirty="0">
                <a:latin typeface="Trebuchet MS" panose="020B0603020202020204" pitchFamily="34" charset="0"/>
              </a:rPr>
              <a:t>Well informed decision making in projects to give optimal results</a:t>
            </a:r>
          </a:p>
          <a:p>
            <a:pPr marL="342900" indent="-342900" fontAlgn="base">
              <a:buAutoNum type="arabicPeriod"/>
            </a:pPr>
            <a:r>
              <a:rPr lang="en-IN" sz="1700" dirty="0">
                <a:latin typeface="Trebuchet MS" panose="020B0603020202020204" pitchFamily="34" charset="0"/>
              </a:rPr>
              <a:t>Improved operational effectiveness </a:t>
            </a:r>
          </a:p>
          <a:p>
            <a:pPr marL="342900" indent="-342900" fontAlgn="base">
              <a:buAutoNum type="arabicPeriod"/>
            </a:pPr>
            <a:r>
              <a:rPr lang="en-IN" sz="1700" dirty="0">
                <a:latin typeface="Trebuchet MS" panose="020B0603020202020204" pitchFamily="34" charset="0"/>
              </a:rPr>
              <a:t>Faster cycle time</a:t>
            </a:r>
          </a:p>
          <a:p>
            <a:pPr marL="342900" indent="-342900" fontAlgn="base">
              <a:buAutoNum type="arabicPeriod"/>
            </a:pPr>
            <a:r>
              <a:rPr lang="en-IN" sz="1700" dirty="0">
                <a:latin typeface="Trebuchet MS" panose="020B0603020202020204" pitchFamily="34" charset="0"/>
              </a:rPr>
              <a:t>Better quality client services</a:t>
            </a:r>
          </a:p>
          <a:p>
            <a:pPr marL="342900" indent="-342900" fontAlgn="base">
              <a:buAutoNum type="arabicPeriod"/>
            </a:pPr>
            <a:r>
              <a:rPr lang="en-IN" sz="1700" dirty="0">
                <a:latin typeface="Trebuchet MS" panose="020B0603020202020204" pitchFamily="34" charset="0"/>
              </a:rPr>
              <a:t>Enhanced relationships with clients, partners and stakeholders</a:t>
            </a:r>
          </a:p>
          <a:p>
            <a:pPr marL="342900" indent="-342900" fontAlgn="base">
              <a:buAutoNum type="arabicPeriod"/>
            </a:pPr>
            <a:r>
              <a:rPr lang="en-IN" sz="1700" dirty="0">
                <a:latin typeface="Trebuchet MS" panose="020B0603020202020204" pitchFamily="34" charset="0"/>
              </a:rPr>
              <a:t>More satisfied employees</a:t>
            </a:r>
          </a:p>
          <a:p>
            <a:endParaRPr lang="en-US" dirty="0"/>
          </a:p>
        </p:txBody>
      </p:sp>
    </p:spTree>
    <p:extLst>
      <p:ext uri="{BB962C8B-B14F-4D97-AF65-F5344CB8AC3E}">
        <p14:creationId xmlns:p14="http://schemas.microsoft.com/office/powerpoint/2010/main" val="309487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p:nvPr/>
        </p:nvSpPr>
        <p:spPr>
          <a:xfrm>
            <a:off x="2847600" y="3352680"/>
            <a:ext cx="2922840" cy="7066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4000" b="0" i="0" u="none" strike="noStrike" cap="none">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1523880" y="1581120"/>
            <a:ext cx="7619040" cy="3528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666880" y="1143000"/>
            <a:ext cx="647604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dirty="0">
                <a:solidFill>
                  <a:srgbClr val="FF0000"/>
                </a:solidFill>
                <a:latin typeface="Trebuchet MS"/>
                <a:ea typeface="Trebuchet MS"/>
                <a:cs typeface="Trebuchet MS"/>
                <a:sym typeface="Trebuchet MS"/>
              </a:rPr>
              <a:t>History of The World Bank</a:t>
            </a:r>
            <a:endParaRPr dirty="0"/>
          </a:p>
        </p:txBody>
      </p:sp>
      <p:sp>
        <p:nvSpPr>
          <p:cNvPr id="82" name="Google Shape;82;p16"/>
          <p:cNvSpPr/>
          <p:nvPr/>
        </p:nvSpPr>
        <p:spPr>
          <a:xfrm>
            <a:off x="0" y="1617840"/>
            <a:ext cx="737352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lang="en-IN" dirty="0"/>
          </a:p>
        </p:txBody>
      </p:sp>
      <p:sp>
        <p:nvSpPr>
          <p:cNvPr id="2" name="TextBox 1">
            <a:extLst>
              <a:ext uri="{FF2B5EF4-FFF2-40B4-BE49-F238E27FC236}">
                <a16:creationId xmlns:a16="http://schemas.microsoft.com/office/drawing/2014/main" id="{A2882743-00B1-404F-8AC6-376F06E8F0CF}"/>
              </a:ext>
            </a:extLst>
          </p:cNvPr>
          <p:cNvSpPr txBox="1"/>
          <p:nvPr/>
        </p:nvSpPr>
        <p:spPr>
          <a:xfrm>
            <a:off x="113122" y="2187019"/>
            <a:ext cx="7260398" cy="3477875"/>
          </a:xfrm>
          <a:prstGeom prst="rect">
            <a:avLst/>
          </a:prstGeom>
          <a:noFill/>
        </p:spPr>
        <p:txBody>
          <a:bodyPr wrap="square" rtlCol="0">
            <a:spAutoFit/>
          </a:bodyPr>
          <a:lstStyle/>
          <a:p>
            <a:r>
              <a:rPr lang="en-US" sz="2000" dirty="0">
                <a:latin typeface="Trebuchet MS" panose="020B0603020202020204" pitchFamily="34" charset="0"/>
              </a:rPr>
              <a:t>1944–1974 : Slow start due to lack of funds. France was the first country to receive a loan.</a:t>
            </a:r>
          </a:p>
          <a:p>
            <a:endParaRPr lang="en-US" sz="2000" dirty="0">
              <a:effectLst/>
              <a:latin typeface="Trebuchet MS" panose="020B0603020202020204" pitchFamily="34" charset="0"/>
            </a:endParaRPr>
          </a:p>
          <a:p>
            <a:r>
              <a:rPr lang="en-US" sz="2000" dirty="0">
                <a:latin typeface="Trebuchet MS" panose="020B0603020202020204" pitchFamily="34" charset="0"/>
              </a:rPr>
              <a:t>1974–1980 : Number of loans increased leading to an increase in third world debt.</a:t>
            </a:r>
          </a:p>
          <a:p>
            <a:endParaRPr lang="en-US" sz="2000" dirty="0">
              <a:latin typeface="Trebuchet MS" panose="020B0603020202020204" pitchFamily="34" charset="0"/>
            </a:endParaRPr>
          </a:p>
          <a:p>
            <a:r>
              <a:rPr lang="en-US" sz="2000" dirty="0">
                <a:latin typeface="Trebuchet MS" panose="020B0603020202020204" pitchFamily="34" charset="0"/>
              </a:rPr>
              <a:t>1980–1989 : Along with lending, policies of countries were adjusted to streamline the economies.</a:t>
            </a:r>
          </a:p>
          <a:p>
            <a:endParaRPr lang="en-US" sz="2000" dirty="0">
              <a:latin typeface="Trebuchet MS" panose="020B0603020202020204" pitchFamily="34" charset="0"/>
            </a:endParaRPr>
          </a:p>
          <a:p>
            <a:r>
              <a:rPr lang="en-US" sz="2000" dirty="0">
                <a:latin typeface="Trebuchet MS" panose="020B0603020202020204" pitchFamily="34" charset="0"/>
              </a:rPr>
              <a:t>1989–present : Started lending to environment groups and NGOs to tackle problems in domains.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Need for Knowledge Management at The World Bank</a:t>
            </a:r>
            <a:endParaRPr dirty="0"/>
          </a:p>
        </p:txBody>
      </p:sp>
      <p:sp>
        <p:nvSpPr>
          <p:cNvPr id="89" name="Google Shape;89;p17"/>
          <p:cNvSpPr/>
          <p:nvPr/>
        </p:nvSpPr>
        <p:spPr>
          <a:xfrm>
            <a:off x="0" y="1617840"/>
            <a:ext cx="737352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3" name="TextBox 2">
            <a:extLst>
              <a:ext uri="{FF2B5EF4-FFF2-40B4-BE49-F238E27FC236}">
                <a16:creationId xmlns:a16="http://schemas.microsoft.com/office/drawing/2014/main" id="{82D736DF-2E2B-4165-9B43-94C81808F8BC}"/>
              </a:ext>
            </a:extLst>
          </p:cNvPr>
          <p:cNvSpPr txBox="1"/>
          <p:nvPr/>
        </p:nvSpPr>
        <p:spPr>
          <a:xfrm>
            <a:off x="387504" y="2041920"/>
            <a:ext cx="6912864" cy="4001095"/>
          </a:xfrm>
          <a:prstGeom prst="rect">
            <a:avLst/>
          </a:prstGeom>
          <a:noFill/>
        </p:spPr>
        <p:txBody>
          <a:bodyPr wrap="square" rtlCol="0">
            <a:spAutoFit/>
          </a:bodyPr>
          <a:lstStyle/>
          <a:p>
            <a:pPr marL="342900" indent="-342900" fontAlgn="base">
              <a:buFont typeface="Arial" panose="020B0604020202020204" pitchFamily="34" charset="0"/>
              <a:buChar char="•"/>
            </a:pPr>
            <a:r>
              <a:rPr lang="en-IN" sz="2000" dirty="0">
                <a:latin typeface="Trebuchet MS" panose="020B0603020202020204" pitchFamily="34" charset="0"/>
              </a:rPr>
              <a:t>To increase collaboration, consulting and knowledge sharing both within the organization and with partners and shareholders </a:t>
            </a:r>
          </a:p>
          <a:p>
            <a:pPr fontAlgn="base"/>
            <a:endParaRPr lang="en-IN" sz="2000" dirty="0">
              <a:latin typeface="Trebuchet MS" panose="020B0603020202020204" pitchFamily="34" charset="0"/>
            </a:endParaRPr>
          </a:p>
          <a:p>
            <a:pPr marL="342900" indent="-342900" fontAlgn="base">
              <a:buFont typeface="Arial" panose="020B0604020202020204" pitchFamily="34" charset="0"/>
              <a:buChar char="•"/>
            </a:pPr>
            <a:r>
              <a:rPr lang="en-IN" sz="2000" dirty="0">
                <a:latin typeface="Trebuchet MS" panose="020B0603020202020204" pitchFamily="34" charset="0"/>
              </a:rPr>
              <a:t>Had a strong information base, but a large volume of information in the form of documents and tacit knowledge.</a:t>
            </a:r>
          </a:p>
          <a:p>
            <a:pPr fontAlgn="base"/>
            <a:endParaRPr lang="en-IN" sz="2000" dirty="0">
              <a:latin typeface="Trebuchet MS" panose="020B0603020202020204" pitchFamily="34" charset="0"/>
            </a:endParaRPr>
          </a:p>
          <a:p>
            <a:pPr marL="342900" indent="-342900" fontAlgn="base">
              <a:buFont typeface="Arial" panose="020B0604020202020204" pitchFamily="34" charset="0"/>
              <a:buChar char="•"/>
            </a:pPr>
            <a:r>
              <a:rPr lang="en-IN" sz="2000" dirty="0">
                <a:latin typeface="Trebuchet MS" panose="020B0603020202020204" pitchFamily="34" charset="0"/>
              </a:rPr>
              <a:t>To ensure quality in its content, ensuring trustworthy current sources to make better project decisions. </a:t>
            </a:r>
          </a:p>
          <a:p>
            <a:pPr marL="342900" indent="-342900" fontAlgn="base">
              <a:buFont typeface="Arial" panose="020B0604020202020204" pitchFamily="34" charset="0"/>
              <a:buChar char="•"/>
            </a:pPr>
            <a:endParaRPr lang="en-IN" sz="2000" dirty="0">
              <a:latin typeface="Trebuchet MS" panose="020B0603020202020204"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Initial Steps towards Knowledge Management</a:t>
            </a:r>
            <a:endParaRPr dirty="0"/>
          </a:p>
        </p:txBody>
      </p:sp>
      <p:sp>
        <p:nvSpPr>
          <p:cNvPr id="96" name="Google Shape;96;p18"/>
          <p:cNvSpPr/>
          <p:nvPr/>
        </p:nvSpPr>
        <p:spPr>
          <a:xfrm>
            <a:off x="516960" y="2133720"/>
            <a:ext cx="7004520" cy="373212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804FCB49-C2DA-4603-AC09-2597ADD3C294}"/>
              </a:ext>
            </a:extLst>
          </p:cNvPr>
          <p:cNvSpPr txBox="1"/>
          <p:nvPr/>
        </p:nvSpPr>
        <p:spPr>
          <a:xfrm>
            <a:off x="256032" y="2169360"/>
            <a:ext cx="7265448" cy="4401205"/>
          </a:xfrm>
          <a:prstGeom prst="rect">
            <a:avLst/>
          </a:prstGeom>
          <a:noFill/>
        </p:spPr>
        <p:txBody>
          <a:bodyPr wrap="square" rtlCol="0">
            <a:spAutoFit/>
          </a:bodyPr>
          <a:lstStyle/>
          <a:p>
            <a:r>
              <a:rPr lang="en-IN" sz="2000" dirty="0">
                <a:latin typeface="Trebuchet MS" panose="020B0603020202020204" pitchFamily="34" charset="0"/>
              </a:rPr>
              <a:t>In 1995, James Wolfensohn was appointed President of the bank and started his term with a focus on knowledge management.</a:t>
            </a:r>
          </a:p>
          <a:p>
            <a:endParaRPr lang="en-IN" sz="2000" dirty="0">
              <a:latin typeface="Trebuchet MS" panose="020B0603020202020204" pitchFamily="34" charset="0"/>
            </a:endParaRPr>
          </a:p>
          <a:p>
            <a:r>
              <a:rPr lang="en-IN" sz="2000" i="1" dirty="0">
                <a:solidFill>
                  <a:srgbClr val="0000FF"/>
                </a:solidFill>
                <a:latin typeface="Trebuchet MS" panose="020B0603020202020204" pitchFamily="34" charset="0"/>
              </a:rPr>
              <a:t>“We will build a world-class knowledge management system throughout the bank to capture and organize our knowledge, make it more readily accessible to the staff, clients and partners, and strengthen the knowledge dissemination and capacity building efforts. It will connect with universities, foundations and other world class sources of knowledge so that the bank becomes a clearinghouse in knowledge about development.“</a:t>
            </a:r>
          </a:p>
          <a:p>
            <a:endParaRPr lang="en-IN" sz="2000" i="1" dirty="0">
              <a:latin typeface="Trebuchet MS" panose="020B0603020202020204" pitchFamily="34" charset="0"/>
            </a:endParaRPr>
          </a:p>
          <a:p>
            <a:r>
              <a:rPr lang="en-IN" sz="2000" i="1" dirty="0">
                <a:latin typeface="Trebuchet MS" panose="020B0603020202020204" pitchFamily="34" charset="0"/>
              </a:rPr>
              <a:t>					- James Wolfensohn</a:t>
            </a:r>
            <a:endParaRPr lang="en-US" sz="2000" i="1"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Initial Steps</a:t>
            </a:r>
            <a:endParaRPr lang="en-IN" dirty="0"/>
          </a:p>
        </p:txBody>
      </p:sp>
      <p:sp>
        <p:nvSpPr>
          <p:cNvPr id="104" name="Google Shape;104;p19"/>
          <p:cNvSpPr/>
          <p:nvPr/>
        </p:nvSpPr>
        <p:spPr>
          <a:xfrm>
            <a:off x="518400" y="1828800"/>
            <a:ext cx="686268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3" name="TextBox 2">
            <a:extLst>
              <a:ext uri="{FF2B5EF4-FFF2-40B4-BE49-F238E27FC236}">
                <a16:creationId xmlns:a16="http://schemas.microsoft.com/office/drawing/2014/main" id="{8C6EB3BC-DD14-4C90-AF21-3C282376CE1E}"/>
              </a:ext>
            </a:extLst>
          </p:cNvPr>
          <p:cNvSpPr txBox="1"/>
          <p:nvPr/>
        </p:nvSpPr>
        <p:spPr>
          <a:xfrm>
            <a:off x="280416" y="1841760"/>
            <a:ext cx="7015320" cy="4616648"/>
          </a:xfrm>
          <a:prstGeom prst="rect">
            <a:avLst/>
          </a:prstGeom>
          <a:noFill/>
        </p:spPr>
        <p:txBody>
          <a:bodyPr wrap="square" rtlCol="0">
            <a:spAutoFit/>
          </a:bodyPr>
          <a:lstStyle/>
          <a:p>
            <a:r>
              <a:rPr lang="en-IN" sz="2000" dirty="0">
                <a:solidFill>
                  <a:srgbClr val="0000FF"/>
                </a:solidFill>
                <a:latin typeface="Trebuchet MS" panose="020B0603020202020204" pitchFamily="34" charset="0"/>
              </a:rPr>
              <a:t>“It's about having two currencies: the currency of money and the currency of knowledge”</a:t>
            </a:r>
          </a:p>
          <a:p>
            <a:endParaRPr lang="en-IN" sz="2000" dirty="0">
              <a:latin typeface="Trebuchet MS" panose="020B0603020202020204" pitchFamily="34" charset="0"/>
            </a:endParaRPr>
          </a:p>
          <a:p>
            <a:r>
              <a:rPr lang="en-IN" sz="2000" dirty="0">
                <a:latin typeface="Trebuchet MS" panose="020B0603020202020204" pitchFamily="34" charset="0"/>
              </a:rPr>
              <a:t>In 1997, Mohamed Muhsin became the bank's first-ever chief information officer. </a:t>
            </a:r>
          </a:p>
          <a:p>
            <a:endParaRPr lang="en-IN" sz="2000" dirty="0">
              <a:latin typeface="Trebuchet MS" panose="020B0603020202020204" pitchFamily="34" charset="0"/>
            </a:endParaRPr>
          </a:p>
          <a:p>
            <a:r>
              <a:rPr lang="en-US" sz="2000" dirty="0">
                <a:latin typeface="Trebuchet MS" panose="020B0603020202020204" pitchFamily="34" charset="0"/>
              </a:rPr>
              <a:t>Four Strategic Partnership Programs:</a:t>
            </a:r>
          </a:p>
          <a:p>
            <a:pPr marL="342900" indent="-342900">
              <a:buFont typeface="Arial" panose="020B0604020202020204" pitchFamily="34" charset="0"/>
              <a:buChar char="•"/>
            </a:pPr>
            <a:r>
              <a:rPr lang="en-IN" sz="2000" dirty="0">
                <a:latin typeface="Trebuchet MS" panose="020B0603020202020204" pitchFamily="34" charset="0"/>
              </a:rPr>
              <a:t>Support for decentralization and field office operations</a:t>
            </a:r>
          </a:p>
          <a:p>
            <a:pPr marL="342900" indent="-342900">
              <a:buFont typeface="Arial" panose="020B0604020202020204" pitchFamily="34" charset="0"/>
              <a:buChar char="•"/>
            </a:pPr>
            <a:r>
              <a:rPr lang="en-IN" sz="2000" dirty="0">
                <a:latin typeface="Trebuchet MS" panose="020B0603020202020204" pitchFamily="34" charset="0"/>
              </a:rPr>
              <a:t>Support for knowledge sharing and knowledge management</a:t>
            </a:r>
          </a:p>
          <a:p>
            <a:pPr marL="342900" indent="-342900">
              <a:buFont typeface="Arial" panose="020B0604020202020204" pitchFamily="34" charset="0"/>
              <a:buChar char="•"/>
            </a:pPr>
            <a:r>
              <a:rPr lang="en-IN" sz="2000" dirty="0">
                <a:latin typeface="Trebuchet MS" panose="020B0603020202020204" pitchFamily="34" charset="0"/>
              </a:rPr>
              <a:t>Comprehensive renewal of bank information systems</a:t>
            </a:r>
          </a:p>
          <a:p>
            <a:pPr marL="342900" indent="-342900">
              <a:buFont typeface="Arial" panose="020B0604020202020204" pitchFamily="34" charset="0"/>
              <a:buChar char="•"/>
            </a:pPr>
            <a:r>
              <a:rPr lang="en-IN" sz="2000" dirty="0">
                <a:latin typeface="Trebuchet MS" panose="020B0603020202020204" pitchFamily="34" charset="0"/>
              </a:rPr>
              <a:t>Implementation of cost effectiveness review recommendations</a:t>
            </a:r>
          </a:p>
          <a:p>
            <a:endParaRPr lang="en-IN" sz="2000" dirty="0">
              <a:latin typeface="Trebuchet MS" panose="020B0603020202020204"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dirty="0">
                <a:solidFill>
                  <a:srgbClr val="FF0000"/>
                </a:solidFill>
                <a:latin typeface="Trebuchet MS"/>
                <a:ea typeface="Trebuchet MS"/>
                <a:cs typeface="Trebuchet MS"/>
                <a:sym typeface="Trebuchet MS"/>
              </a:rPr>
              <a:t>Issues Faced</a:t>
            </a:r>
            <a:endParaRPr lang="en-IN" dirty="0"/>
          </a:p>
        </p:txBody>
      </p:sp>
      <p:sp>
        <p:nvSpPr>
          <p:cNvPr id="112" name="Google Shape;112;p20"/>
          <p:cNvSpPr/>
          <p:nvPr/>
        </p:nvSpPr>
        <p:spPr>
          <a:xfrm>
            <a:off x="518400" y="1828800"/>
            <a:ext cx="6862680" cy="326664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2" name="TextBox 1">
            <a:extLst>
              <a:ext uri="{FF2B5EF4-FFF2-40B4-BE49-F238E27FC236}">
                <a16:creationId xmlns:a16="http://schemas.microsoft.com/office/drawing/2014/main" id="{C9739D89-9FE9-4D47-8A5E-3C18FA8E1EE1}"/>
              </a:ext>
            </a:extLst>
          </p:cNvPr>
          <p:cNvSpPr txBox="1"/>
          <p:nvPr/>
        </p:nvSpPr>
        <p:spPr>
          <a:xfrm>
            <a:off x="158496" y="1914144"/>
            <a:ext cx="7222584" cy="5016758"/>
          </a:xfrm>
          <a:prstGeom prst="rect">
            <a:avLst/>
          </a:prstGeom>
          <a:noFill/>
        </p:spPr>
        <p:txBody>
          <a:bodyPr wrap="square" rtlCol="0">
            <a:spAutoFit/>
          </a:bodyPr>
          <a:lstStyle/>
          <a:p>
            <a:pPr marL="342900" indent="-342900">
              <a:buFont typeface="Arial" panose="020B0604020202020204" pitchFamily="34" charset="0"/>
              <a:buChar char="•"/>
            </a:pPr>
            <a:r>
              <a:rPr lang="en-IN" sz="1700" dirty="0">
                <a:solidFill>
                  <a:schemeClr val="tx1"/>
                </a:solidFill>
                <a:latin typeface="Trebuchet MS" panose="020B0603020202020204" pitchFamily="34" charset="0"/>
              </a:rPr>
              <a:t>Upper management didn’t construct a working definition of knowledge</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View that Knowledge Management was a subcategory within IT</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Reluctance in sharing of knowledge</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Lower management also believed there wasn’t meaningful incentive for knowledge sharing, and that the leverage accompanied with knowledge, outweighed the incentive to share. </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The knowledge sharing initiative was very much top down effort, middle management and operational staff lacked “buy-in” and input.</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Issues related to Psychological safety</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Issues resulting from their centralized and inward oriented practices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9;p21">
            <a:extLst>
              <a:ext uri="{FF2B5EF4-FFF2-40B4-BE49-F238E27FC236}">
                <a16:creationId xmlns:a16="http://schemas.microsoft.com/office/drawing/2014/main" id="{84A0CCFB-CB52-4381-A684-303585275BEC}"/>
              </a:ext>
            </a:extLst>
          </p:cNvPr>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Strategies Adopted</a:t>
            </a:r>
            <a:r>
              <a:rPr lang="en-IN" sz="2400" b="0" i="0" u="none" strike="noStrike" cap="none" dirty="0">
                <a:solidFill>
                  <a:srgbClr val="FF0000"/>
                </a:solidFill>
                <a:latin typeface="Trebuchet MS"/>
                <a:ea typeface="Trebuchet MS"/>
                <a:cs typeface="Trebuchet MS"/>
                <a:sym typeface="Trebuchet MS"/>
              </a:rPr>
              <a:t>  </a:t>
            </a:r>
            <a:endParaRPr dirty="0"/>
          </a:p>
        </p:txBody>
      </p:sp>
      <p:sp>
        <p:nvSpPr>
          <p:cNvPr id="4" name="TextBox 3">
            <a:extLst>
              <a:ext uri="{FF2B5EF4-FFF2-40B4-BE49-F238E27FC236}">
                <a16:creationId xmlns:a16="http://schemas.microsoft.com/office/drawing/2014/main" id="{E8335F2B-D9E9-4FB4-923F-A15C9ED92ADE}"/>
              </a:ext>
            </a:extLst>
          </p:cNvPr>
          <p:cNvSpPr txBox="1"/>
          <p:nvPr/>
        </p:nvSpPr>
        <p:spPr>
          <a:xfrm>
            <a:off x="395926" y="1828800"/>
            <a:ext cx="7070103"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rebuchet MS" panose="020B0603020202020204" pitchFamily="34" charset="0"/>
              </a:rPr>
              <a:t>Rejuvenation of practice groups</a:t>
            </a:r>
          </a:p>
          <a:p>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Modernizing the IT infrastructure </a:t>
            </a:r>
          </a:p>
          <a:p>
            <a:endParaRPr lang="en-US"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Fixing issues related to databases containing theoretical research</a:t>
            </a:r>
          </a:p>
          <a:p>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Connecting the bank with its widespread network of external knowledge partners</a:t>
            </a:r>
          </a:p>
          <a:p>
            <a:endParaRPr lang="en-IN"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Incentives for knowledge sharing</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Aid in achieving knowledge agenda</a:t>
            </a:r>
          </a:p>
          <a:p>
            <a:endParaRPr lang="en-US" dirty="0"/>
          </a:p>
        </p:txBody>
      </p:sp>
    </p:spTree>
    <p:extLst>
      <p:ext uri="{BB962C8B-B14F-4D97-AF65-F5344CB8AC3E}">
        <p14:creationId xmlns:p14="http://schemas.microsoft.com/office/powerpoint/2010/main" val="233700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dirty="0">
                <a:solidFill>
                  <a:srgbClr val="FF0000"/>
                </a:solidFill>
                <a:latin typeface="Trebuchet MS"/>
                <a:ea typeface="Trebuchet MS"/>
                <a:cs typeface="Trebuchet MS"/>
                <a:sym typeface="Trebuchet MS"/>
              </a:rPr>
              <a:t>Technology Adopted: SAP ERP</a:t>
            </a:r>
            <a:endParaRPr dirty="0"/>
          </a:p>
        </p:txBody>
      </p:sp>
      <p:sp>
        <p:nvSpPr>
          <p:cNvPr id="120" name="Google Shape;120;p21"/>
          <p:cNvSpPr/>
          <p:nvPr/>
        </p:nvSpPr>
        <p:spPr>
          <a:xfrm>
            <a:off x="518400" y="1828800"/>
            <a:ext cx="686268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896517C9-B346-4E5E-A2A2-0AE5152A735E}"/>
              </a:ext>
            </a:extLst>
          </p:cNvPr>
          <p:cNvSpPr txBox="1"/>
          <p:nvPr/>
        </p:nvSpPr>
        <p:spPr>
          <a:xfrm>
            <a:off x="195072" y="2060448"/>
            <a:ext cx="7186008" cy="3493264"/>
          </a:xfrm>
          <a:prstGeom prst="rect">
            <a:avLst/>
          </a:prstGeom>
          <a:noFill/>
        </p:spPr>
        <p:txBody>
          <a:bodyPr wrap="square" rtlCol="0">
            <a:spAutoFit/>
          </a:bodyPr>
          <a:lstStyle/>
          <a:p>
            <a:r>
              <a:rPr lang="en-IN" sz="1700" dirty="0">
                <a:latin typeface="Trebuchet MS" panose="020B0603020202020204" pitchFamily="34" charset="0"/>
              </a:rPr>
              <a:t>Primary engine for I.T. improvement. </a:t>
            </a:r>
          </a:p>
          <a:p>
            <a:endParaRPr lang="en-IN" sz="1700" dirty="0">
              <a:latin typeface="Trebuchet MS" panose="020B0603020202020204" pitchFamily="34" charset="0"/>
            </a:endParaRPr>
          </a:p>
          <a:p>
            <a:r>
              <a:rPr lang="en-IN" sz="1700" dirty="0">
                <a:latin typeface="Trebuchet MS" panose="020B0603020202020204" pitchFamily="34" charset="0"/>
              </a:rPr>
              <a:t>Replaced disparate administrative systems and created a unified I.T. environment so that the same business processes could be used in Washington and in the 100 or so field offices. </a:t>
            </a:r>
          </a:p>
          <a:p>
            <a:endParaRPr lang="en-IN" sz="1700" dirty="0">
              <a:latin typeface="Trebuchet MS" panose="020B0603020202020204" pitchFamily="34" charset="0"/>
            </a:endParaRPr>
          </a:p>
          <a:p>
            <a:r>
              <a:rPr lang="en-IN" sz="1700" dirty="0">
                <a:latin typeface="Trebuchet MS" panose="020B0603020202020204" pitchFamily="34" charset="0"/>
              </a:rPr>
              <a:t>Eight SAP components—SAP Financials, SAP Fund Management, SAP Controlling, SAP Materials Management, SAP Project Management, SAP Project System, SAP Human Resources-Travel Management and SAP Enterprise Buyer—were brought in to streamline procurement, materials management, project systems and financial reporting.</a:t>
            </a:r>
          </a:p>
          <a:p>
            <a:endParaRPr lang="en-IN" sz="1700" dirty="0">
              <a:latin typeface="Trebuchet MS" panose="020B0603020202020204" pitchFamily="34" charset="0"/>
            </a:endParaRPr>
          </a:p>
          <a:p>
            <a:endParaRPr lang="en-IN" sz="17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6388</TotalTime>
  <Words>1436</Words>
  <Application>Microsoft Office PowerPoint</Application>
  <PresentationFormat>On-screen Show (4:3)</PresentationFormat>
  <Paragraphs>189</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MAINAKI SARAF</cp:lastModifiedBy>
  <cp:revision>41</cp:revision>
  <dcterms:modified xsi:type="dcterms:W3CDTF">2020-04-15T12:08:36Z</dcterms:modified>
</cp:coreProperties>
</file>