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46C55-2F53-41EC-8830-741F91C6F119}" type="datetimeFigureOut">
              <a:rPr lang="en-IN" smtClean="0"/>
              <a:pPr/>
              <a:t>10-10-2025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B100F-B8FA-464B-91A4-0A162AEE6F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8318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B100F-B8FA-464B-91A4-0A162AEE6FCC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08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600" dirty="0"/>
              <a:t>IPL Player Performance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4180498"/>
            <a:ext cx="8737600" cy="1764323"/>
          </a:xfrm>
        </p:spPr>
        <p:txBody>
          <a:bodyPr>
            <a:normAutofit fontScale="47500" lnSpcReduction="20000"/>
          </a:bodyPr>
          <a:lstStyle/>
          <a:p>
            <a:r>
              <a:rPr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Review</a:t>
            </a:r>
          </a:p>
          <a:p>
            <a:r>
              <a:rPr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 </a:t>
            </a:r>
            <a:endParaRPr lang="en-US" sz="3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3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A.Akash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(22481a1217)                                                                      B. Vijay Babu (23485a1203) </a:t>
            </a:r>
          </a:p>
          <a:p>
            <a:pPr algn="l"/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</a:t>
            </a:r>
          </a:p>
          <a:p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B. N. </a:t>
            </a:r>
            <a:r>
              <a:rPr lang="en-US" sz="3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Siddardha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(22481a1230)                  </a:t>
            </a:r>
            <a:endParaRPr sz="3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Date: 10-10-2025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6D33E34-8061-37BD-09EB-481CA1F2C8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b="27386"/>
          <a:stretch>
            <a:fillRect/>
          </a:stretch>
        </p:blipFill>
        <p:spPr>
          <a:xfrm>
            <a:off x="19665" y="983226"/>
            <a:ext cx="8737600" cy="4699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5CA78DA-1298-16A9-1144-35E124E856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25710" t="2866" r="48874" b="30222"/>
          <a:stretch>
            <a:fillRect/>
          </a:stretch>
        </p:blipFill>
        <p:spPr>
          <a:xfrm>
            <a:off x="6923314" y="0"/>
            <a:ext cx="2220686" cy="4330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Source: IPL player statistics dataset (season-wise)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Includes batting, bowling, and fielding stats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Sample Players: MS Dhoni, </a:t>
            </a:r>
            <a:r>
              <a:rPr lang="en-US" sz="2400" dirty="0"/>
              <a:t>K L Rahul</a:t>
            </a:r>
            <a:r>
              <a:rPr sz="2400" dirty="0"/>
              <a:t>,</a:t>
            </a:r>
            <a:r>
              <a:rPr lang="en-US" sz="2400" dirty="0"/>
              <a:t> Rohit Sharma, Virat Kohli</a:t>
            </a:r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Total Features: Matches, Runs, Wickets, Strike Rate, etc.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Data Preprocessing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Missing Value Handling: 'No stats' → </a:t>
            </a:r>
            <a:r>
              <a:rPr sz="2400" dirty="0" err="1"/>
              <a:t>NaN</a:t>
            </a:r>
            <a:r>
              <a:rPr sz="2400" dirty="0"/>
              <a:t> → dropped rows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Data Type Conversion: String to Numeric (e.g., </a:t>
            </a:r>
            <a:r>
              <a:rPr sz="2400" dirty="0" err="1"/>
              <a:t>to_numeric</a:t>
            </a:r>
            <a:r>
              <a:rPr sz="2400" dirty="0"/>
              <a:t>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Feature Selection: Only relevant features for batting/bowling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Used Pandas, NumPy for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5FA4F02-ECC7-C218-329A-E2182F73CF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50000" t="6114" b="27103"/>
          <a:stretch>
            <a:fillRect/>
          </a:stretch>
        </p:blipFill>
        <p:spPr>
          <a:xfrm>
            <a:off x="0" y="0"/>
            <a:ext cx="6654054" cy="65833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Machine Learning Model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b="1" dirty="0" smtClean="0"/>
              <a:t>Algorithm:</a:t>
            </a:r>
            <a:r>
              <a:rPr lang="en-US" sz="2400" dirty="0" smtClean="0"/>
              <a:t> Linear Regression (from </a:t>
            </a:r>
            <a:r>
              <a:rPr lang="en-US" sz="2400" dirty="0" err="1" smtClean="0"/>
              <a:t>sklearn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b="1" dirty="0" smtClean="0"/>
              <a:t>Reason: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dirty="0" smtClean="0"/>
              <a:t>Simple and interpretable model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dirty="0" smtClean="0"/>
              <a:t>Assumes a linear relationship between features and target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Works well when data has a linear trend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dirty="0" smtClean="0"/>
              <a:t>Fast training and prediction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Suitable for small to medium-sized tabular </a:t>
            </a:r>
            <a:r>
              <a:rPr lang="en-US" sz="2400" dirty="0" smtClean="0"/>
              <a:t>datasets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Used separately for predicting </a:t>
            </a:r>
            <a:r>
              <a:rPr lang="en-US" sz="2400" b="1" dirty="0" smtClean="0"/>
              <a:t>batting runs</a:t>
            </a:r>
            <a:r>
              <a:rPr lang="en-US" sz="2400" dirty="0" smtClean="0"/>
              <a:t> and </a:t>
            </a:r>
            <a:r>
              <a:rPr lang="en-US" sz="2400" b="1" dirty="0" smtClean="0"/>
              <a:t>bowling </a:t>
            </a:r>
            <a:r>
              <a:rPr lang="en-US" sz="2400" b="1" dirty="0" smtClean="0"/>
              <a:t>wickets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Requires preprocessing like handling missing values and numeric conversion (done in code)</a:t>
            </a:r>
            <a:endParaRPr lang="en-US" sz="2400" dirty="0" smtClean="0"/>
          </a:p>
          <a:p>
            <a:pPr lvl="1" algn="just">
              <a:buNone/>
            </a:pPr>
            <a:r>
              <a:rPr lang="en-US" sz="2400" dirty="0" smtClean="0"/>
              <a:t> 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endParaRPr lang="en-US" sz="2000" b="1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F0516AF-8FAD-3169-3E5F-541552E6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-4220" t="-3348" r="44768" b="29284"/>
          <a:stretch>
            <a:fillRect/>
          </a:stretch>
        </p:blipFill>
        <p:spPr>
          <a:xfrm>
            <a:off x="3949291" y="1125415"/>
            <a:ext cx="5194709" cy="4793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Performance</a:t>
            </a:r>
            <a:r>
              <a:rPr dirty="0"/>
              <a:t>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/>
              <a:t>Metrics Used:</a:t>
            </a:r>
            <a:endParaRPr sz="2400" dirty="0"/>
          </a:p>
          <a:p>
            <a:r>
              <a:rPr sz="2400" dirty="0"/>
              <a:t>Mean Squared Error (MSE)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R² Score (Coefficient of Determination)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Evaluated separately for batting and bowling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1AAC26B-EF26-8098-97B4-FB98EB89C9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47300" r="17367" b="27082"/>
          <a:stretch>
            <a:fillRect/>
          </a:stretch>
        </p:blipFill>
        <p:spPr>
          <a:xfrm>
            <a:off x="0" y="1069258"/>
            <a:ext cx="3087328" cy="4719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Model Execution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System matches players and predicts:</a:t>
            </a:r>
            <a:endParaRPr lang="en-US" sz="2400" dirty="0"/>
          </a:p>
          <a:p>
            <a:endParaRPr sz="2400" dirty="0"/>
          </a:p>
          <a:p>
            <a:r>
              <a:rPr lang="en-US" sz="2400" dirty="0"/>
              <a:t>User inputs partial/full player name via CLI</a:t>
            </a:r>
          </a:p>
          <a:p>
            <a:endParaRPr lang="en-US" sz="2400" dirty="0"/>
          </a:p>
          <a:p>
            <a:r>
              <a:rPr sz="2400" dirty="0"/>
              <a:t>Predicted Runs Scored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Predicted Wickets Taken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Example players: MS Dhoni, Ruturaj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E8DBE0B-950C-9783-D21B-3108CA30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894" t="-2082" r="-894" b="27081"/>
          <a:stretch>
            <a:fillRect/>
          </a:stretch>
        </p:blipFill>
        <p:spPr>
          <a:xfrm>
            <a:off x="272026" y="612500"/>
            <a:ext cx="8737600" cy="48542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Conclusion &amp;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Successfully built ML models for player performance prediction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Implemented data cleaning and model training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CLI tool for real-time predictions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Future Scope: Live data scraping, </a:t>
            </a:r>
            <a:r>
              <a:rPr lang="en-US" sz="2400" dirty="0"/>
              <a:t> </a:t>
            </a:r>
            <a:r>
              <a:rPr sz="2400" dirty="0"/>
              <a:t>GUI/Da</a:t>
            </a:r>
            <a:r>
              <a:rPr lang="en-IN" sz="2400" dirty="0" err="1"/>
              <a:t>shboard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</a:t>
            </a:r>
            <a:r>
              <a:rPr lang="en-IN" sz="2400" dirty="0"/>
              <a:t>  </a:t>
            </a:r>
            <a:r>
              <a:rPr lang="en-IN" sz="3600" dirty="0"/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6469CF0-C6EC-E7E3-E004-91BF713C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-430" t="-3210" r="430" b="28524"/>
          <a:stretch>
            <a:fillRect/>
          </a:stretch>
        </p:blipFill>
        <p:spPr>
          <a:xfrm>
            <a:off x="0" y="274638"/>
            <a:ext cx="9144000" cy="50586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289</Words>
  <Application>Microsoft Office PowerPoint</Application>
  <PresentationFormat>On-screen Show (4:3)</PresentationFormat>
  <Paragraphs>62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IPL Player Performance Prediction using Machine Learning</vt:lpstr>
      <vt:lpstr>Dataset Overview</vt:lpstr>
      <vt:lpstr>Data Preprocessing Techniques</vt:lpstr>
      <vt:lpstr>Machine Learning Model Used</vt:lpstr>
      <vt:lpstr>Performance Metrics</vt:lpstr>
      <vt:lpstr>Model Execution &amp; Output</vt:lpstr>
      <vt:lpstr>Conclusion &amp; 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Player Performance Prediction using Machine Learning</dc:title>
  <dc:subject/>
  <dc:creator/>
  <cp:keywords/>
  <dc:description>generated using python-pptx</dc:description>
  <cp:lastModifiedBy>admin</cp:lastModifiedBy>
  <cp:revision>8</cp:revision>
  <dcterms:created xsi:type="dcterms:W3CDTF">2013-01-27T09:14:16Z</dcterms:created>
  <dcterms:modified xsi:type="dcterms:W3CDTF">2025-10-10T05:19:57Z</dcterms:modified>
  <cp:category/>
</cp:coreProperties>
</file>