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546C55-2F53-41EC-8830-741F91C6F119}" type="datetimeFigureOut">
              <a:rPr lang="en-IN" smtClean="0"/>
              <a:pPr/>
              <a:t>15-10-2025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24B100F-B8FA-464B-91A4-0A162AEE6FCC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1884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4B100F-B8FA-464B-91A4-0A162AEE6FCC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0850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3600" dirty="0"/>
              <a:t>IPL Player Performance Prediction using Machine Learning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06400" y="4180498"/>
            <a:ext cx="8737600" cy="1764323"/>
          </a:xfrm>
        </p:spPr>
        <p:txBody>
          <a:bodyPr>
            <a:normAutofit fontScale="47500" lnSpcReduction="20000"/>
          </a:bodyPr>
          <a:lstStyle/>
          <a:p>
            <a:r>
              <a:rPr sz="3800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Project Review</a:t>
            </a:r>
          </a:p>
          <a:p>
            <a:r>
              <a:rPr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Presented by: </a:t>
            </a:r>
            <a:endParaRPr lang="en-US"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pPr algn="l"/>
            <a:r>
              <a:rPr lang="en-US" sz="3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A.Akash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(22481a1217)                                                                      B. Vijay Babu (23485a1203) </a:t>
            </a:r>
          </a:p>
          <a:p>
            <a:pPr algn="l"/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                                      </a:t>
            </a:r>
          </a:p>
          <a:p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B. N. </a:t>
            </a:r>
            <a:r>
              <a:rPr lang="en-US" sz="3800" b="1" dirty="0" err="1">
                <a:solidFill>
                  <a:schemeClr val="tx1">
                    <a:lumMod val="95000"/>
                    <a:lumOff val="5000"/>
                  </a:schemeClr>
                </a:solidFill>
              </a:rPr>
              <a:t>Siddardha</a:t>
            </a:r>
            <a:r>
              <a:rPr lang="en-US"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(22481a1230)                  </a:t>
            </a:r>
            <a:endParaRPr sz="3800" b="1" dirty="0">
              <a:solidFill>
                <a:schemeClr val="tx1">
                  <a:lumMod val="95000"/>
                  <a:lumOff val="5000"/>
                </a:schemeClr>
              </a:solidFill>
            </a:endParaRPr>
          </a:p>
          <a:p>
            <a:r>
              <a:rPr sz="3800" b="1" dirty="0">
                <a:solidFill>
                  <a:schemeClr val="tx1">
                    <a:lumMod val="95000"/>
                    <a:lumOff val="5000"/>
                  </a:schemeClr>
                </a:solidFill>
              </a:rPr>
              <a:t>Date: 10-10-2025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6D33E34-8061-37BD-09EB-481CA1F2C813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b="27386"/>
          <a:stretch>
            <a:fillRect/>
          </a:stretch>
        </p:blipFill>
        <p:spPr>
          <a:xfrm>
            <a:off x="19665" y="983226"/>
            <a:ext cx="8737600" cy="469981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5CA78DA-1298-16A9-1144-35E124E8567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25710" t="2866" r="48874" b="30222"/>
          <a:stretch>
            <a:fillRect/>
          </a:stretch>
        </p:blipFill>
        <p:spPr>
          <a:xfrm>
            <a:off x="6923314" y="0"/>
            <a:ext cx="2220686" cy="4330840"/>
          </a:xfrm>
          <a:prstGeom prst="rect">
            <a:avLst/>
          </a:prstGeom>
          <a:solidFill>
            <a:schemeClr val="tx2">
              <a:lumMod val="20000"/>
              <a:lumOff val="80000"/>
            </a:schemeClr>
          </a:solidFill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Source: IPL player statistics dataset (season-wise)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Includes batting, bowling, and fielding stats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Sample Players: MS Dhoni, </a:t>
            </a:r>
            <a:r>
              <a:rPr lang="en-US" sz="2400" dirty="0"/>
              <a:t>K L Rahul</a:t>
            </a:r>
            <a:r>
              <a:rPr sz="2400" dirty="0"/>
              <a:t>,</a:t>
            </a:r>
            <a:r>
              <a:rPr lang="en-US" sz="2400" dirty="0"/>
              <a:t> Rohit Sharma, Virat Kohli</a:t>
            </a:r>
          </a:p>
          <a:p>
            <a:pPr marL="0" indent="0">
              <a:buNone/>
            </a:pPr>
            <a:endParaRPr sz="2400" dirty="0"/>
          </a:p>
          <a:p>
            <a:r>
              <a:rPr sz="2400" dirty="0"/>
              <a:t>Total Features: Matches, Runs, Wickets, Strike Rate, etc.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Data Preprocessing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Missing Value Handling: 'No stats' → </a:t>
            </a:r>
            <a:r>
              <a:rPr sz="2400" dirty="0" err="1"/>
              <a:t>NaN</a:t>
            </a:r>
            <a:r>
              <a:rPr sz="2400" dirty="0"/>
              <a:t> → dropped rows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Data Type Conversion: String to Numeric (e.g., </a:t>
            </a:r>
            <a:r>
              <a:rPr sz="2400" dirty="0" err="1"/>
              <a:t>to_numeric</a:t>
            </a:r>
            <a:r>
              <a:rPr sz="2400" dirty="0"/>
              <a:t>)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Feature Selection: Only relevant features for batting/bowling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Used Pandas, NumPy for preprocessing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5FA4F02-ECC7-C218-329A-E2182F73CF9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50000" t="6114" b="27103"/>
          <a:stretch>
            <a:fillRect/>
          </a:stretch>
        </p:blipFill>
        <p:spPr>
          <a:xfrm>
            <a:off x="0" y="0"/>
            <a:ext cx="6654054" cy="6583362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Machine Learning Model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buNone/>
            </a:pPr>
            <a:r>
              <a:rPr lang="en-US" sz="2400" b="1" dirty="0"/>
              <a:t>Algorithm:</a:t>
            </a:r>
            <a:r>
              <a:rPr lang="en-US" sz="2400" dirty="0"/>
              <a:t> Linear Regression (from </a:t>
            </a:r>
            <a:r>
              <a:rPr lang="en-US" sz="2400" dirty="0" err="1"/>
              <a:t>sklearn</a:t>
            </a:r>
            <a:r>
              <a:rPr lang="en-US" sz="2400" dirty="0"/>
              <a:t>)</a:t>
            </a:r>
          </a:p>
          <a:p>
            <a:pPr>
              <a:buNone/>
            </a:pPr>
            <a:r>
              <a:rPr lang="en-US" sz="2400" b="1" dirty="0"/>
              <a:t>Reason: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Simple and interpretable model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Assumes a linear relationship between features and target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Works well when data has a linear trend</a:t>
            </a:r>
          </a:p>
          <a:p>
            <a:pPr lvl="1">
              <a:buFont typeface="Arial" pitchFamily="34" charset="0"/>
              <a:buChar char="•"/>
            </a:pPr>
            <a:r>
              <a:rPr lang="en-US" sz="2400" b="1" dirty="0"/>
              <a:t> </a:t>
            </a:r>
            <a:r>
              <a:rPr lang="en-US" sz="2400" dirty="0"/>
              <a:t>Fast training and prediction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Suitable for small to medium-sized tabular datasets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Used separately for predicting </a:t>
            </a:r>
            <a:r>
              <a:rPr lang="en-US" sz="2400" b="1" dirty="0"/>
              <a:t>batting runs</a:t>
            </a:r>
            <a:r>
              <a:rPr lang="en-US" sz="2400" dirty="0"/>
              <a:t> and </a:t>
            </a:r>
            <a:r>
              <a:rPr lang="en-US" sz="2400" b="1" dirty="0"/>
              <a:t>bowling wickets</a:t>
            </a:r>
          </a:p>
          <a:p>
            <a:pPr lvl="1">
              <a:buFont typeface="Arial" pitchFamily="34" charset="0"/>
              <a:buChar char="•"/>
            </a:pPr>
            <a:r>
              <a:rPr lang="en-US" sz="2400" dirty="0"/>
              <a:t>Requires preprocessing like handling missing values and numeric conversion (done in code)</a:t>
            </a:r>
          </a:p>
          <a:p>
            <a:pPr lvl="1" algn="just">
              <a:buNone/>
            </a:pPr>
            <a:r>
              <a:rPr lang="en-US" sz="2400" dirty="0"/>
              <a:t> </a:t>
            </a:r>
          </a:p>
          <a:p>
            <a:pPr lvl="1">
              <a:buNone/>
            </a:pPr>
            <a:endParaRPr lang="en-US" sz="2400" dirty="0"/>
          </a:p>
          <a:p>
            <a:pPr lvl="1">
              <a:buNone/>
            </a:pPr>
            <a:endParaRPr lang="en-US" sz="2400" dirty="0"/>
          </a:p>
          <a:p>
            <a:pPr lvl="1">
              <a:buFont typeface="Arial" pitchFamily="34" charset="0"/>
              <a:buChar char="•"/>
            </a:pPr>
            <a:endParaRPr lang="en-US" sz="2000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F0516AF-8FAD-3169-3E5F-541552E60F4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PencilSketch/>
                    </a14:imgEffect>
                  </a14:imgLayer>
                </a14:imgProps>
              </a:ext>
            </a:extLst>
          </a:blip>
          <a:srcRect l="-4220" t="-3348" r="44768" b="29284"/>
          <a:stretch>
            <a:fillRect/>
          </a:stretch>
        </p:blipFill>
        <p:spPr>
          <a:xfrm>
            <a:off x="3949291" y="1125415"/>
            <a:ext cx="5194709" cy="479360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3600" dirty="0"/>
              <a:t>Performance</a:t>
            </a:r>
            <a:r>
              <a:rPr dirty="0"/>
              <a:t> </a:t>
            </a:r>
            <a:r>
              <a:rPr sz="3600" dirty="0"/>
              <a:t>Metrics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en-IN" sz="2400" b="1" dirty="0"/>
                  <a:t>Metrics Used:</a:t>
                </a:r>
                <a:endParaRPr lang="en-IN" sz="2400" dirty="0"/>
              </a:p>
              <a:p>
                <a:r>
                  <a:rPr lang="en-IN" sz="2400" dirty="0"/>
                  <a:t>Mean Squared Error (MSE)</a:t>
                </a:r>
              </a:p>
              <a:p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                       </a:t>
                </a:r>
                <a:r>
                  <a:rPr lang="en-IN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IN" sz="2400"/>
                      <m:t>MSE</m:t>
                    </m:r>
                    <m:r>
                      <a:rPr lang="en-IN" sz="2400"/>
                      <m:t>=</m:t>
                    </m:r>
                    <m:f>
                      <m:fPr>
                        <m:ctrlPr>
                          <a:rPr lang="ar-AE" sz="2400" i="1"/>
                        </m:ctrlPr>
                      </m:fPr>
                      <m:num>
                        <m:r>
                          <a:rPr lang="ar-AE" sz="2400"/>
                          <m:t>1</m:t>
                        </m:r>
                      </m:num>
                      <m:den>
                        <m:r>
                          <a:rPr lang="ar-AE" sz="2400" i="1"/>
                          <m:t>𝑛</m:t>
                        </m:r>
                      </m:den>
                    </m:f>
                    <m:nary>
                      <m:naryPr>
                        <m:chr m:val="∑"/>
                        <m:grow m:val="on"/>
                        <m:ctrlPr>
                          <a:rPr lang="ar-AE" sz="2400" i="1"/>
                        </m:ctrlPr>
                      </m:naryPr>
                      <m:sub>
                        <m:r>
                          <a:rPr lang="ar-AE" sz="2400" i="1"/>
                          <m:t>𝑖</m:t>
                        </m:r>
                        <m:r>
                          <a:rPr lang="ar-AE" sz="2400"/>
                          <m:t>=</m:t>
                        </m:r>
                        <m:r>
                          <a:rPr lang="ar-AE" sz="2400"/>
                          <m:t>1</m:t>
                        </m:r>
                      </m:sub>
                      <m:sup>
                        <m:r>
                          <a:rPr lang="ar-AE" sz="2400" i="1"/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ar-AE" sz="2400" i="1"/>
                            </m:ctrlPr>
                          </m:sSupPr>
                          <m:e>
                            <m:d>
                              <m:dPr>
                                <m:ctrlPr>
                                  <a:rPr lang="ar-AE" sz="2400" i="1"/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ar-AE" sz="2400" i="1"/>
                                    </m:ctrlPr>
                                  </m:sSubPr>
                                  <m:e>
                                    <m:r>
                                      <a:rPr lang="ar-AE" sz="2400" i="1"/>
                                      <m:t>𝑦</m:t>
                                    </m:r>
                                  </m:e>
                                  <m:sub>
                                    <m:r>
                                      <a:rPr lang="ar-AE" sz="2400" i="1"/>
                                      <m:t>𝑖</m:t>
                                    </m:r>
                                  </m:sub>
                                </m:sSub>
                                <m:r>
                                  <a:rPr lang="ar-AE" sz="2400"/>
                                  <m:t>−</m:t>
                                </m:r>
                                <m:sSub>
                                  <m:sSubPr>
                                    <m:ctrlPr>
                                      <a:rPr lang="ar-AE" sz="2400" i="1"/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̂"/>
                                        <m:ctrlPr>
                                          <a:rPr lang="ar-AE" sz="2400" i="1"/>
                                        </m:ctrlPr>
                                      </m:accPr>
                                      <m:e>
                                        <m:r>
                                          <a:rPr lang="ar-AE" sz="2400" i="1"/>
                                          <m:t>𝑦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ar-AE" sz="2400" i="1"/>
                                      <m:t>𝑖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ar-AE" sz="2400"/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endParaRPr lang="ar-AE" sz="2400" b="0" dirty="0"/>
              </a:p>
              <a:p>
                <a:pPr marL="0" indent="0">
                  <a:buNone/>
                </a:pPr>
                <a:r>
                  <a:rPr lang="ar-AE" sz="2400" b="0" dirty="0"/>
                  <a:t>                   </a:t>
                </a:r>
                <a:r>
                  <a:rPr lang="en-US" sz="2400" b="0" dirty="0"/>
                  <a:t>    </a:t>
                </a:r>
                <a:r>
                  <a:rPr lang="en-IN" sz="2400" b="1" dirty="0"/>
                  <a:t>Where: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4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</m:t>
                        </m:r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400" dirty="0"/>
                  <a:t>= </a:t>
                </a:r>
                <a:r>
                  <a:rPr lang="en-IN" sz="2400" dirty="0"/>
                  <a:t>actual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ar-AE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                             </m:t>
                        </m:r>
                        <m:acc>
                          <m:accPr>
                            <m:chr m:val="̂"/>
                            <m:ctrlPr>
                              <a:rPr lang="ar-AE" sz="24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ar-AE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ar-AE" sz="24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ar-AE" sz="2400" dirty="0"/>
                  <a:t>= </a:t>
                </a:r>
                <a:r>
                  <a:rPr lang="en-IN" sz="2400" dirty="0"/>
                  <a:t>predicted value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                             </m:t>
                    </m:r>
                    <m:r>
                      <a:rPr lang="en-IN" sz="2400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IN" sz="2400" dirty="0"/>
                  <a:t>= number of samples</a:t>
                </a:r>
              </a:p>
              <a:p>
                <a:pPr marL="0" indent="0">
                  <a:buNone/>
                </a:pPr>
                <a:endParaRPr lang="en-IN" sz="2400" dirty="0"/>
              </a:p>
              <a:p>
                <a:pPr marL="0" indent="0">
                  <a:buNone/>
                </a:pPr>
                <a:r>
                  <a:rPr lang="en-IN" sz="2400" dirty="0"/>
                  <a:t>     R² Score (Coefficient of Determination)</a:t>
                </a:r>
              </a:p>
              <a:p>
                <a:endParaRPr lang="en-IN" sz="2400" dirty="0"/>
              </a:p>
              <a:p>
                <a:r>
                  <a:rPr lang="en-IN" sz="2400" dirty="0"/>
                  <a:t>Evaluated separately for batting and bowling models</a:t>
                </a:r>
                <a:endParaRPr sz="24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37" t="-22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D1AAC26B-EF26-8098-97B4-FB98EB89C98B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20000"/>
          </a:blip>
          <a:srcRect l="47300" r="17367" b="27082"/>
          <a:stretch>
            <a:fillRect/>
          </a:stretch>
        </p:blipFill>
        <p:spPr>
          <a:xfrm>
            <a:off x="-98322" y="731837"/>
            <a:ext cx="3087328" cy="471948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Model Execution &amp;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System matches players and predicts:</a:t>
            </a:r>
            <a:endParaRPr lang="en-US" sz="2400" dirty="0"/>
          </a:p>
          <a:p>
            <a:endParaRPr sz="2400" dirty="0"/>
          </a:p>
          <a:p>
            <a:r>
              <a:rPr lang="en-US" sz="2400" dirty="0"/>
              <a:t>User inputs partial/full player name via CLI</a:t>
            </a:r>
          </a:p>
          <a:p>
            <a:endParaRPr lang="en-US" sz="2400" dirty="0"/>
          </a:p>
          <a:p>
            <a:r>
              <a:rPr sz="2400" dirty="0"/>
              <a:t>Predicted Runs Scored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Predicted Wickets Taken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Example players: MS Dhoni, Ruturaj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E8DBE0B-950C-9783-D21B-3108CA3099B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0000"/>
          </a:blip>
          <a:srcRect l="894" t="-2082" r="-894" b="27081"/>
          <a:stretch>
            <a:fillRect/>
          </a:stretch>
        </p:blipFill>
        <p:spPr>
          <a:xfrm>
            <a:off x="272026" y="612500"/>
            <a:ext cx="8737600" cy="4854235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48000">
              <a:schemeClr val="accent1">
                <a:lumMod val="45000"/>
                <a:lumOff val="55000"/>
              </a:schemeClr>
            </a:gs>
            <a:gs pos="53000">
              <a:schemeClr val="accent1">
                <a:lumMod val="45000"/>
                <a:lumOff val="55000"/>
              </a:schemeClr>
            </a:gs>
            <a:gs pos="95000">
              <a:schemeClr val="accent1">
                <a:lumMod val="30000"/>
                <a:lumOff val="70000"/>
              </a:schemeClr>
            </a:gs>
          </a:gsLst>
          <a:lin ang="5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3600" dirty="0"/>
              <a:t>Conclusion &amp; 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400" dirty="0"/>
              <a:t>Successfully built ML models for player performance prediction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Implemented data cleaning and model training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CLI tool for real-time predictions</a:t>
            </a:r>
            <a:endParaRPr lang="en-US" sz="2400" dirty="0"/>
          </a:p>
          <a:p>
            <a:endParaRPr sz="2400" dirty="0"/>
          </a:p>
          <a:p>
            <a:r>
              <a:rPr sz="2400" dirty="0"/>
              <a:t> Future Scope: Live data scraping, </a:t>
            </a:r>
            <a:r>
              <a:rPr lang="en-US" sz="2400" dirty="0"/>
              <a:t> </a:t>
            </a:r>
            <a:r>
              <a:rPr sz="2400" dirty="0"/>
              <a:t>GUI/Da</a:t>
            </a:r>
            <a:r>
              <a:rPr lang="en-IN" sz="2400" dirty="0" err="1"/>
              <a:t>shboard</a:t>
            </a:r>
            <a:endParaRPr lang="en-IN" sz="2400" dirty="0"/>
          </a:p>
          <a:p>
            <a:pPr marL="0" indent="0">
              <a:buNone/>
            </a:pPr>
            <a:r>
              <a:rPr lang="en-US" sz="2400" dirty="0"/>
              <a:t>                                             </a:t>
            </a:r>
            <a:r>
              <a:rPr lang="en-IN" sz="2400" dirty="0"/>
              <a:t>  </a:t>
            </a:r>
            <a:r>
              <a:rPr lang="en-IN" sz="3600" dirty="0"/>
              <a:t>Thank you!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6469CF0-C6EC-E7E3-E004-91BF713C8538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-430" t="-3210" r="430" b="28524"/>
          <a:stretch>
            <a:fillRect/>
          </a:stretch>
        </p:blipFill>
        <p:spPr>
          <a:xfrm>
            <a:off x="0" y="274638"/>
            <a:ext cx="9144000" cy="5058697"/>
          </a:xfrm>
          <a:prstGeom prst="rect">
            <a:avLst/>
          </a:prstGeom>
        </p:spPr>
      </p:pic>
    </p:spTree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159</TotalTime>
  <Words>327</Words>
  <Application>Microsoft Office PowerPoint</Application>
  <PresentationFormat>On-screen Show (4:3)</PresentationFormat>
  <Paragraphs>68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Cambria Math</vt:lpstr>
      <vt:lpstr>Office Theme</vt:lpstr>
      <vt:lpstr>IPL Player Performance Prediction using Machine Learning</vt:lpstr>
      <vt:lpstr>Dataset Overview</vt:lpstr>
      <vt:lpstr>Data Preprocessing Techniques</vt:lpstr>
      <vt:lpstr>Machine Learning Model Used</vt:lpstr>
      <vt:lpstr>Performance Metrics</vt:lpstr>
      <vt:lpstr>Model Execution &amp; Output</vt:lpstr>
      <vt:lpstr>Conclusion &amp; 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IPL Player Performance Prediction using Machine Learning</dc:title>
  <dc:subject/>
  <dc:creator>Obsr Expnd</dc:creator>
  <cp:keywords/>
  <dc:description>generated using python-pptx</dc:description>
  <cp:lastModifiedBy>Obsr Expnd</cp:lastModifiedBy>
  <cp:revision>10</cp:revision>
  <dcterms:created xsi:type="dcterms:W3CDTF">2013-01-27T09:14:16Z</dcterms:created>
  <dcterms:modified xsi:type="dcterms:W3CDTF">2025-10-15T13:07:42Z</dcterms:modified>
  <cp:category/>
</cp:coreProperties>
</file>