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B23A49015DEA7FB8B18440DEF6A1A4CD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2024-10-09T04:58:59Z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2eb0dba2c87444c0b34e72150f66fa21</vt:lpwstr>
  </property>
</Properties>
</file>