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2"/>
  </p:notesMasterIdLst>
  <p:sldIdLst>
    <p:sldId id="256" r:id="rId2"/>
    <p:sldId id="258" r:id="rId3"/>
    <p:sldId id="261" r:id="rId4"/>
    <p:sldId id="260" r:id="rId5"/>
    <p:sldId id="262" r:id="rId6"/>
    <p:sldId id="311" r:id="rId7"/>
    <p:sldId id="263" r:id="rId8"/>
    <p:sldId id="312" r:id="rId9"/>
    <p:sldId id="313" r:id="rId10"/>
    <p:sldId id="273" r:id="rId11"/>
  </p:sldIdLst>
  <p:sldSz cx="9144000" cy="5143500" type="screen16x9"/>
  <p:notesSz cx="6858000" cy="9144000"/>
  <p:embeddedFontLst>
    <p:embeddedFont>
      <p:font typeface="Anton" pitchFamily="2" charset="0"/>
      <p:regular r:id="rId13"/>
    </p:embeddedFont>
    <p:embeddedFont>
      <p:font typeface="Hind" panose="02000000000000000000" pitchFamily="2" charset="0"/>
      <p:regular r:id="rId14"/>
      <p:bold r:id="rId15"/>
    </p:embeddedFont>
    <p:embeddedFont>
      <p:font typeface="Hind Light" panose="02000000000000000000" pitchFamily="2" charset="0"/>
      <p:regular r:id="rId16"/>
    </p:embeddedFont>
    <p:embeddedFont>
      <p:font typeface="Nunito Light" pitchFamily="2" charset="0"/>
      <p:regular r:id="rId17"/>
      <p:italic r:id="rId18"/>
    </p:embeddedFont>
    <p:embeddedFont>
      <p:font typeface="Poppins"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1A67D0-E849-43B3-818D-BDCCC78BE60F}">
  <a:tblStyle styleId="{4A1A67D0-E849-43B3-818D-BDCCC78BE6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2049155d6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2049155d6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a1242414e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a1242414e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4"/>
        <p:cNvGrpSpPr/>
        <p:nvPr/>
      </p:nvGrpSpPr>
      <p:grpSpPr>
        <a:xfrm>
          <a:off x="0" y="0"/>
          <a:ext cx="0" cy="0"/>
          <a:chOff x="0" y="0"/>
          <a:chExt cx="0" cy="0"/>
        </a:xfrm>
      </p:grpSpPr>
      <p:sp>
        <p:nvSpPr>
          <p:cNvPr id="2315" name="Google Shape;2315;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6" name="Google Shape;2316;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79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5" name="Google Shape;2365;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5" name="Google Shape;2365;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1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5" name="Google Shape;2365;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323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0" name="Google Shape;10;p2"/>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933020" y="4114401"/>
            <a:ext cx="1656312" cy="1660374"/>
            <a:chOff x="2929375" y="236175"/>
            <a:chExt cx="805325" cy="807300"/>
          </a:xfrm>
        </p:grpSpPr>
        <p:sp>
          <p:nvSpPr>
            <p:cNvPr id="12" name="Google Shape;12;p2"/>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4302988" y="231550"/>
            <a:ext cx="538025" cy="157800"/>
            <a:chOff x="2575325" y="1348650"/>
            <a:chExt cx="538025" cy="157800"/>
          </a:xfrm>
        </p:grpSpPr>
        <p:sp>
          <p:nvSpPr>
            <p:cNvPr id="32" name="Google Shape;32;p2"/>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323639" y="4144000"/>
            <a:ext cx="925310" cy="943383"/>
            <a:chOff x="595389" y="1761100"/>
            <a:chExt cx="925310" cy="943383"/>
          </a:xfrm>
        </p:grpSpPr>
        <p:cxnSp>
          <p:nvCxnSpPr>
            <p:cNvPr id="36" name="Google Shape;36;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9" name="Google Shape;39;p2"/>
          <p:cNvGrpSpPr/>
          <p:nvPr/>
        </p:nvGrpSpPr>
        <p:grpSpPr>
          <a:xfrm>
            <a:off x="-262436" y="-403375"/>
            <a:ext cx="925310" cy="943383"/>
            <a:chOff x="595389" y="1761100"/>
            <a:chExt cx="925310" cy="943383"/>
          </a:xfrm>
        </p:grpSpPr>
        <p:cxnSp>
          <p:nvCxnSpPr>
            <p:cNvPr id="40" name="Google Shape;40;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1;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2" name="Google Shape;42;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43" name="Google Shape;43;p2"/>
          <p:cNvGrpSpPr/>
          <p:nvPr/>
        </p:nvGrpSpPr>
        <p:grpSpPr>
          <a:xfrm rot="5400000">
            <a:off x="7926547" y="2473475"/>
            <a:ext cx="1584577" cy="196549"/>
            <a:chOff x="750197" y="155825"/>
            <a:chExt cx="1584577" cy="196549"/>
          </a:xfrm>
        </p:grpSpPr>
        <p:sp>
          <p:nvSpPr>
            <p:cNvPr id="44" name="Google Shape;44;p2"/>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2"/>
          <p:cNvSpPr txBox="1">
            <a:spLocks noGrp="1"/>
          </p:cNvSpPr>
          <p:nvPr>
            <p:ph type="ctrTitle"/>
          </p:nvPr>
        </p:nvSpPr>
        <p:spPr>
          <a:xfrm>
            <a:off x="847200" y="1183975"/>
            <a:ext cx="3914100" cy="2460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2"/>
          <p:cNvSpPr txBox="1">
            <a:spLocks noGrp="1"/>
          </p:cNvSpPr>
          <p:nvPr>
            <p:ph type="subTitle" idx="1"/>
          </p:nvPr>
        </p:nvSpPr>
        <p:spPr>
          <a:xfrm>
            <a:off x="847125" y="3738100"/>
            <a:ext cx="39141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4" name="Google Shape;64;p2"/>
          <p:cNvSpPr>
            <a:spLocks noGrp="1"/>
          </p:cNvSpPr>
          <p:nvPr>
            <p:ph type="pic" idx="2"/>
          </p:nvPr>
        </p:nvSpPr>
        <p:spPr>
          <a:xfrm>
            <a:off x="4891175" y="1183975"/>
            <a:ext cx="3405600" cy="29406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93"/>
        <p:cNvGrpSpPr/>
        <p:nvPr/>
      </p:nvGrpSpPr>
      <p:grpSpPr>
        <a:xfrm>
          <a:off x="0" y="0"/>
          <a:ext cx="0" cy="0"/>
          <a:chOff x="0" y="0"/>
          <a:chExt cx="0" cy="0"/>
        </a:xfrm>
      </p:grpSpPr>
      <p:pic>
        <p:nvPicPr>
          <p:cNvPr id="2194" name="Google Shape;2194;p3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95" name="Google Shape;2195;p35"/>
          <p:cNvGrpSpPr/>
          <p:nvPr/>
        </p:nvGrpSpPr>
        <p:grpSpPr>
          <a:xfrm>
            <a:off x="-943205" y="812288"/>
            <a:ext cx="1656312" cy="1660374"/>
            <a:chOff x="2929375" y="236175"/>
            <a:chExt cx="805325" cy="807300"/>
          </a:xfrm>
        </p:grpSpPr>
        <p:sp>
          <p:nvSpPr>
            <p:cNvPr id="2196" name="Google Shape;2196;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5" name="Google Shape;2215;p35"/>
          <p:cNvGrpSpPr/>
          <p:nvPr/>
        </p:nvGrpSpPr>
        <p:grpSpPr>
          <a:xfrm>
            <a:off x="8236250" y="4715075"/>
            <a:ext cx="538025" cy="157800"/>
            <a:chOff x="2575325" y="1348650"/>
            <a:chExt cx="538025" cy="157800"/>
          </a:xfrm>
        </p:grpSpPr>
        <p:sp>
          <p:nvSpPr>
            <p:cNvPr id="2216" name="Google Shape;2216;p3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 name="Google Shape;2219;p35"/>
          <p:cNvGrpSpPr/>
          <p:nvPr/>
        </p:nvGrpSpPr>
        <p:grpSpPr>
          <a:xfrm>
            <a:off x="7735464" y="-403388"/>
            <a:ext cx="925310" cy="943383"/>
            <a:chOff x="595389" y="1761100"/>
            <a:chExt cx="925310" cy="943383"/>
          </a:xfrm>
        </p:grpSpPr>
        <p:cxnSp>
          <p:nvCxnSpPr>
            <p:cNvPr id="2220" name="Google Shape;2220;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1" name="Google Shape;2221;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2" name="Google Shape;2222;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3" name="Google Shape;2223;p35"/>
          <p:cNvGrpSpPr/>
          <p:nvPr/>
        </p:nvGrpSpPr>
        <p:grpSpPr>
          <a:xfrm>
            <a:off x="-577711" y="3820875"/>
            <a:ext cx="925310" cy="943383"/>
            <a:chOff x="595389" y="1761100"/>
            <a:chExt cx="925310" cy="943383"/>
          </a:xfrm>
        </p:grpSpPr>
        <p:cxnSp>
          <p:nvCxnSpPr>
            <p:cNvPr id="2224" name="Google Shape;2224;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5" name="Google Shape;2225;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6" name="Google Shape;2226;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7" name="Google Shape;2227;p35"/>
          <p:cNvGrpSpPr/>
          <p:nvPr/>
        </p:nvGrpSpPr>
        <p:grpSpPr>
          <a:xfrm>
            <a:off x="305597" y="213225"/>
            <a:ext cx="1584577" cy="196549"/>
            <a:chOff x="750197" y="155825"/>
            <a:chExt cx="1584577" cy="196549"/>
          </a:xfrm>
        </p:grpSpPr>
        <p:sp>
          <p:nvSpPr>
            <p:cNvPr id="2228" name="Google Shape;2228;p3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35"/>
          <p:cNvGrpSpPr/>
          <p:nvPr/>
        </p:nvGrpSpPr>
        <p:grpSpPr>
          <a:xfrm>
            <a:off x="8313670" y="2728488"/>
            <a:ext cx="1656312" cy="1660374"/>
            <a:chOff x="2929375" y="236175"/>
            <a:chExt cx="805325" cy="807300"/>
          </a:xfrm>
        </p:grpSpPr>
        <p:sp>
          <p:nvSpPr>
            <p:cNvPr id="2247" name="Google Shape;2247;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66" name="Google Shape;2266;p35"/>
          <p:cNvPicPr preferRelativeResize="0"/>
          <p:nvPr/>
        </p:nvPicPr>
        <p:blipFill rotWithShape="1">
          <a:blip r:embed="rId3">
            <a:alphaModFix/>
          </a:blip>
          <a:srcRect l="22484" r="10795"/>
          <a:stretch/>
        </p:blipFill>
        <p:spPr>
          <a:xfrm>
            <a:off x="5704419" y="1382887"/>
            <a:ext cx="2386925" cy="2386851"/>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pic>
        <p:nvPicPr>
          <p:cNvPr id="66" name="Google Shape;66;p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7" name="Google Shape;67;p3"/>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3"/>
          <p:cNvGrpSpPr/>
          <p:nvPr/>
        </p:nvGrpSpPr>
        <p:grpSpPr>
          <a:xfrm>
            <a:off x="7933020" y="4114401"/>
            <a:ext cx="1656312" cy="1660374"/>
            <a:chOff x="2929375" y="236175"/>
            <a:chExt cx="805325" cy="807300"/>
          </a:xfrm>
        </p:grpSpPr>
        <p:sp>
          <p:nvSpPr>
            <p:cNvPr id="69" name="Google Shape;69;p3"/>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3"/>
          <p:cNvGrpSpPr/>
          <p:nvPr/>
        </p:nvGrpSpPr>
        <p:grpSpPr>
          <a:xfrm>
            <a:off x="8565939" y="2998375"/>
            <a:ext cx="925310" cy="943383"/>
            <a:chOff x="595389" y="1761100"/>
            <a:chExt cx="925310" cy="943383"/>
          </a:xfrm>
        </p:grpSpPr>
        <p:cxnSp>
          <p:nvCxnSpPr>
            <p:cNvPr id="89" name="Google Shape;89;p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92" name="Google Shape;92;p3"/>
          <p:cNvGrpSpPr/>
          <p:nvPr/>
        </p:nvGrpSpPr>
        <p:grpSpPr>
          <a:xfrm>
            <a:off x="-316986" y="627862"/>
            <a:ext cx="925310" cy="943383"/>
            <a:chOff x="595389" y="1761100"/>
            <a:chExt cx="925310" cy="943383"/>
          </a:xfrm>
        </p:grpSpPr>
        <p:cxnSp>
          <p:nvCxnSpPr>
            <p:cNvPr id="93" name="Google Shape;93;p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96" name="Google Shape;96;p3"/>
          <p:cNvGrpSpPr/>
          <p:nvPr/>
        </p:nvGrpSpPr>
        <p:grpSpPr>
          <a:xfrm>
            <a:off x="958410" y="4505112"/>
            <a:ext cx="1584577" cy="196549"/>
            <a:chOff x="750197" y="155825"/>
            <a:chExt cx="1584577" cy="196549"/>
          </a:xfrm>
        </p:grpSpPr>
        <p:sp>
          <p:nvSpPr>
            <p:cNvPr id="97" name="Google Shape;97;p3"/>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3"/>
          <p:cNvSpPr txBox="1">
            <a:spLocks noGrp="1"/>
          </p:cNvSpPr>
          <p:nvPr>
            <p:ph type="title"/>
          </p:nvPr>
        </p:nvSpPr>
        <p:spPr>
          <a:xfrm>
            <a:off x="4063762" y="2309550"/>
            <a:ext cx="4030500" cy="9048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
          <p:cNvSpPr txBox="1">
            <a:spLocks noGrp="1"/>
          </p:cNvSpPr>
          <p:nvPr>
            <p:ph type="title" idx="2" hasCustomPrompt="1"/>
          </p:nvPr>
        </p:nvSpPr>
        <p:spPr>
          <a:xfrm>
            <a:off x="5548308" y="1494475"/>
            <a:ext cx="1061400" cy="7197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rtl="0">
              <a:spcBef>
                <a:spcPts val="0"/>
              </a:spcBef>
              <a:spcAft>
                <a:spcPts val="0"/>
              </a:spcAft>
              <a:buSzPts val="4800"/>
              <a:buNone/>
              <a:defRPr sz="36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3"/>
          <p:cNvSpPr txBox="1">
            <a:spLocks noGrp="1"/>
          </p:cNvSpPr>
          <p:nvPr>
            <p:ph type="subTitle" idx="1"/>
          </p:nvPr>
        </p:nvSpPr>
        <p:spPr>
          <a:xfrm>
            <a:off x="4063750" y="3309725"/>
            <a:ext cx="40305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3"/>
          <p:cNvSpPr>
            <a:spLocks noGrp="1"/>
          </p:cNvSpPr>
          <p:nvPr>
            <p:ph type="pic" idx="3"/>
          </p:nvPr>
        </p:nvSpPr>
        <p:spPr>
          <a:xfrm>
            <a:off x="958388" y="98685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8"/>
        <p:cNvGrpSpPr/>
        <p:nvPr/>
      </p:nvGrpSpPr>
      <p:grpSpPr>
        <a:xfrm>
          <a:off x="0" y="0"/>
          <a:ext cx="0" cy="0"/>
          <a:chOff x="0" y="0"/>
          <a:chExt cx="0" cy="0"/>
        </a:xfrm>
      </p:grpSpPr>
      <p:pic>
        <p:nvPicPr>
          <p:cNvPr id="179" name="Google Shape;179;p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80" name="Google Shape;180;p5"/>
          <p:cNvSpPr/>
          <p:nvPr/>
        </p:nvSpPr>
        <p:spPr>
          <a:xfrm>
            <a:off x="0" y="0"/>
            <a:ext cx="17289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5"/>
          <p:cNvGrpSpPr/>
          <p:nvPr/>
        </p:nvGrpSpPr>
        <p:grpSpPr>
          <a:xfrm>
            <a:off x="-943205" y="1741563"/>
            <a:ext cx="1656312" cy="1660374"/>
            <a:chOff x="2929375" y="236175"/>
            <a:chExt cx="805325" cy="807300"/>
          </a:xfrm>
        </p:grpSpPr>
        <p:sp>
          <p:nvSpPr>
            <p:cNvPr id="182" name="Google Shape;182;p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5"/>
          <p:cNvGrpSpPr/>
          <p:nvPr/>
        </p:nvGrpSpPr>
        <p:grpSpPr>
          <a:xfrm>
            <a:off x="4302975" y="4715075"/>
            <a:ext cx="538025" cy="157800"/>
            <a:chOff x="2575325" y="1348650"/>
            <a:chExt cx="538025" cy="157800"/>
          </a:xfrm>
        </p:grpSpPr>
        <p:sp>
          <p:nvSpPr>
            <p:cNvPr id="202" name="Google Shape;202;p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5"/>
          <p:cNvGrpSpPr/>
          <p:nvPr/>
        </p:nvGrpSpPr>
        <p:grpSpPr>
          <a:xfrm>
            <a:off x="322789" y="68312"/>
            <a:ext cx="925310" cy="943383"/>
            <a:chOff x="595389" y="1761100"/>
            <a:chExt cx="925310" cy="943383"/>
          </a:xfrm>
        </p:grpSpPr>
        <p:cxnSp>
          <p:nvCxnSpPr>
            <p:cNvPr id="206" name="Google Shape;206;p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09" name="Google Shape;209;p5"/>
          <p:cNvGrpSpPr/>
          <p:nvPr/>
        </p:nvGrpSpPr>
        <p:grpSpPr>
          <a:xfrm>
            <a:off x="7931839" y="4065800"/>
            <a:ext cx="925310" cy="943383"/>
            <a:chOff x="595389" y="1761100"/>
            <a:chExt cx="925310" cy="943383"/>
          </a:xfrm>
        </p:grpSpPr>
        <p:cxnSp>
          <p:nvCxnSpPr>
            <p:cNvPr id="210" name="Google Shape;210;p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3" name="Google Shape;213;p5"/>
          <p:cNvGrpSpPr/>
          <p:nvPr/>
        </p:nvGrpSpPr>
        <p:grpSpPr>
          <a:xfrm>
            <a:off x="6839422" y="213225"/>
            <a:ext cx="1584577" cy="196549"/>
            <a:chOff x="750197" y="155825"/>
            <a:chExt cx="1584577" cy="196549"/>
          </a:xfrm>
        </p:grpSpPr>
        <p:sp>
          <p:nvSpPr>
            <p:cNvPr id="214" name="Google Shape;214;p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3" name="Google Shape;233;p5"/>
          <p:cNvSpPr txBox="1">
            <a:spLocks noGrp="1"/>
          </p:cNvSpPr>
          <p:nvPr>
            <p:ph type="subTitle" idx="1"/>
          </p:nvPr>
        </p:nvSpPr>
        <p:spPr>
          <a:xfrm>
            <a:off x="4955264" y="3344402"/>
            <a:ext cx="2976600" cy="69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4" name="Google Shape;234;p5"/>
          <p:cNvSpPr txBox="1">
            <a:spLocks noGrp="1"/>
          </p:cNvSpPr>
          <p:nvPr>
            <p:ph type="subTitle" idx="2"/>
          </p:nvPr>
        </p:nvSpPr>
        <p:spPr>
          <a:xfrm>
            <a:off x="4955264" y="1967072"/>
            <a:ext cx="2976600" cy="69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5" name="Google Shape;235;p5"/>
          <p:cNvSpPr txBox="1">
            <a:spLocks noGrp="1"/>
          </p:cNvSpPr>
          <p:nvPr>
            <p:ph type="subTitle" idx="3"/>
          </p:nvPr>
        </p:nvSpPr>
        <p:spPr>
          <a:xfrm>
            <a:off x="4955262" y="3024018"/>
            <a:ext cx="2976600" cy="4776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Font typeface="Anton"/>
              <a:buNone/>
              <a:defRPr sz="2400" b="1">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5"/>
          <p:cNvSpPr txBox="1">
            <a:spLocks noGrp="1"/>
          </p:cNvSpPr>
          <p:nvPr>
            <p:ph type="subTitle" idx="4"/>
          </p:nvPr>
        </p:nvSpPr>
        <p:spPr>
          <a:xfrm>
            <a:off x="4955262" y="1646688"/>
            <a:ext cx="2976600" cy="47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5"/>
          <p:cNvSpPr>
            <a:spLocks noGrp="1"/>
          </p:cNvSpPr>
          <p:nvPr>
            <p:ph type="pic" idx="5"/>
          </p:nvPr>
        </p:nvSpPr>
        <p:spPr>
          <a:xfrm>
            <a:off x="1212113" y="1325975"/>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2"/>
        <p:cNvGrpSpPr/>
        <p:nvPr/>
      </p:nvGrpSpPr>
      <p:grpSpPr>
        <a:xfrm>
          <a:off x="0" y="0"/>
          <a:ext cx="0" cy="0"/>
          <a:chOff x="0" y="0"/>
          <a:chExt cx="0" cy="0"/>
        </a:xfrm>
      </p:grpSpPr>
      <p:pic>
        <p:nvPicPr>
          <p:cNvPr id="293" name="Google Shape;293;p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94" name="Google Shape;294;p7"/>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7"/>
          <p:cNvGrpSpPr/>
          <p:nvPr/>
        </p:nvGrpSpPr>
        <p:grpSpPr>
          <a:xfrm>
            <a:off x="3743857" y="4286576"/>
            <a:ext cx="1656312" cy="1660374"/>
            <a:chOff x="2929375" y="236175"/>
            <a:chExt cx="805325" cy="807300"/>
          </a:xfrm>
        </p:grpSpPr>
        <p:sp>
          <p:nvSpPr>
            <p:cNvPr id="296" name="Google Shape;296;p7"/>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7"/>
          <p:cNvGrpSpPr/>
          <p:nvPr/>
        </p:nvGrpSpPr>
        <p:grpSpPr>
          <a:xfrm rot="5400000">
            <a:off x="8456538" y="2939575"/>
            <a:ext cx="538025" cy="157800"/>
            <a:chOff x="2575325" y="1348650"/>
            <a:chExt cx="538025" cy="157800"/>
          </a:xfrm>
        </p:grpSpPr>
        <p:sp>
          <p:nvSpPr>
            <p:cNvPr id="316" name="Google Shape;316;p7"/>
            <p:cNvSpPr/>
            <p:nvPr/>
          </p:nvSpPr>
          <p:spPr>
            <a:xfrm>
              <a:off x="2575325"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765438"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955550"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7"/>
          <p:cNvGrpSpPr/>
          <p:nvPr/>
        </p:nvGrpSpPr>
        <p:grpSpPr>
          <a:xfrm>
            <a:off x="325689" y="3992850"/>
            <a:ext cx="925310" cy="943383"/>
            <a:chOff x="595389" y="1761100"/>
            <a:chExt cx="925310" cy="943383"/>
          </a:xfrm>
        </p:grpSpPr>
        <p:cxnSp>
          <p:nvCxnSpPr>
            <p:cNvPr id="320" name="Google Shape;320;p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23" name="Google Shape;323;p7"/>
          <p:cNvGrpSpPr/>
          <p:nvPr/>
        </p:nvGrpSpPr>
        <p:grpSpPr>
          <a:xfrm>
            <a:off x="7961339" y="68312"/>
            <a:ext cx="925310" cy="943383"/>
            <a:chOff x="595389" y="1761100"/>
            <a:chExt cx="925310" cy="943383"/>
          </a:xfrm>
        </p:grpSpPr>
        <p:cxnSp>
          <p:nvCxnSpPr>
            <p:cNvPr id="324" name="Google Shape;324;p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27" name="Google Shape;327;p7"/>
          <p:cNvGrpSpPr/>
          <p:nvPr/>
        </p:nvGrpSpPr>
        <p:grpSpPr>
          <a:xfrm>
            <a:off x="750197" y="155825"/>
            <a:ext cx="1584577" cy="196549"/>
            <a:chOff x="750197" y="155825"/>
            <a:chExt cx="1584577" cy="196549"/>
          </a:xfrm>
        </p:grpSpPr>
        <p:sp>
          <p:nvSpPr>
            <p:cNvPr id="328" name="Google Shape;328;p7"/>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7" name="Google Shape;347;p7"/>
          <p:cNvSpPr txBox="1">
            <a:spLocks noGrp="1"/>
          </p:cNvSpPr>
          <p:nvPr>
            <p:ph type="subTitle" idx="1"/>
          </p:nvPr>
        </p:nvSpPr>
        <p:spPr>
          <a:xfrm>
            <a:off x="720000" y="1789050"/>
            <a:ext cx="4345800" cy="2178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Hind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sp>
        <p:nvSpPr>
          <p:cNvPr id="348" name="Google Shape;348;p7"/>
          <p:cNvSpPr>
            <a:spLocks noGrp="1"/>
          </p:cNvSpPr>
          <p:nvPr>
            <p:ph type="pic" idx="2"/>
          </p:nvPr>
        </p:nvSpPr>
        <p:spPr>
          <a:xfrm>
            <a:off x="5532700" y="129330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37"/>
        <p:cNvGrpSpPr/>
        <p:nvPr/>
      </p:nvGrpSpPr>
      <p:grpSpPr>
        <a:xfrm>
          <a:off x="0" y="0"/>
          <a:ext cx="0" cy="0"/>
          <a:chOff x="0" y="0"/>
          <a:chExt cx="0" cy="0"/>
        </a:xfrm>
      </p:grpSpPr>
      <p:pic>
        <p:nvPicPr>
          <p:cNvPr id="638" name="Google Shape;638;p1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39" name="Google Shape;639;p13"/>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13"/>
          <p:cNvGrpSpPr/>
          <p:nvPr/>
        </p:nvGrpSpPr>
        <p:grpSpPr>
          <a:xfrm>
            <a:off x="-317255" y="-728874"/>
            <a:ext cx="1656312" cy="1660374"/>
            <a:chOff x="2929375" y="236175"/>
            <a:chExt cx="805325" cy="807300"/>
          </a:xfrm>
        </p:grpSpPr>
        <p:sp>
          <p:nvSpPr>
            <p:cNvPr id="641" name="Google Shape;641;p13"/>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13"/>
          <p:cNvGrpSpPr/>
          <p:nvPr/>
        </p:nvGrpSpPr>
        <p:grpSpPr>
          <a:xfrm>
            <a:off x="7885975" y="4700725"/>
            <a:ext cx="538025" cy="157800"/>
            <a:chOff x="2575325" y="1348650"/>
            <a:chExt cx="538025" cy="157800"/>
          </a:xfrm>
        </p:grpSpPr>
        <p:sp>
          <p:nvSpPr>
            <p:cNvPr id="661" name="Google Shape;661;p13"/>
            <p:cNvSpPr/>
            <p:nvPr/>
          </p:nvSpPr>
          <p:spPr>
            <a:xfrm>
              <a:off x="2575325"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765438"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955550"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3"/>
          <p:cNvGrpSpPr/>
          <p:nvPr/>
        </p:nvGrpSpPr>
        <p:grpSpPr>
          <a:xfrm>
            <a:off x="-502186" y="3642837"/>
            <a:ext cx="925310" cy="943383"/>
            <a:chOff x="595389" y="1761100"/>
            <a:chExt cx="925310" cy="943383"/>
          </a:xfrm>
        </p:grpSpPr>
        <p:cxnSp>
          <p:nvCxnSpPr>
            <p:cNvPr id="665" name="Google Shape;665;p1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66" name="Google Shape;666;p1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1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668" name="Google Shape;668;p13"/>
          <p:cNvGrpSpPr/>
          <p:nvPr/>
        </p:nvGrpSpPr>
        <p:grpSpPr>
          <a:xfrm>
            <a:off x="8662839" y="540000"/>
            <a:ext cx="925310" cy="943383"/>
            <a:chOff x="595389" y="1761100"/>
            <a:chExt cx="925310" cy="943383"/>
          </a:xfrm>
        </p:grpSpPr>
        <p:cxnSp>
          <p:nvCxnSpPr>
            <p:cNvPr id="669" name="Google Shape;669;p1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1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1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672" name="Google Shape;672;p13"/>
          <p:cNvGrpSpPr/>
          <p:nvPr/>
        </p:nvGrpSpPr>
        <p:grpSpPr>
          <a:xfrm>
            <a:off x="3779710" y="155825"/>
            <a:ext cx="1584577" cy="196549"/>
            <a:chOff x="750197" y="155825"/>
            <a:chExt cx="1584577" cy="196549"/>
          </a:xfrm>
        </p:grpSpPr>
        <p:sp>
          <p:nvSpPr>
            <p:cNvPr id="673" name="Google Shape;673;p13"/>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692" name="Google Shape;692;p13"/>
          <p:cNvSpPr txBox="1">
            <a:spLocks noGrp="1"/>
          </p:cNvSpPr>
          <p:nvPr>
            <p:ph type="subTitle" idx="1"/>
          </p:nvPr>
        </p:nvSpPr>
        <p:spPr>
          <a:xfrm>
            <a:off x="713100" y="227847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3" name="Google Shape;693;p13"/>
          <p:cNvSpPr txBox="1">
            <a:spLocks noGrp="1"/>
          </p:cNvSpPr>
          <p:nvPr>
            <p:ph type="title" idx="2" hasCustomPrompt="1"/>
          </p:nvPr>
        </p:nvSpPr>
        <p:spPr>
          <a:xfrm>
            <a:off x="1424084" y="1399475"/>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4" name="Google Shape;694;p13"/>
          <p:cNvSpPr txBox="1">
            <a:spLocks noGrp="1"/>
          </p:cNvSpPr>
          <p:nvPr>
            <p:ph type="subTitle" idx="3"/>
          </p:nvPr>
        </p:nvSpPr>
        <p:spPr>
          <a:xfrm>
            <a:off x="3318133" y="227848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5" name="Google Shape;695;p13"/>
          <p:cNvSpPr txBox="1">
            <a:spLocks noGrp="1"/>
          </p:cNvSpPr>
          <p:nvPr>
            <p:ph type="title" idx="4" hasCustomPrompt="1"/>
          </p:nvPr>
        </p:nvSpPr>
        <p:spPr>
          <a:xfrm>
            <a:off x="4028899" y="1399425"/>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6" name="Google Shape;696;p13"/>
          <p:cNvSpPr txBox="1">
            <a:spLocks noGrp="1"/>
          </p:cNvSpPr>
          <p:nvPr>
            <p:ph type="subTitle" idx="5"/>
          </p:nvPr>
        </p:nvSpPr>
        <p:spPr>
          <a:xfrm>
            <a:off x="713100" y="3863575"/>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7" name="Google Shape;697;p13"/>
          <p:cNvSpPr txBox="1">
            <a:spLocks noGrp="1"/>
          </p:cNvSpPr>
          <p:nvPr>
            <p:ph type="title" idx="6" hasCustomPrompt="1"/>
          </p:nvPr>
        </p:nvSpPr>
        <p:spPr>
          <a:xfrm>
            <a:off x="1424074" y="2984552"/>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8" name="Google Shape;698;p13"/>
          <p:cNvSpPr txBox="1">
            <a:spLocks noGrp="1"/>
          </p:cNvSpPr>
          <p:nvPr>
            <p:ph type="subTitle" idx="7"/>
          </p:nvPr>
        </p:nvSpPr>
        <p:spPr>
          <a:xfrm>
            <a:off x="3318107" y="386357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9" name="Google Shape;699;p13"/>
          <p:cNvSpPr txBox="1">
            <a:spLocks noGrp="1"/>
          </p:cNvSpPr>
          <p:nvPr>
            <p:ph type="title" idx="8" hasCustomPrompt="1"/>
          </p:nvPr>
        </p:nvSpPr>
        <p:spPr>
          <a:xfrm>
            <a:off x="4028899" y="2984573"/>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00" name="Google Shape;700;p13"/>
          <p:cNvSpPr txBox="1">
            <a:spLocks noGrp="1"/>
          </p:cNvSpPr>
          <p:nvPr>
            <p:ph type="subTitle" idx="9"/>
          </p:nvPr>
        </p:nvSpPr>
        <p:spPr>
          <a:xfrm>
            <a:off x="713100" y="19289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1" name="Google Shape;701;p13"/>
          <p:cNvSpPr txBox="1">
            <a:spLocks noGrp="1"/>
          </p:cNvSpPr>
          <p:nvPr>
            <p:ph type="subTitle" idx="13"/>
          </p:nvPr>
        </p:nvSpPr>
        <p:spPr>
          <a:xfrm>
            <a:off x="3318075" y="19289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2" name="Google Shape;702;p13"/>
          <p:cNvSpPr txBox="1">
            <a:spLocks noGrp="1"/>
          </p:cNvSpPr>
          <p:nvPr>
            <p:ph type="subTitle" idx="14"/>
          </p:nvPr>
        </p:nvSpPr>
        <p:spPr>
          <a:xfrm>
            <a:off x="713235" y="35140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3" name="Google Shape;703;p13"/>
          <p:cNvSpPr txBox="1">
            <a:spLocks noGrp="1"/>
          </p:cNvSpPr>
          <p:nvPr>
            <p:ph type="subTitle" idx="15"/>
          </p:nvPr>
        </p:nvSpPr>
        <p:spPr>
          <a:xfrm>
            <a:off x="3318210" y="3514073"/>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4" name="Google Shape;704;p13"/>
          <p:cNvSpPr>
            <a:spLocks noGrp="1"/>
          </p:cNvSpPr>
          <p:nvPr>
            <p:ph type="pic" idx="16"/>
          </p:nvPr>
        </p:nvSpPr>
        <p:spPr>
          <a:xfrm>
            <a:off x="5844900" y="1359600"/>
            <a:ext cx="2579100" cy="29373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12">
    <p:spTree>
      <p:nvGrpSpPr>
        <p:cNvPr id="1" name="Shape 1446"/>
        <p:cNvGrpSpPr/>
        <p:nvPr/>
      </p:nvGrpSpPr>
      <p:grpSpPr>
        <a:xfrm>
          <a:off x="0" y="0"/>
          <a:ext cx="0" cy="0"/>
          <a:chOff x="0" y="0"/>
          <a:chExt cx="0" cy="0"/>
        </a:xfrm>
      </p:grpSpPr>
      <p:pic>
        <p:nvPicPr>
          <p:cNvPr id="1447" name="Google Shape;1447;p2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448" name="Google Shape;1448;p24"/>
          <p:cNvSpPr/>
          <p:nvPr/>
        </p:nvSpPr>
        <p:spPr>
          <a:xfrm>
            <a:off x="6634675" y="0"/>
            <a:ext cx="25092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24"/>
          <p:cNvGrpSpPr/>
          <p:nvPr/>
        </p:nvGrpSpPr>
        <p:grpSpPr>
          <a:xfrm>
            <a:off x="8248820" y="1741563"/>
            <a:ext cx="1656312" cy="1660374"/>
            <a:chOff x="2929375" y="236175"/>
            <a:chExt cx="805325" cy="807300"/>
          </a:xfrm>
        </p:grpSpPr>
        <p:sp>
          <p:nvSpPr>
            <p:cNvPr id="1450" name="Google Shape;1450;p2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24"/>
          <p:cNvGrpSpPr/>
          <p:nvPr/>
        </p:nvGrpSpPr>
        <p:grpSpPr>
          <a:xfrm>
            <a:off x="3640225" y="4715075"/>
            <a:ext cx="538025" cy="157800"/>
            <a:chOff x="2575325" y="1348650"/>
            <a:chExt cx="538025" cy="157800"/>
          </a:xfrm>
        </p:grpSpPr>
        <p:sp>
          <p:nvSpPr>
            <p:cNvPr id="1470" name="Google Shape;1470;p2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24"/>
          <p:cNvGrpSpPr/>
          <p:nvPr/>
        </p:nvGrpSpPr>
        <p:grpSpPr>
          <a:xfrm>
            <a:off x="-311161" y="3659987"/>
            <a:ext cx="925310" cy="943383"/>
            <a:chOff x="595389" y="1761100"/>
            <a:chExt cx="925310" cy="943383"/>
          </a:xfrm>
        </p:grpSpPr>
        <p:cxnSp>
          <p:nvCxnSpPr>
            <p:cNvPr id="1474" name="Google Shape;1474;p2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475" name="Google Shape;1475;p2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476" name="Google Shape;1476;p2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477" name="Google Shape;1477;p24"/>
          <p:cNvGrpSpPr/>
          <p:nvPr/>
        </p:nvGrpSpPr>
        <p:grpSpPr>
          <a:xfrm>
            <a:off x="8423989" y="4512450"/>
            <a:ext cx="925310" cy="943383"/>
            <a:chOff x="595389" y="1761100"/>
            <a:chExt cx="925310" cy="943383"/>
          </a:xfrm>
        </p:grpSpPr>
        <p:cxnSp>
          <p:nvCxnSpPr>
            <p:cNvPr id="1478" name="Google Shape;1478;p2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479" name="Google Shape;1479;p2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480" name="Google Shape;1480;p2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481" name="Google Shape;1481;p24"/>
          <p:cNvGrpSpPr/>
          <p:nvPr/>
        </p:nvGrpSpPr>
        <p:grpSpPr>
          <a:xfrm>
            <a:off x="713097" y="213225"/>
            <a:ext cx="1584577" cy="196549"/>
            <a:chOff x="750197" y="155825"/>
            <a:chExt cx="1584577" cy="196549"/>
          </a:xfrm>
        </p:grpSpPr>
        <p:sp>
          <p:nvSpPr>
            <p:cNvPr id="1482" name="Google Shape;1482;p2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24"/>
          <p:cNvSpPr txBox="1">
            <a:spLocks noGrp="1"/>
          </p:cNvSpPr>
          <p:nvPr>
            <p:ph type="title"/>
          </p:nvPr>
        </p:nvSpPr>
        <p:spPr>
          <a:xfrm>
            <a:off x="713100" y="1599713"/>
            <a:ext cx="4265700" cy="11583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48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01" name="Google Shape;1501;p24"/>
          <p:cNvSpPr txBox="1">
            <a:spLocks noGrp="1"/>
          </p:cNvSpPr>
          <p:nvPr>
            <p:ph type="subTitle" idx="1"/>
          </p:nvPr>
        </p:nvSpPr>
        <p:spPr>
          <a:xfrm>
            <a:off x="713131" y="2676163"/>
            <a:ext cx="4265700" cy="86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02" name="Google Shape;1502;p24"/>
          <p:cNvSpPr>
            <a:spLocks noGrp="1"/>
          </p:cNvSpPr>
          <p:nvPr>
            <p:ph type="pic" idx="2"/>
          </p:nvPr>
        </p:nvSpPr>
        <p:spPr>
          <a:xfrm>
            <a:off x="5251225" y="1195450"/>
            <a:ext cx="2748300" cy="27525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1503" name="Google Shape;1503;p24"/>
          <p:cNvGrpSpPr/>
          <p:nvPr/>
        </p:nvGrpSpPr>
        <p:grpSpPr>
          <a:xfrm>
            <a:off x="7379439" y="-335700"/>
            <a:ext cx="925310" cy="943383"/>
            <a:chOff x="595389" y="1761100"/>
            <a:chExt cx="925310" cy="943383"/>
          </a:xfrm>
        </p:grpSpPr>
        <p:cxnSp>
          <p:nvCxnSpPr>
            <p:cNvPr id="1504" name="Google Shape;1504;p2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505" name="Google Shape;1505;p2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506" name="Google Shape;1506;p2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CUSTOM_11_1">
    <p:spTree>
      <p:nvGrpSpPr>
        <p:cNvPr id="1" name="Shape 1667"/>
        <p:cNvGrpSpPr/>
        <p:nvPr/>
      </p:nvGrpSpPr>
      <p:grpSpPr>
        <a:xfrm>
          <a:off x="0" y="0"/>
          <a:ext cx="0" cy="0"/>
          <a:chOff x="0" y="0"/>
          <a:chExt cx="0" cy="0"/>
        </a:xfrm>
      </p:grpSpPr>
      <p:pic>
        <p:nvPicPr>
          <p:cNvPr id="1668" name="Google Shape;1668;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pic>
        <p:nvPicPr>
          <p:cNvPr id="1669" name="Google Shape;1669;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670" name="Google Shape;1670;p27"/>
          <p:cNvGrpSpPr/>
          <p:nvPr/>
        </p:nvGrpSpPr>
        <p:grpSpPr>
          <a:xfrm>
            <a:off x="7947370" y="-568374"/>
            <a:ext cx="1656312" cy="1660374"/>
            <a:chOff x="2929375" y="236175"/>
            <a:chExt cx="805325" cy="807300"/>
          </a:xfrm>
        </p:grpSpPr>
        <p:sp>
          <p:nvSpPr>
            <p:cNvPr id="1671" name="Google Shape;1671;p27"/>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7"/>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7"/>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7"/>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7"/>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7"/>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7"/>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27"/>
          <p:cNvGrpSpPr/>
          <p:nvPr/>
        </p:nvGrpSpPr>
        <p:grpSpPr>
          <a:xfrm>
            <a:off x="-401736" y="390950"/>
            <a:ext cx="925310" cy="943383"/>
            <a:chOff x="595389" y="1761100"/>
            <a:chExt cx="925310" cy="943383"/>
          </a:xfrm>
        </p:grpSpPr>
        <p:cxnSp>
          <p:nvCxnSpPr>
            <p:cNvPr id="1691" name="Google Shape;1691;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694" name="Google Shape;1694;p27"/>
          <p:cNvGrpSpPr/>
          <p:nvPr/>
        </p:nvGrpSpPr>
        <p:grpSpPr>
          <a:xfrm>
            <a:off x="8568314" y="3963425"/>
            <a:ext cx="925310" cy="943383"/>
            <a:chOff x="595389" y="1761100"/>
            <a:chExt cx="925310" cy="943383"/>
          </a:xfrm>
        </p:grpSpPr>
        <p:cxnSp>
          <p:nvCxnSpPr>
            <p:cNvPr id="1695" name="Google Shape;1695;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6" name="Google Shape;1696;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7" name="Google Shape;1697;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
        <p:nvSpPr>
          <p:cNvPr id="1698" name="Google Shape;1698;p2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9" name="Google Shape;1699;p27"/>
          <p:cNvSpPr txBox="1">
            <a:spLocks noGrp="1"/>
          </p:cNvSpPr>
          <p:nvPr>
            <p:ph type="subTitle" idx="1"/>
          </p:nvPr>
        </p:nvSpPr>
        <p:spPr>
          <a:xfrm>
            <a:off x="1206900"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00" name="Google Shape;1700;p27"/>
          <p:cNvSpPr txBox="1">
            <a:spLocks noGrp="1"/>
          </p:cNvSpPr>
          <p:nvPr>
            <p:ph type="subTitle" idx="2"/>
          </p:nvPr>
        </p:nvSpPr>
        <p:spPr>
          <a:xfrm>
            <a:off x="4686601"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19"/>
        <p:cNvGrpSpPr/>
        <p:nvPr/>
      </p:nvGrpSpPr>
      <p:grpSpPr>
        <a:xfrm>
          <a:off x="0" y="0"/>
          <a:ext cx="0" cy="0"/>
          <a:chOff x="0" y="0"/>
          <a:chExt cx="0" cy="0"/>
        </a:xfrm>
      </p:grpSpPr>
      <p:pic>
        <p:nvPicPr>
          <p:cNvPr id="2120" name="Google Shape;2120;p3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21" name="Google Shape;2121;p34"/>
          <p:cNvGrpSpPr/>
          <p:nvPr/>
        </p:nvGrpSpPr>
        <p:grpSpPr>
          <a:xfrm>
            <a:off x="-943205" y="4190838"/>
            <a:ext cx="1656312" cy="1660374"/>
            <a:chOff x="2929375" y="236175"/>
            <a:chExt cx="805325" cy="807300"/>
          </a:xfrm>
        </p:grpSpPr>
        <p:sp>
          <p:nvSpPr>
            <p:cNvPr id="2122" name="Google Shape;2122;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34"/>
          <p:cNvGrpSpPr/>
          <p:nvPr/>
        </p:nvGrpSpPr>
        <p:grpSpPr>
          <a:xfrm>
            <a:off x="4302975" y="4715075"/>
            <a:ext cx="538025" cy="157800"/>
            <a:chOff x="2575325" y="1348650"/>
            <a:chExt cx="538025" cy="157800"/>
          </a:xfrm>
        </p:grpSpPr>
        <p:sp>
          <p:nvSpPr>
            <p:cNvPr id="2142" name="Google Shape;2142;p3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4"/>
          <p:cNvGrpSpPr/>
          <p:nvPr/>
        </p:nvGrpSpPr>
        <p:grpSpPr>
          <a:xfrm>
            <a:off x="-289536" y="342037"/>
            <a:ext cx="925310" cy="943383"/>
            <a:chOff x="595389" y="1761100"/>
            <a:chExt cx="925310" cy="943383"/>
          </a:xfrm>
        </p:grpSpPr>
        <p:cxnSp>
          <p:nvCxnSpPr>
            <p:cNvPr id="2146" name="Google Shape;2146;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7" name="Google Shape;2147;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8" name="Google Shape;2148;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49" name="Google Shape;2149;p34"/>
          <p:cNvGrpSpPr/>
          <p:nvPr/>
        </p:nvGrpSpPr>
        <p:grpSpPr>
          <a:xfrm>
            <a:off x="8659439" y="4065800"/>
            <a:ext cx="925310" cy="943383"/>
            <a:chOff x="595389" y="1761100"/>
            <a:chExt cx="925310" cy="943383"/>
          </a:xfrm>
        </p:grpSpPr>
        <p:cxnSp>
          <p:nvCxnSpPr>
            <p:cNvPr id="2150" name="Google Shape;2150;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1" name="Google Shape;2151;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2" name="Google Shape;2152;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53" name="Google Shape;2153;p34"/>
          <p:cNvGrpSpPr/>
          <p:nvPr/>
        </p:nvGrpSpPr>
        <p:grpSpPr>
          <a:xfrm>
            <a:off x="3779697" y="213225"/>
            <a:ext cx="1584577" cy="196549"/>
            <a:chOff x="750197" y="155825"/>
            <a:chExt cx="1584577" cy="196549"/>
          </a:xfrm>
        </p:grpSpPr>
        <p:sp>
          <p:nvSpPr>
            <p:cNvPr id="2154" name="Google Shape;2154;p3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34"/>
          <p:cNvGrpSpPr/>
          <p:nvPr/>
        </p:nvGrpSpPr>
        <p:grpSpPr>
          <a:xfrm>
            <a:off x="8293945" y="-374937"/>
            <a:ext cx="1656312" cy="1660374"/>
            <a:chOff x="2929375" y="236175"/>
            <a:chExt cx="805325" cy="807300"/>
          </a:xfrm>
        </p:grpSpPr>
        <p:sp>
          <p:nvSpPr>
            <p:cNvPr id="2173" name="Google Shape;2173;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92" name="Google Shape;2192;p34"/>
          <p:cNvPicPr preferRelativeResize="0"/>
          <p:nvPr/>
        </p:nvPicPr>
        <p:blipFill>
          <a:blip r:embed="rId3">
            <a:alphaModFix/>
          </a:blip>
          <a:stretch>
            <a:fillRect/>
          </a:stretch>
        </p:blipFill>
        <p:spPr>
          <a:xfrm>
            <a:off x="940350" y="766000"/>
            <a:ext cx="2413750" cy="3620626"/>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1000">
              <a:schemeClr val="lt2"/>
            </a:gs>
            <a:gs pos="49000">
              <a:schemeClr val="accent2"/>
            </a:gs>
            <a:gs pos="75000">
              <a:schemeClr val="l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70" r:id="rId7"/>
    <p:sldLayoutId id="2147483673"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39"/>
          <p:cNvSpPr txBox="1">
            <a:spLocks noGrp="1"/>
          </p:cNvSpPr>
          <p:nvPr>
            <p:ph type="ctrTitle"/>
          </p:nvPr>
        </p:nvSpPr>
        <p:spPr>
          <a:xfrm>
            <a:off x="847125" y="1008714"/>
            <a:ext cx="3914100" cy="246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b="1" i="0" u="none" strike="noStrike" dirty="0">
                <a:solidFill>
                  <a:srgbClr val="231F20"/>
                </a:solidFill>
                <a:effectLst/>
              </a:rPr>
              <a:t>A scenario of a communication system in which two standalone systems can send data through the shortest path using the OSPF protocol using 3 routes</a:t>
            </a:r>
            <a:endParaRPr sz="2200" dirty="0"/>
          </a:p>
        </p:txBody>
      </p:sp>
      <p:pic>
        <p:nvPicPr>
          <p:cNvPr id="2279" name="Google Shape;2279;p39"/>
          <p:cNvPicPr preferRelativeResize="0">
            <a:picLocks noGrp="1"/>
          </p:cNvPicPr>
          <p:nvPr>
            <p:ph type="pic" idx="2"/>
          </p:nvPr>
        </p:nvPicPr>
        <p:blipFill rotWithShape="1">
          <a:blip r:embed="rId3">
            <a:alphaModFix/>
          </a:blip>
          <a:srcRect t="6094" r="28734" b="1140"/>
          <a:stretch/>
        </p:blipFill>
        <p:spPr>
          <a:xfrm>
            <a:off x="4891175" y="1183975"/>
            <a:ext cx="3405699" cy="2940526"/>
          </a:xfrm>
          <a:prstGeom prst="rect">
            <a:avLst/>
          </a:prstGeom>
        </p:spPr>
      </p:pic>
      <p:sp>
        <p:nvSpPr>
          <p:cNvPr id="3" name="Subtitle 2">
            <a:extLst>
              <a:ext uri="{FF2B5EF4-FFF2-40B4-BE49-F238E27FC236}">
                <a16:creationId xmlns:a16="http://schemas.microsoft.com/office/drawing/2014/main" id="{6E37EEFC-ED20-F1F1-63A8-4CAFE1D92214}"/>
              </a:ext>
            </a:extLst>
          </p:cNvPr>
          <p:cNvSpPr>
            <a:spLocks noGrp="1"/>
          </p:cNvSpPr>
          <p:nvPr>
            <p:ph type="subTitle" idx="1"/>
          </p:nvPr>
        </p:nvSpPr>
        <p:spPr>
          <a:xfrm>
            <a:off x="847125" y="3469014"/>
            <a:ext cx="3914100" cy="1506846"/>
          </a:xfrm>
        </p:spPr>
        <p:txBody>
          <a:bodyPr/>
          <a:lstStyle/>
          <a:p>
            <a:r>
              <a:rPr lang="en-IN" dirty="0"/>
              <a:t>By-Siddharth Mehrotra</a:t>
            </a:r>
          </a:p>
          <a:p>
            <a:r>
              <a:rPr lang="en-IN" dirty="0"/>
              <a:t>Section-E2001</a:t>
            </a:r>
          </a:p>
          <a:p>
            <a:r>
              <a:rPr lang="en-IN" dirty="0"/>
              <a:t>Roll No-RE2001A05</a:t>
            </a:r>
          </a:p>
          <a:p>
            <a:r>
              <a:rPr lang="en-IN" dirty="0"/>
              <a:t>Reg No-12006050</a:t>
            </a:r>
          </a:p>
          <a:p>
            <a:r>
              <a:rPr lang="en-IN" dirty="0"/>
              <a:t>Submitted to- </a:t>
            </a:r>
            <a:r>
              <a:rPr lang="en-IN" dirty="0" err="1"/>
              <a:t>Dr.</a:t>
            </a:r>
            <a:r>
              <a:rPr lang="en-IN" dirty="0"/>
              <a:t> Charanjit Singh</a:t>
            </a:r>
          </a:p>
          <a:p>
            <a:r>
              <a:rPr lang="en-IN" dirty="0"/>
              <a:t>Professor at SEEE</a:t>
            </a:r>
          </a:p>
        </p:txBody>
      </p:sp>
      <p:sp>
        <p:nvSpPr>
          <p:cNvPr id="4" name="Subtitle 2">
            <a:extLst>
              <a:ext uri="{FF2B5EF4-FFF2-40B4-BE49-F238E27FC236}">
                <a16:creationId xmlns:a16="http://schemas.microsoft.com/office/drawing/2014/main" id="{9B8A44E6-6B1E-E713-B154-8065D5E19679}"/>
              </a:ext>
            </a:extLst>
          </p:cNvPr>
          <p:cNvSpPr txBox="1">
            <a:spLocks/>
          </p:cNvSpPr>
          <p:nvPr/>
        </p:nvSpPr>
        <p:spPr>
          <a:xfrm>
            <a:off x="847125" y="419099"/>
            <a:ext cx="3914100" cy="589615"/>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Hind"/>
              <a:buNone/>
              <a:defRPr sz="1600" b="0" i="0" u="none" strike="noStrike" cap="none">
                <a:solidFill>
                  <a:schemeClr val="lt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9pPr>
          </a:lstStyle>
          <a:p>
            <a:r>
              <a:rPr lang="en-IN" dirty="0"/>
              <a:t>ECE-418</a:t>
            </a:r>
          </a:p>
          <a:p>
            <a:r>
              <a:rPr lang="en-IN" dirty="0"/>
              <a:t>Project On-</a:t>
            </a:r>
          </a:p>
        </p:txBody>
      </p:sp>
      <p:pic>
        <p:nvPicPr>
          <p:cNvPr id="6" name="Picture 5">
            <a:extLst>
              <a:ext uri="{FF2B5EF4-FFF2-40B4-BE49-F238E27FC236}">
                <a16:creationId xmlns:a16="http://schemas.microsoft.com/office/drawing/2014/main" id="{0E0E001B-4909-FCFF-F6FD-9C9B57C0EC62}"/>
              </a:ext>
            </a:extLst>
          </p:cNvPr>
          <p:cNvPicPr>
            <a:picLocks noChangeAspect="1"/>
          </p:cNvPicPr>
          <p:nvPr/>
        </p:nvPicPr>
        <p:blipFill>
          <a:blip r:embed="rId4"/>
          <a:stretch>
            <a:fillRect/>
          </a:stretch>
        </p:blipFill>
        <p:spPr>
          <a:xfrm>
            <a:off x="4891175" y="1183974"/>
            <a:ext cx="3405625" cy="2940526"/>
          </a:xfrm>
          <a:prstGeom prst="rect">
            <a:avLst/>
          </a:prstGeom>
        </p:spPr>
      </p:pic>
      <p:pic>
        <p:nvPicPr>
          <p:cNvPr id="10" name="Picture 9">
            <a:extLst>
              <a:ext uri="{FF2B5EF4-FFF2-40B4-BE49-F238E27FC236}">
                <a16:creationId xmlns:a16="http://schemas.microsoft.com/office/drawing/2014/main" id="{3D999C6C-3B2C-C0A7-2BEC-BE91C959BE0E}"/>
              </a:ext>
            </a:extLst>
          </p:cNvPr>
          <p:cNvPicPr>
            <a:picLocks noChangeAspect="1"/>
          </p:cNvPicPr>
          <p:nvPr/>
        </p:nvPicPr>
        <p:blipFill>
          <a:blip r:embed="rId5"/>
          <a:stretch>
            <a:fillRect/>
          </a:stretch>
        </p:blipFill>
        <p:spPr>
          <a:xfrm>
            <a:off x="7944118" y="-1463"/>
            <a:ext cx="1199881" cy="4739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8" name="Google Shape;2828;p73">
            <a:extLst>
              <a:ext uri="{FF2B5EF4-FFF2-40B4-BE49-F238E27FC236}">
                <a16:creationId xmlns:a16="http://schemas.microsoft.com/office/drawing/2014/main" id="{18760D8A-DB2D-D98F-DB8C-64B5CA6FB3C7}"/>
              </a:ext>
            </a:extLst>
          </p:cNvPr>
          <p:cNvSpPr txBox="1">
            <a:spLocks/>
          </p:cNvSpPr>
          <p:nvPr/>
        </p:nvSpPr>
        <p:spPr>
          <a:xfrm flipH="1">
            <a:off x="1798320" y="1732573"/>
            <a:ext cx="3852000" cy="99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Poppins"/>
              <a:buNone/>
              <a:defRPr sz="3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r>
              <a:rPr lang="en-IN">
                <a:solidFill>
                  <a:schemeClr val="accent3"/>
                </a:solidFill>
              </a:rPr>
              <a:t>Thanks</a:t>
            </a:r>
            <a:r>
              <a:rPr lang="en-IN"/>
              <a:t>!</a:t>
            </a:r>
            <a:endParaRPr lang="en-IN" dirty="0"/>
          </a:p>
        </p:txBody>
      </p:sp>
      <p:pic>
        <p:nvPicPr>
          <p:cNvPr id="9" name="Picture 8">
            <a:extLst>
              <a:ext uri="{FF2B5EF4-FFF2-40B4-BE49-F238E27FC236}">
                <a16:creationId xmlns:a16="http://schemas.microsoft.com/office/drawing/2014/main" id="{EB5BCBDF-53AF-BD45-0D5D-0DBE88006C84}"/>
              </a:ext>
            </a:extLst>
          </p:cNvPr>
          <p:cNvPicPr>
            <a:picLocks noChangeAspect="1"/>
          </p:cNvPicPr>
          <p:nvPr/>
        </p:nvPicPr>
        <p:blipFill>
          <a:blip r:embed="rId3"/>
          <a:stretch>
            <a:fillRect/>
          </a:stretch>
        </p:blipFill>
        <p:spPr>
          <a:xfrm>
            <a:off x="7944118" y="-1463"/>
            <a:ext cx="1199881" cy="4739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41"/>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solidFill>
                <a:schemeClr val="dk1"/>
              </a:solidFill>
            </a:endParaRPr>
          </a:p>
        </p:txBody>
      </p:sp>
      <p:sp>
        <p:nvSpPr>
          <p:cNvPr id="2294" name="Google Shape;2294;p41"/>
          <p:cNvSpPr txBox="1">
            <a:spLocks noGrp="1"/>
          </p:cNvSpPr>
          <p:nvPr>
            <p:ph type="title" idx="2"/>
          </p:nvPr>
        </p:nvSpPr>
        <p:spPr>
          <a:xfrm>
            <a:off x="1424084" y="1399475"/>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96" name="Google Shape;2296;p41"/>
          <p:cNvSpPr txBox="1">
            <a:spLocks noGrp="1"/>
          </p:cNvSpPr>
          <p:nvPr>
            <p:ph type="title" idx="6"/>
          </p:nvPr>
        </p:nvSpPr>
        <p:spPr>
          <a:xfrm>
            <a:off x="1424074" y="2984552"/>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98" name="Google Shape;2298;p41"/>
          <p:cNvSpPr txBox="1">
            <a:spLocks noGrp="1"/>
          </p:cNvSpPr>
          <p:nvPr>
            <p:ph type="title" idx="8"/>
          </p:nvPr>
        </p:nvSpPr>
        <p:spPr>
          <a:xfrm>
            <a:off x="4028899" y="2984573"/>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00" name="Google Shape;2300;p41"/>
          <p:cNvSpPr txBox="1">
            <a:spLocks noGrp="1"/>
          </p:cNvSpPr>
          <p:nvPr>
            <p:ph type="title" idx="4"/>
          </p:nvPr>
        </p:nvSpPr>
        <p:spPr>
          <a:xfrm>
            <a:off x="4028899" y="1399425"/>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02" name="Google Shape;2302;p41"/>
          <p:cNvSpPr txBox="1">
            <a:spLocks noGrp="1"/>
          </p:cNvSpPr>
          <p:nvPr>
            <p:ph type="subTitle" idx="9"/>
          </p:nvPr>
        </p:nvSpPr>
        <p:spPr>
          <a:xfrm>
            <a:off x="719999" y="2158948"/>
            <a:ext cx="2313900" cy="6427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Aim &amp; Objective</a:t>
            </a:r>
            <a:endParaRPr dirty="0"/>
          </a:p>
        </p:txBody>
      </p:sp>
      <p:sp>
        <p:nvSpPr>
          <p:cNvPr id="2303" name="Google Shape;2303;p41"/>
          <p:cNvSpPr txBox="1">
            <a:spLocks noGrp="1"/>
          </p:cNvSpPr>
          <p:nvPr>
            <p:ph type="subTitle" idx="13"/>
          </p:nvPr>
        </p:nvSpPr>
        <p:spPr>
          <a:xfrm>
            <a:off x="3318075" y="1928975"/>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rPr>
              <a:t>OSPF</a:t>
            </a:r>
            <a:endParaRPr dirty="0">
              <a:solidFill>
                <a:schemeClr val="dk1"/>
              </a:solidFill>
            </a:endParaRPr>
          </a:p>
        </p:txBody>
      </p:sp>
      <p:sp>
        <p:nvSpPr>
          <p:cNvPr id="2304" name="Google Shape;2304;p41"/>
          <p:cNvSpPr txBox="1">
            <a:spLocks noGrp="1"/>
          </p:cNvSpPr>
          <p:nvPr>
            <p:ph type="subTitle" idx="14"/>
          </p:nvPr>
        </p:nvSpPr>
        <p:spPr>
          <a:xfrm>
            <a:off x="713224" y="3935576"/>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Details of Project</a:t>
            </a:r>
            <a:endParaRPr dirty="0">
              <a:solidFill>
                <a:schemeClr val="dk1"/>
              </a:solidFill>
            </a:endParaRPr>
          </a:p>
        </p:txBody>
      </p:sp>
      <p:sp>
        <p:nvSpPr>
          <p:cNvPr id="2305" name="Google Shape;2305;p41"/>
          <p:cNvSpPr txBox="1">
            <a:spLocks noGrp="1"/>
          </p:cNvSpPr>
          <p:nvPr>
            <p:ph type="subTitle" idx="15"/>
          </p:nvPr>
        </p:nvSpPr>
        <p:spPr>
          <a:xfrm>
            <a:off x="3318210" y="3514073"/>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1"/>
                </a:solidFill>
              </a:rPr>
              <a:t>Result</a:t>
            </a:r>
            <a:endParaRPr dirty="0">
              <a:solidFill>
                <a:schemeClr val="dk1"/>
              </a:solidFill>
            </a:endParaRPr>
          </a:p>
        </p:txBody>
      </p:sp>
      <p:pic>
        <p:nvPicPr>
          <p:cNvPr id="13" name="Picture Placeholder 12">
            <a:extLst>
              <a:ext uri="{FF2B5EF4-FFF2-40B4-BE49-F238E27FC236}">
                <a16:creationId xmlns:a16="http://schemas.microsoft.com/office/drawing/2014/main" id="{2E131652-10D2-62F5-4484-71FC1EB24E90}"/>
              </a:ext>
            </a:extLst>
          </p:cNvPr>
          <p:cNvPicPr>
            <a:picLocks noGrp="1" noChangeAspect="1"/>
          </p:cNvPicPr>
          <p:nvPr>
            <p:ph type="pic" idx="16"/>
          </p:nvPr>
        </p:nvPicPr>
        <p:blipFill>
          <a:blip r:embed="rId3"/>
          <a:srcRect l="23113" r="23113"/>
          <a:stretch>
            <a:fillRect/>
          </a:stretch>
        </p:blipFill>
        <p:spPr/>
      </p:pic>
      <p:pic>
        <p:nvPicPr>
          <p:cNvPr id="14" name="Picture 13">
            <a:extLst>
              <a:ext uri="{FF2B5EF4-FFF2-40B4-BE49-F238E27FC236}">
                <a16:creationId xmlns:a16="http://schemas.microsoft.com/office/drawing/2014/main" id="{0209039B-8316-9785-5FE4-1B4BC07A5E22}"/>
              </a:ext>
            </a:extLst>
          </p:cNvPr>
          <p:cNvPicPr>
            <a:picLocks noChangeAspect="1"/>
          </p:cNvPicPr>
          <p:nvPr/>
        </p:nvPicPr>
        <p:blipFill>
          <a:blip r:embed="rId4"/>
          <a:stretch>
            <a:fillRect/>
          </a:stretch>
        </p:blipFill>
        <p:spPr>
          <a:xfrm>
            <a:off x="7944118" y="-1463"/>
            <a:ext cx="1199881" cy="4739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AIM AND OBJECTIVE</a:t>
            </a:r>
            <a:endParaRPr dirty="0"/>
          </a:p>
        </p:txBody>
      </p:sp>
      <p:sp>
        <p:nvSpPr>
          <p:cNvPr id="2331" name="Google Shape;2331;p44"/>
          <p:cNvSpPr txBox="1">
            <a:spLocks noGrp="1"/>
          </p:cNvSpPr>
          <p:nvPr>
            <p:ph type="subTitle" idx="1"/>
          </p:nvPr>
        </p:nvSpPr>
        <p:spPr>
          <a:xfrm>
            <a:off x="1206900" y="1798775"/>
            <a:ext cx="3250500" cy="1897800"/>
          </a:xfrm>
          <a:prstGeom prst="rect">
            <a:avLst/>
          </a:prstGeom>
        </p:spPr>
        <p:txBody>
          <a:bodyPr spcFirstLastPara="1" wrap="square" lIns="91425" tIns="91425" rIns="91425" bIns="91425" anchor="t" anchorCtr="0">
            <a:noAutofit/>
          </a:bodyPr>
          <a:lstStyle/>
          <a:p>
            <a:r>
              <a:rPr lang="en-US" sz="1600" b="1" i="0" u="none" strike="noStrike" dirty="0">
                <a:solidFill>
                  <a:srgbClr val="363636"/>
                </a:solidFill>
                <a:effectLst/>
              </a:rPr>
              <a:t>AIM:</a:t>
            </a:r>
          </a:p>
          <a:p>
            <a:r>
              <a:rPr lang="en-US" sz="1400" b="1" dirty="0"/>
              <a:t>	A scenario of a communication system in which two standalone systems can send data through the shortest path using the OSPF protocol using 3 routes.</a:t>
            </a:r>
          </a:p>
        </p:txBody>
      </p:sp>
      <p:sp>
        <p:nvSpPr>
          <p:cNvPr id="2332" name="Google Shape;2332;p44"/>
          <p:cNvSpPr txBox="1">
            <a:spLocks noGrp="1"/>
          </p:cNvSpPr>
          <p:nvPr>
            <p:ph type="subTitle" idx="2"/>
          </p:nvPr>
        </p:nvSpPr>
        <p:spPr>
          <a:xfrm>
            <a:off x="4606722" y="1798775"/>
            <a:ext cx="3878279" cy="2597965"/>
          </a:xfrm>
          <a:prstGeom prst="rect">
            <a:avLst/>
          </a:prstGeom>
        </p:spPr>
        <p:txBody>
          <a:bodyPr spcFirstLastPara="1" wrap="square" lIns="91425" tIns="91425" rIns="91425" bIns="91425" anchor="t" anchorCtr="0">
            <a:noAutofit/>
          </a:bodyPr>
          <a:lstStyle/>
          <a:p>
            <a:r>
              <a:rPr lang="en-US" sz="1600" b="1" dirty="0"/>
              <a:t>OBJECTIVE:</a:t>
            </a:r>
          </a:p>
          <a:p>
            <a:r>
              <a:rPr lang="en-US" sz="1400" b="1" dirty="0"/>
              <a:t>	In this scenario, there are two standalone computer systems, System A and System B, that need to communicate with each other. There are three available routes for data transmission between the two systems, and the objective is to use the OSPF protocol to select the shortest path for data transmission.</a:t>
            </a:r>
          </a:p>
        </p:txBody>
      </p:sp>
      <p:grpSp>
        <p:nvGrpSpPr>
          <p:cNvPr id="2333" name="Google Shape;2333;p44"/>
          <p:cNvGrpSpPr/>
          <p:nvPr/>
        </p:nvGrpSpPr>
        <p:grpSpPr>
          <a:xfrm>
            <a:off x="6276849" y="470876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726972" y="40950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1067FFD-12B3-949A-8A95-3E146020B861}"/>
              </a:ext>
            </a:extLst>
          </p:cNvPr>
          <p:cNvPicPr>
            <a:picLocks noChangeAspect="1"/>
          </p:cNvPicPr>
          <p:nvPr/>
        </p:nvPicPr>
        <p:blipFill>
          <a:blip r:embed="rId3"/>
          <a:stretch>
            <a:fillRect/>
          </a:stretch>
        </p:blipFill>
        <p:spPr>
          <a:xfrm>
            <a:off x="1666231" y="498308"/>
            <a:ext cx="835198" cy="758398"/>
          </a:xfrm>
          <a:prstGeom prst="rect">
            <a:avLst/>
          </a:prstGeom>
        </p:spPr>
      </p:pic>
      <p:pic>
        <p:nvPicPr>
          <p:cNvPr id="5" name="Picture 4">
            <a:extLst>
              <a:ext uri="{FF2B5EF4-FFF2-40B4-BE49-F238E27FC236}">
                <a16:creationId xmlns:a16="http://schemas.microsoft.com/office/drawing/2014/main" id="{EE1B02AC-0A32-6F67-14D2-CE574A43E6B6}"/>
              </a:ext>
            </a:extLst>
          </p:cNvPr>
          <p:cNvPicPr>
            <a:picLocks noChangeAspect="1"/>
          </p:cNvPicPr>
          <p:nvPr/>
        </p:nvPicPr>
        <p:blipFill>
          <a:blip r:embed="rId4"/>
          <a:stretch>
            <a:fillRect/>
          </a:stretch>
        </p:blipFill>
        <p:spPr>
          <a:xfrm>
            <a:off x="7944118" y="-1463"/>
            <a:ext cx="1199881" cy="4739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7"/>
        <p:cNvGrpSpPr/>
        <p:nvPr/>
      </p:nvGrpSpPr>
      <p:grpSpPr>
        <a:xfrm>
          <a:off x="0" y="0"/>
          <a:ext cx="0" cy="0"/>
          <a:chOff x="0" y="0"/>
          <a:chExt cx="0" cy="0"/>
        </a:xfrm>
      </p:grpSpPr>
      <p:sp>
        <p:nvSpPr>
          <p:cNvPr id="2318" name="Google Shape;2318;p43"/>
          <p:cNvSpPr txBox="1">
            <a:spLocks noGrp="1"/>
          </p:cNvSpPr>
          <p:nvPr>
            <p:ph type="title"/>
          </p:nvPr>
        </p:nvSpPr>
        <p:spPr>
          <a:xfrm>
            <a:off x="4063762" y="2309550"/>
            <a:ext cx="4030500" cy="12261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OSPF?</a:t>
            </a:r>
            <a:endParaRPr dirty="0"/>
          </a:p>
        </p:txBody>
      </p:sp>
      <p:sp>
        <p:nvSpPr>
          <p:cNvPr id="2319" name="Google Shape;2319;p43"/>
          <p:cNvSpPr txBox="1">
            <a:spLocks noGrp="1"/>
          </p:cNvSpPr>
          <p:nvPr>
            <p:ph type="title" idx="2"/>
          </p:nvPr>
        </p:nvSpPr>
        <p:spPr>
          <a:xfrm>
            <a:off x="5548300" y="1235560"/>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322" name="Google Shape;2322;p43"/>
          <p:cNvGrpSpPr/>
          <p:nvPr/>
        </p:nvGrpSpPr>
        <p:grpSpPr>
          <a:xfrm>
            <a:off x="5741395" y="723470"/>
            <a:ext cx="538025" cy="157800"/>
            <a:chOff x="2575325" y="1348650"/>
            <a:chExt cx="538025" cy="157800"/>
          </a:xfrm>
        </p:grpSpPr>
        <p:sp>
          <p:nvSpPr>
            <p:cNvPr id="2323" name="Google Shape;2323;p43"/>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A682025E-97B7-5FD4-4E93-0899B2600FDA}"/>
              </a:ext>
            </a:extLst>
          </p:cNvPr>
          <p:cNvPicPr>
            <a:picLocks noGrp="1" noChangeAspect="1"/>
          </p:cNvPicPr>
          <p:nvPr>
            <p:ph type="pic" idx="3"/>
          </p:nvPr>
        </p:nvPicPr>
        <p:blipFill>
          <a:blip r:embed="rId3"/>
          <a:srcRect l="26924" r="26924"/>
          <a:stretch>
            <a:fillRect/>
          </a:stretch>
        </p:blipFill>
        <p:spPr>
          <a:xfrm>
            <a:off x="739139" y="986850"/>
            <a:ext cx="2856561" cy="3169800"/>
          </a:xfrm>
        </p:spPr>
      </p:pic>
      <p:pic>
        <p:nvPicPr>
          <p:cNvPr id="6" name="Picture 5">
            <a:extLst>
              <a:ext uri="{FF2B5EF4-FFF2-40B4-BE49-F238E27FC236}">
                <a16:creationId xmlns:a16="http://schemas.microsoft.com/office/drawing/2014/main" id="{D69C92B3-2695-5238-9376-23E5C76CCDC6}"/>
              </a:ext>
            </a:extLst>
          </p:cNvPr>
          <p:cNvPicPr>
            <a:picLocks noChangeAspect="1"/>
          </p:cNvPicPr>
          <p:nvPr/>
        </p:nvPicPr>
        <p:blipFill>
          <a:blip r:embed="rId4"/>
          <a:stretch>
            <a:fillRect/>
          </a:stretch>
        </p:blipFill>
        <p:spPr>
          <a:xfrm>
            <a:off x="7944118" y="-1463"/>
            <a:ext cx="1199881" cy="4739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45"/>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3"/>
                </a:solidFill>
              </a:rPr>
              <a:t>OPEN SHORT PATH FIRST</a:t>
            </a:r>
            <a:endParaRPr dirty="0"/>
          </a:p>
        </p:txBody>
      </p:sp>
      <p:sp>
        <p:nvSpPr>
          <p:cNvPr id="2361" name="Google Shape;2361;p45"/>
          <p:cNvSpPr txBox="1">
            <a:spLocks noGrp="1"/>
          </p:cNvSpPr>
          <p:nvPr>
            <p:ph type="subTitle" idx="1"/>
          </p:nvPr>
        </p:nvSpPr>
        <p:spPr>
          <a:xfrm>
            <a:off x="320040" y="1048775"/>
            <a:ext cx="6827520" cy="3828025"/>
          </a:xfrm>
          <a:prstGeom prst="rect">
            <a:avLst/>
          </a:prstGeom>
          <a:ln>
            <a:noFill/>
          </a:ln>
        </p:spPr>
        <p:txBody>
          <a:bodyPr spcFirstLastPara="1" wrap="square" lIns="91425" tIns="91425" rIns="91425" bIns="91425" anchor="t" anchorCtr="0">
            <a:noAutofit/>
          </a:bodyPr>
          <a:lstStyle/>
          <a:p>
            <a:r>
              <a:rPr lang="en-US" dirty="0">
                <a:solidFill>
                  <a:srgbClr val="202122"/>
                </a:solidFill>
                <a:latin typeface="Arial" panose="020B0604020202020204" pitchFamily="34" charset="0"/>
              </a:rPr>
              <a:t>OSPF (Open Shortest Path First) is a link-state routing protocol used to determine the shortest path for data to travel through a network. It is an interior gateway protocol (IGP) used by routers to share information about network topology and determine the best path for data to take.</a:t>
            </a:r>
          </a:p>
          <a:p>
            <a:pPr marL="139700" indent="0">
              <a:buNone/>
            </a:pPr>
            <a:endParaRPr lang="en-IN"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OSPF is designed to work in large and complex networks, and it is more scalable than other routing protocols such as RIP (Routing Information Protocol). OSPF routers exchange information about the network using link-state advertisements (LSAs), which contain information about the router's directly connected links and their status.</a:t>
            </a:r>
          </a:p>
          <a:p>
            <a:pPr marL="139700" indent="0">
              <a:buNone/>
            </a:pPr>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Each router in an OSPF network maintains a link-state database (LSDB) that contains information about the network topology, including all the links and routers. Routers use this information to calculate the shortest path to reach a particular destination network.</a:t>
            </a:r>
          </a:p>
          <a:p>
            <a:pPr marL="139700" indent="0">
              <a:buNone/>
            </a:pPr>
            <a:endParaRPr lang="en-US" dirty="0">
              <a:solidFill>
                <a:srgbClr val="202122"/>
              </a:solidFill>
              <a:latin typeface="Arial" panose="020B0604020202020204" pitchFamily="34" charset="0"/>
            </a:endParaRPr>
          </a:p>
          <a:p>
            <a:endParaRPr lang="en-US" dirty="0">
              <a:solidFill>
                <a:srgbClr val="202122"/>
              </a:solidFill>
              <a:latin typeface="Arial" panose="020B0604020202020204" pitchFamily="34" charset="0"/>
            </a:endParaRPr>
          </a:p>
          <a:p>
            <a:endParaRPr lang="en-US" dirty="0">
              <a:solidFill>
                <a:srgbClr val="202122"/>
              </a:solidFill>
              <a:latin typeface="Arial" panose="020B0604020202020204" pitchFamily="34" charset="0"/>
            </a:endParaRPr>
          </a:p>
        </p:txBody>
      </p:sp>
      <p:pic>
        <p:nvPicPr>
          <p:cNvPr id="4" name="Picture 3">
            <a:extLst>
              <a:ext uri="{FF2B5EF4-FFF2-40B4-BE49-F238E27FC236}">
                <a16:creationId xmlns:a16="http://schemas.microsoft.com/office/drawing/2014/main" id="{60F3BC2B-27F3-0720-8A1E-416FCDEA5982}"/>
              </a:ext>
            </a:extLst>
          </p:cNvPr>
          <p:cNvPicPr>
            <a:picLocks noChangeAspect="1"/>
          </p:cNvPicPr>
          <p:nvPr/>
        </p:nvPicPr>
        <p:blipFill>
          <a:blip r:embed="rId3"/>
          <a:stretch>
            <a:fillRect/>
          </a:stretch>
        </p:blipFill>
        <p:spPr>
          <a:xfrm>
            <a:off x="7944118" y="-1463"/>
            <a:ext cx="1199881" cy="4739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45"/>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3"/>
                </a:solidFill>
              </a:rPr>
              <a:t>Details of the Project-</a:t>
            </a:r>
            <a:endParaRPr dirty="0"/>
          </a:p>
        </p:txBody>
      </p:sp>
      <p:sp>
        <p:nvSpPr>
          <p:cNvPr id="2361" name="Google Shape;2361;p45"/>
          <p:cNvSpPr txBox="1">
            <a:spLocks noGrp="1"/>
          </p:cNvSpPr>
          <p:nvPr>
            <p:ph type="subTitle" idx="1"/>
          </p:nvPr>
        </p:nvSpPr>
        <p:spPr>
          <a:xfrm>
            <a:off x="289560" y="1315475"/>
            <a:ext cx="6827520" cy="3828025"/>
          </a:xfrm>
          <a:prstGeom prst="rect">
            <a:avLst/>
          </a:prstGeom>
          <a:ln>
            <a:noFill/>
          </a:ln>
        </p:spPr>
        <p:txBody>
          <a:bodyPr spcFirstLastPara="1" wrap="square" lIns="91425" tIns="91425" rIns="91425" bIns="91425" anchor="t" anchorCtr="0">
            <a:noAutofit/>
          </a:bodyPr>
          <a:lstStyle/>
          <a:p>
            <a:pPr>
              <a:lnSpc>
                <a:spcPct val="150000"/>
              </a:lnSpc>
            </a:pPr>
            <a:r>
              <a:rPr lang="en-US" dirty="0">
                <a:solidFill>
                  <a:srgbClr val="202122"/>
                </a:solidFill>
                <a:latin typeface="Arial" panose="020B0604020202020204" pitchFamily="34" charset="0"/>
              </a:rPr>
              <a:t>There are two PC’s PC0 and PC1 which are standalone PC’s.</a:t>
            </a:r>
          </a:p>
          <a:p>
            <a:pPr>
              <a:lnSpc>
                <a:spcPct val="150000"/>
              </a:lnSpc>
            </a:pPr>
            <a:r>
              <a:rPr lang="en-US" dirty="0">
                <a:solidFill>
                  <a:srgbClr val="202122"/>
                </a:solidFill>
                <a:latin typeface="Arial" panose="020B0604020202020204" pitchFamily="34" charset="0"/>
              </a:rPr>
              <a:t>The standalone PC’s are connected to two routers and there are three routers between them as mentioned in the aim of the project.</a:t>
            </a:r>
          </a:p>
          <a:p>
            <a:pPr>
              <a:lnSpc>
                <a:spcPct val="150000"/>
              </a:lnSpc>
            </a:pPr>
            <a:r>
              <a:rPr lang="en-US" dirty="0">
                <a:solidFill>
                  <a:srgbClr val="202122"/>
                </a:solidFill>
                <a:latin typeface="Arial" panose="020B0604020202020204" pitchFamily="34" charset="0"/>
              </a:rPr>
              <a:t>The transfer of packet will take the shortest path according to the OSPF protocol which is the fast ethernet path which it is taking as visible in the result in the subsequent slides.</a:t>
            </a:r>
          </a:p>
          <a:p>
            <a:pPr>
              <a:lnSpc>
                <a:spcPct val="150000"/>
              </a:lnSpc>
            </a:pPr>
            <a:r>
              <a:rPr lang="en-US" dirty="0">
                <a:solidFill>
                  <a:srgbClr val="202122"/>
                </a:solidFill>
                <a:latin typeface="Arial" panose="020B0604020202020204" pitchFamily="34" charset="0"/>
              </a:rPr>
              <a:t>I have given network id’s to all the networks so then it is easy to assign the IP addresses to the different network components.</a:t>
            </a:r>
          </a:p>
          <a:p>
            <a:pPr>
              <a:lnSpc>
                <a:spcPct val="150000"/>
              </a:lnSpc>
            </a:pPr>
            <a:r>
              <a:rPr lang="en-US" dirty="0">
                <a:solidFill>
                  <a:srgbClr val="202122"/>
                </a:solidFill>
                <a:latin typeface="Arial" panose="020B0604020202020204" pitchFamily="34" charset="0"/>
              </a:rPr>
              <a:t>I have assigned IP Address and subnet mask to all the routers using the CLI command which I have mentioned in the report.</a:t>
            </a:r>
          </a:p>
          <a:p>
            <a:pPr>
              <a:lnSpc>
                <a:spcPct val="150000"/>
              </a:lnSpc>
            </a:pPr>
            <a:endParaRPr lang="en-US" dirty="0">
              <a:solidFill>
                <a:srgbClr val="202122"/>
              </a:solidFill>
              <a:latin typeface="Arial" panose="020B0604020202020204" pitchFamily="34" charset="0"/>
            </a:endParaRPr>
          </a:p>
          <a:p>
            <a:endParaRPr lang="en-US" dirty="0">
              <a:solidFill>
                <a:srgbClr val="202122"/>
              </a:solidFill>
              <a:latin typeface="Arial" panose="020B0604020202020204" pitchFamily="34" charset="0"/>
            </a:endParaRPr>
          </a:p>
          <a:p>
            <a:endParaRPr lang="en-US" dirty="0">
              <a:solidFill>
                <a:srgbClr val="202122"/>
              </a:solidFill>
              <a:latin typeface="Arial" panose="020B0604020202020204" pitchFamily="34" charset="0"/>
            </a:endParaRPr>
          </a:p>
        </p:txBody>
      </p:sp>
      <p:pic>
        <p:nvPicPr>
          <p:cNvPr id="2" name="Picture 1">
            <a:extLst>
              <a:ext uri="{FF2B5EF4-FFF2-40B4-BE49-F238E27FC236}">
                <a16:creationId xmlns:a16="http://schemas.microsoft.com/office/drawing/2014/main" id="{9E1980F9-BA6A-5B0F-1468-B55896BBF4AB}"/>
              </a:ext>
            </a:extLst>
          </p:cNvPr>
          <p:cNvPicPr>
            <a:picLocks noChangeAspect="1"/>
          </p:cNvPicPr>
          <p:nvPr/>
        </p:nvPicPr>
        <p:blipFill>
          <a:blip r:embed="rId3"/>
          <a:stretch>
            <a:fillRect/>
          </a:stretch>
        </p:blipFill>
        <p:spPr>
          <a:xfrm>
            <a:off x="7944118" y="-1463"/>
            <a:ext cx="1199881" cy="473903"/>
          </a:xfrm>
          <a:prstGeom prst="rect">
            <a:avLst/>
          </a:prstGeom>
        </p:spPr>
      </p:pic>
    </p:spTree>
    <p:extLst>
      <p:ext uri="{BB962C8B-B14F-4D97-AF65-F5344CB8AC3E}">
        <p14:creationId xmlns:p14="http://schemas.microsoft.com/office/powerpoint/2010/main" val="229432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46"/>
          <p:cNvSpPr txBox="1">
            <a:spLocks noGrp="1"/>
          </p:cNvSpPr>
          <p:nvPr>
            <p:ph type="title"/>
          </p:nvPr>
        </p:nvSpPr>
        <p:spPr>
          <a:xfrm>
            <a:off x="1767840" y="120900"/>
            <a:ext cx="2023962"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Result-</a:t>
            </a:r>
            <a:endParaRPr dirty="0"/>
          </a:p>
        </p:txBody>
      </p:sp>
      <p:sp>
        <p:nvSpPr>
          <p:cNvPr id="2369" name="Google Shape;2369;p46"/>
          <p:cNvSpPr txBox="1">
            <a:spLocks noGrp="1"/>
          </p:cNvSpPr>
          <p:nvPr>
            <p:ph type="subTitle" idx="2"/>
          </p:nvPr>
        </p:nvSpPr>
        <p:spPr>
          <a:xfrm>
            <a:off x="2052111" y="694532"/>
            <a:ext cx="1455420" cy="69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Circuit Diagram</a:t>
            </a:r>
            <a:endParaRPr dirty="0"/>
          </a:p>
        </p:txBody>
      </p:sp>
      <p:pic>
        <p:nvPicPr>
          <p:cNvPr id="11" name="Picture 10">
            <a:extLst>
              <a:ext uri="{FF2B5EF4-FFF2-40B4-BE49-F238E27FC236}">
                <a16:creationId xmlns:a16="http://schemas.microsoft.com/office/drawing/2014/main" id="{5A6418DE-F7BC-7BCD-8564-90F05D2B9D29}"/>
              </a:ext>
            </a:extLst>
          </p:cNvPr>
          <p:cNvPicPr>
            <a:picLocks noChangeAspect="1"/>
          </p:cNvPicPr>
          <p:nvPr/>
        </p:nvPicPr>
        <p:blipFill>
          <a:blip r:embed="rId3"/>
          <a:stretch>
            <a:fillRect/>
          </a:stretch>
        </p:blipFill>
        <p:spPr>
          <a:xfrm>
            <a:off x="1975355" y="1135379"/>
            <a:ext cx="6940046" cy="34290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Picture 11">
            <a:extLst>
              <a:ext uri="{FF2B5EF4-FFF2-40B4-BE49-F238E27FC236}">
                <a16:creationId xmlns:a16="http://schemas.microsoft.com/office/drawing/2014/main" id="{2F233966-1E87-1AA7-5DC8-8BD6B32315B2}"/>
              </a:ext>
            </a:extLst>
          </p:cNvPr>
          <p:cNvPicPr>
            <a:picLocks noChangeAspect="1"/>
          </p:cNvPicPr>
          <p:nvPr/>
        </p:nvPicPr>
        <p:blipFill>
          <a:blip r:embed="rId4"/>
          <a:stretch>
            <a:fillRect/>
          </a:stretch>
        </p:blipFill>
        <p:spPr>
          <a:xfrm>
            <a:off x="7944118" y="-1463"/>
            <a:ext cx="1199881" cy="4739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9" name="Google Shape;2369;p46"/>
          <p:cNvSpPr txBox="1">
            <a:spLocks noGrp="1"/>
          </p:cNvSpPr>
          <p:nvPr>
            <p:ph type="subTitle" idx="2"/>
          </p:nvPr>
        </p:nvSpPr>
        <p:spPr>
          <a:xfrm>
            <a:off x="1907330" y="105686"/>
            <a:ext cx="2085549" cy="69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Successful Transmission from PC0 to PC1</a:t>
            </a:r>
            <a:endParaRPr dirty="0"/>
          </a:p>
        </p:txBody>
      </p:sp>
      <p:pic>
        <p:nvPicPr>
          <p:cNvPr id="5" name="Picture 4">
            <a:extLst>
              <a:ext uri="{FF2B5EF4-FFF2-40B4-BE49-F238E27FC236}">
                <a16:creationId xmlns:a16="http://schemas.microsoft.com/office/drawing/2014/main" id="{5424EF2E-9459-0589-261B-EF3718992EE9}"/>
              </a:ext>
            </a:extLst>
          </p:cNvPr>
          <p:cNvPicPr>
            <a:picLocks noChangeAspect="1"/>
          </p:cNvPicPr>
          <p:nvPr/>
        </p:nvPicPr>
        <p:blipFill>
          <a:blip r:embed="rId3"/>
          <a:stretch>
            <a:fillRect/>
          </a:stretch>
        </p:blipFill>
        <p:spPr>
          <a:xfrm>
            <a:off x="1809229" y="876300"/>
            <a:ext cx="7258571" cy="3611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C14B313D-9ECA-A6E4-8050-9E0FD7442ECB}"/>
              </a:ext>
            </a:extLst>
          </p:cNvPr>
          <p:cNvPicPr>
            <a:picLocks noChangeAspect="1"/>
          </p:cNvPicPr>
          <p:nvPr/>
        </p:nvPicPr>
        <p:blipFill>
          <a:blip r:embed="rId4"/>
          <a:stretch>
            <a:fillRect/>
          </a:stretch>
        </p:blipFill>
        <p:spPr>
          <a:xfrm>
            <a:off x="7944118" y="-1463"/>
            <a:ext cx="1199881" cy="473903"/>
          </a:xfrm>
          <a:prstGeom prst="rect">
            <a:avLst/>
          </a:prstGeom>
        </p:spPr>
      </p:pic>
    </p:spTree>
    <p:extLst>
      <p:ext uri="{BB962C8B-B14F-4D97-AF65-F5344CB8AC3E}">
        <p14:creationId xmlns:p14="http://schemas.microsoft.com/office/powerpoint/2010/main" val="31606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9" name="Google Shape;2369;p46"/>
          <p:cNvSpPr txBox="1">
            <a:spLocks noGrp="1"/>
          </p:cNvSpPr>
          <p:nvPr>
            <p:ph type="subTitle" idx="2"/>
          </p:nvPr>
        </p:nvSpPr>
        <p:spPr>
          <a:xfrm>
            <a:off x="1907330" y="105686"/>
            <a:ext cx="2085549" cy="69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Shortest path being followed</a:t>
            </a:r>
            <a:endParaRPr dirty="0"/>
          </a:p>
        </p:txBody>
      </p:sp>
      <p:pic>
        <p:nvPicPr>
          <p:cNvPr id="3" name="Picture 2">
            <a:extLst>
              <a:ext uri="{FF2B5EF4-FFF2-40B4-BE49-F238E27FC236}">
                <a16:creationId xmlns:a16="http://schemas.microsoft.com/office/drawing/2014/main" id="{3C5B80E3-FE42-5D41-5D31-FBBFA76C0EB1}"/>
              </a:ext>
            </a:extLst>
          </p:cNvPr>
          <p:cNvPicPr>
            <a:picLocks noChangeAspect="1"/>
          </p:cNvPicPr>
          <p:nvPr/>
        </p:nvPicPr>
        <p:blipFill>
          <a:blip r:embed="rId3"/>
          <a:stretch>
            <a:fillRect/>
          </a:stretch>
        </p:blipFill>
        <p:spPr>
          <a:xfrm>
            <a:off x="1907330" y="1017270"/>
            <a:ext cx="7025640" cy="33718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9413BA7A-34AB-2946-0B65-D38638ACB1D8}"/>
              </a:ext>
            </a:extLst>
          </p:cNvPr>
          <p:cNvPicPr>
            <a:picLocks noChangeAspect="1"/>
          </p:cNvPicPr>
          <p:nvPr/>
        </p:nvPicPr>
        <p:blipFill>
          <a:blip r:embed="rId4"/>
          <a:stretch>
            <a:fillRect/>
          </a:stretch>
        </p:blipFill>
        <p:spPr>
          <a:xfrm>
            <a:off x="7944118" y="-1463"/>
            <a:ext cx="1199881" cy="473903"/>
          </a:xfrm>
          <a:prstGeom prst="rect">
            <a:avLst/>
          </a:prstGeom>
        </p:spPr>
      </p:pic>
    </p:spTree>
    <p:extLst>
      <p:ext uri="{BB962C8B-B14F-4D97-AF65-F5344CB8AC3E}">
        <p14:creationId xmlns:p14="http://schemas.microsoft.com/office/powerpoint/2010/main" val="3007369931"/>
      </p:ext>
    </p:extLst>
  </p:cSld>
  <p:clrMapOvr>
    <a:masterClrMapping/>
  </p:clrMapOvr>
</p:sld>
</file>

<file path=ppt/theme/theme1.xml><?xml version="1.0" encoding="utf-8"?>
<a:theme xmlns:a="http://schemas.openxmlformats.org/drawingml/2006/main"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Hind</vt:lpstr>
      <vt:lpstr>Poppins</vt:lpstr>
      <vt:lpstr>Roboto</vt:lpstr>
      <vt:lpstr>Anton</vt:lpstr>
      <vt:lpstr>Nunito Light</vt:lpstr>
      <vt:lpstr>Hind Light</vt:lpstr>
      <vt:lpstr>Arial</vt:lpstr>
      <vt:lpstr>Bachelor's Degree in Electronics Engineering by Slidesgo</vt:lpstr>
      <vt:lpstr>A scenario of a communication system in which two standalone systems can send data through the shortest path using the OSPF protocol using 3 routes</vt:lpstr>
      <vt:lpstr>Agenda</vt:lpstr>
      <vt:lpstr>AIM AND OBJECTIVE</vt:lpstr>
      <vt:lpstr>What is OSPF?</vt:lpstr>
      <vt:lpstr>OPEN SHORT PATH FIRST</vt:lpstr>
      <vt:lpstr>Details of the Project-</vt:lpstr>
      <vt:lpstr>Result-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scenario of a communication system in which two standalone systems can send data through the shortest path using the OSPF protocol using 3 routes</dc:title>
  <cp:lastModifiedBy>Shruti</cp:lastModifiedBy>
  <cp:revision>1</cp:revision>
  <dcterms:modified xsi:type="dcterms:W3CDTF">2023-04-19T19:05:59Z</dcterms:modified>
</cp:coreProperties>
</file>