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6"/>
  </p:handoutMasterIdLst>
  <p:sldIdLst>
    <p:sldId id="256" r:id="rId3"/>
    <p:sldId id="257" r:id="rId4"/>
    <p:sldId id="291" r:id="rId5"/>
    <p:sldId id="292" r:id="rId6"/>
    <p:sldId id="293" r:id="rId7"/>
    <p:sldId id="299" r:id="rId8"/>
    <p:sldId id="294" r:id="rId9"/>
    <p:sldId id="295" r:id="rId10"/>
    <p:sldId id="300" r:id="rId11"/>
    <p:sldId id="301" r:id="rId12"/>
    <p:sldId id="302" r:id="rId13"/>
    <p:sldId id="306" r:id="rId14"/>
    <p:sldId id="307" r:id="rId15"/>
    <p:sldId id="308" r:id="rId16"/>
    <p:sldId id="309" r:id="rId17"/>
    <p:sldId id="310" r:id="rId18"/>
    <p:sldId id="296" r:id="rId19"/>
    <p:sldId id="297" r:id="rId20"/>
    <p:sldId id="303" r:id="rId21"/>
    <p:sldId id="304" r:id="rId22"/>
    <p:sldId id="305" r:id="rId23"/>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72" y="52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endParaRPr lang="en-US" noProof="0"/>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endParaRPr lang="en-US" sz="18400" noProof="0" dirty="0">
              <a:solidFill>
                <a:schemeClr val="accent1">
                  <a:lumMod val="60000"/>
                  <a:lumOff val="40000"/>
                </a:schemeClr>
              </a:solidFill>
              <a:latin typeface="+mj-lt"/>
            </a:endParaRP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endParaRPr lang="en-US" noProof="0"/>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endParaRPr lang="en-US" noProof="0" dirty="0">
              <a:latin typeface="+mj-lt"/>
            </a:endParaRP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8.jpeg"/><Relationship Id="rId1"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1865" y="2665730"/>
            <a:ext cx="8991600" cy="1243330"/>
          </a:xfrm>
        </p:spPr>
        <p:txBody>
          <a:bodyPr/>
          <a:lstStyle/>
          <a:p>
            <a:r>
              <a:rPr lang="en-US" sz="5400">
                <a:sym typeface="+mn-ea"/>
              </a:rPr>
              <a:t>Online Retail Application Database</a:t>
            </a:r>
            <a:br>
              <a:rPr lang="en-US"/>
            </a:br>
            <a:endParaRPr lang="en-US" dirty="0"/>
          </a:p>
        </p:txBody>
      </p:sp>
      <p:sp>
        <p:nvSpPr>
          <p:cNvPr id="3" name="Subtitle 2"/>
          <p:cNvSpPr>
            <a:spLocks noGrp="1"/>
          </p:cNvSpPr>
          <p:nvPr>
            <p:ph type="subTitle" idx="1"/>
          </p:nvPr>
        </p:nvSpPr>
        <p:spPr>
          <a:xfrm>
            <a:off x="2221738" y="3752723"/>
            <a:ext cx="7077456" cy="868680"/>
          </a:xfrm>
        </p:spPr>
        <p:txBody>
          <a:bodyPr>
            <a:noAutofit/>
          </a:bodyPr>
          <a:lstStyle/>
          <a:p>
            <a:pPr algn="l"/>
            <a:r>
              <a:rPr lang="en-US" sz="3200" b="1">
                <a:solidFill>
                  <a:schemeClr val="tx1"/>
                </a:solidFill>
                <a:effectLst>
                  <a:outerShdw blurRad="38100" dist="19050" dir="2700000" algn="tl" rotWithShape="0">
                    <a:schemeClr val="dk1">
                      <a:alpha val="40000"/>
                    </a:schemeClr>
                  </a:outerShdw>
                </a:effectLst>
                <a:sym typeface="+mn-ea"/>
              </a:rPr>
              <a:t>Submitted By:-</a:t>
            </a:r>
            <a:endParaRPr lang="en-US" sz="3200" b="1">
              <a:solidFill>
                <a:schemeClr val="tx1"/>
              </a:solidFill>
              <a:effectLst>
                <a:outerShdw blurRad="38100" dist="19050" dir="2700000" algn="tl" rotWithShape="0">
                  <a:schemeClr val="dk1">
                    <a:alpha val="40000"/>
                  </a:schemeClr>
                </a:outerShdw>
              </a:effectLst>
              <a:sym typeface="+mn-ea"/>
            </a:endParaRPr>
          </a:p>
          <a:p>
            <a:pPr algn="l"/>
            <a:r>
              <a:rPr lang="en-US" sz="3200">
                <a:ln/>
                <a:solidFill>
                  <a:schemeClr val="tx1"/>
                </a:solidFill>
                <a:effectLst>
                  <a:outerShdw blurRad="38100" dist="19050" dir="2700000" algn="tl" rotWithShape="0">
                    <a:schemeClr val="dk1">
                      <a:alpha val="40000"/>
                    </a:schemeClr>
                  </a:outerShdw>
                </a:effectLst>
                <a:sym typeface="+mn-ea"/>
              </a:rPr>
              <a:t>Revanth Kancharla-12005685</a:t>
            </a:r>
            <a:endParaRPr lang="en-US" sz="3200">
              <a:ln/>
              <a:solidFill>
                <a:schemeClr val="tx1"/>
              </a:solidFill>
              <a:effectLst>
                <a:outerShdw blurRad="38100" dist="19050" dir="2700000" algn="tl" rotWithShape="0">
                  <a:schemeClr val="dk1">
                    <a:alpha val="40000"/>
                  </a:schemeClr>
                </a:outerShdw>
              </a:effectLst>
            </a:endParaRPr>
          </a:p>
          <a:p>
            <a:pPr algn="l"/>
            <a:r>
              <a:rPr lang="en-US" sz="3200">
                <a:solidFill>
                  <a:schemeClr val="tx1"/>
                </a:solidFill>
                <a:effectLst>
                  <a:outerShdw blurRad="38100" dist="19050" dir="2700000" algn="tl" rotWithShape="0">
                    <a:schemeClr val="dk1">
                      <a:alpha val="40000"/>
                    </a:schemeClr>
                  </a:outerShdw>
                </a:effectLst>
                <a:sym typeface="+mn-ea"/>
              </a:rPr>
              <a:t>Siddharth Mehrotra- 12006050</a:t>
            </a:r>
            <a:endParaRPr lang="en-US" sz="3200">
              <a:solidFill>
                <a:schemeClr val="tx1"/>
              </a:solidFill>
              <a:effectLst>
                <a:outerShdw blurRad="38100" dist="19050" dir="2700000" algn="tl" rotWithShape="0">
                  <a:schemeClr val="dk1">
                    <a:alpha val="40000"/>
                  </a:schemeClr>
                </a:outerShdw>
              </a:effectLst>
            </a:endParaRPr>
          </a:p>
          <a:p>
            <a:pPr algn="l"/>
            <a:r>
              <a:rPr lang="en-US" sz="3200">
                <a:solidFill>
                  <a:schemeClr val="tx1"/>
                </a:solidFill>
                <a:effectLst>
                  <a:outerShdw blurRad="38100" dist="19050" dir="2700000" algn="tl" rotWithShape="0">
                    <a:schemeClr val="dk1">
                      <a:alpha val="40000"/>
                    </a:schemeClr>
                  </a:outerShdw>
                </a:effectLst>
                <a:sym typeface="+mn-ea"/>
              </a:rPr>
              <a:t>E Naveen - 12006204</a:t>
            </a:r>
            <a:endParaRPr lang="en-US" sz="3200">
              <a:solidFill>
                <a:schemeClr val="tx1"/>
              </a:solidFill>
              <a:effectLst>
                <a:outerShdw blurRad="38100" dist="19050" dir="2700000" algn="tl" rotWithShape="0">
                  <a:schemeClr val="dk1">
                    <a:alpha val="40000"/>
                  </a:schemeClr>
                </a:outerShdw>
              </a:effectLst>
            </a:endParaRPr>
          </a:p>
          <a:p>
            <a:pPr marL="0" indent="0">
              <a:buNone/>
            </a:pPr>
            <a:endParaRPr lang="en-US" sz="3200">
              <a:solidFill>
                <a:schemeClr val="tx1"/>
              </a:solidFill>
              <a:effectLst>
                <a:outerShdw blurRad="38100" dist="19050" dir="2700000" algn="tl" rotWithShape="0">
                  <a:schemeClr val="dk1">
                    <a:alpha val="40000"/>
                  </a:schemeClr>
                </a:outerShdw>
              </a:effectLst>
            </a:endParaRPr>
          </a:p>
          <a:p>
            <a:pPr marL="0" indent="0">
              <a:buNone/>
            </a:pPr>
            <a:endParaRPr lang="en-US" sz="1100"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6" name="Picture 5" descr="WhatsApp Image 2023-04-23 at 8.46.30 PM"/>
          <p:cNvPicPr>
            <a:picLocks noChangeAspect="1"/>
          </p:cNvPicPr>
          <p:nvPr/>
        </p:nvPicPr>
        <p:blipFill>
          <a:blip r:embed="rId1"/>
          <a:stretch>
            <a:fillRect/>
          </a:stretch>
        </p:blipFill>
        <p:spPr>
          <a:xfrm>
            <a:off x="0" y="0"/>
            <a:ext cx="8124190" cy="6858000"/>
          </a:xfrm>
          <a:prstGeom prst="rect">
            <a:avLst/>
          </a:prstGeom>
        </p:spPr>
      </p:pic>
      <p:pic>
        <p:nvPicPr>
          <p:cNvPr id="13" name="Content Placeholder 12" descr="WhatsApp Image 2023-04-23 at 8.46.31 PM"/>
          <p:cNvPicPr>
            <a:picLocks noChangeAspect="1"/>
          </p:cNvPicPr>
          <p:nvPr>
            <p:ph idx="1"/>
          </p:nvPr>
        </p:nvPicPr>
        <p:blipFill>
          <a:blip r:embed="rId2"/>
          <a:stretch>
            <a:fillRect/>
          </a:stretch>
        </p:blipFill>
        <p:spPr>
          <a:xfrm>
            <a:off x="6242050" y="0"/>
            <a:ext cx="7735570"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7" name="Content Placeholder 6" descr="WhatsApp Image 2023-04-23 at 8.46.29 PM (1)"/>
          <p:cNvPicPr>
            <a:picLocks noChangeAspect="1"/>
          </p:cNvPicPr>
          <p:nvPr>
            <p:ph idx="1"/>
          </p:nvPr>
        </p:nvPicPr>
        <p:blipFill>
          <a:blip r:embed="rId1"/>
          <a:stretch>
            <a:fillRect/>
          </a:stretch>
        </p:blipFill>
        <p:spPr>
          <a:xfrm>
            <a:off x="0" y="-635"/>
            <a:ext cx="12191365" cy="6927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098550" y="153670"/>
            <a:ext cx="11214100" cy="535531"/>
          </a:xfrm>
        </p:spPr>
        <p:txBody>
          <a:bodyPr>
            <a:normAutofit fontScale="90000"/>
          </a:bodyPr>
          <a:p>
            <a:r>
              <a:rPr lang="en-US" sz="5335">
                <a:ln w="10160">
                  <a:solidFill>
                    <a:schemeClr val="accent5"/>
                  </a:solidFill>
                  <a:prstDash val="solid"/>
                </a:ln>
                <a:effectLst>
                  <a:outerShdw blurRad="38100" dist="22860" dir="5400000" algn="tl" rotWithShape="0">
                    <a:srgbClr val="000000">
                      <a:alpha val="30000"/>
                    </a:srgbClr>
                  </a:outerShdw>
                </a:effectLst>
                <a:sym typeface="+mn-ea"/>
              </a:rPr>
              <a:t>Login</a:t>
            </a:r>
            <a:br>
              <a:rPr lang="en-US" sz="5335">
                <a:ln w="10160">
                  <a:solidFill>
                    <a:schemeClr val="accent5"/>
                  </a:solidFill>
                  <a:prstDash val="solid"/>
                </a:ln>
                <a:solidFill>
                  <a:schemeClr val="bg1"/>
                </a:solidFill>
                <a:effectLst>
                  <a:outerShdw blurRad="38100" dist="22860" dir="5400000" algn="tl" rotWithShape="0">
                    <a:srgbClr val="000000">
                      <a:alpha val="30000"/>
                    </a:srgbClr>
                  </a:outerShdw>
                </a:effectLst>
              </a:rPr>
            </a:br>
            <a:endParaRPr lang="en-US" sz="5335"/>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idx="1"/>
          </p:nvPr>
        </p:nvPicPr>
        <p:blipFill>
          <a:blip r:embed="rId1"/>
          <a:stretch>
            <a:fillRect/>
          </a:stretch>
        </p:blipFill>
        <p:spPr>
          <a:xfrm>
            <a:off x="0" y="995045"/>
            <a:ext cx="12191365" cy="58629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0" y="0"/>
            <a:ext cx="12192635" cy="4127500"/>
          </a:xfrm>
          <a:prstGeom prst="rect">
            <a:avLst/>
          </a:prstGeom>
        </p:spPr>
      </p:pic>
      <p:pic>
        <p:nvPicPr>
          <p:cNvPr id="7" name="Content Placeholder 6"/>
          <p:cNvPicPr>
            <a:picLocks noChangeAspect="1"/>
          </p:cNvPicPr>
          <p:nvPr>
            <p:ph sz="half" idx="2"/>
          </p:nvPr>
        </p:nvPicPr>
        <p:blipFill>
          <a:blip r:embed="rId2"/>
          <a:stretch>
            <a:fillRect/>
          </a:stretch>
        </p:blipFill>
        <p:spPr>
          <a:xfrm>
            <a:off x="0" y="4127500"/>
            <a:ext cx="12192000" cy="2730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endParaRPr lang="en-US"/>
          </a:p>
        </p:txBody>
      </p:sp>
      <p:sp>
        <p:nvSpPr>
          <p:cNvPr id="3" name="Title 2"/>
          <p:cNvSpPr>
            <a:spLocks noGrp="1"/>
          </p:cNvSpPr>
          <p:nvPr>
            <p:ph type="title"/>
          </p:nvPr>
        </p:nvSpPr>
        <p:spPr>
          <a:xfrm>
            <a:off x="2593594" y="635000"/>
            <a:ext cx="7781544" cy="859055"/>
          </a:xfrm>
        </p:spPr>
        <p:txBody>
          <a:bodyPr>
            <a:normAutofit fontScale="90000"/>
          </a:bodyPr>
          <a:p>
            <a:r>
              <a:rPr lang="en-US">
                <a:sym typeface="+mn-ea"/>
              </a:rPr>
              <a:t>Output</a:t>
            </a:r>
            <a:br>
              <a:rPr lang="en-US"/>
            </a:br>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6" name="Picture 5" descr="WhatsApp Image 2023-04-23 at 8.46.32 PM"/>
          <p:cNvPicPr>
            <a:picLocks noChangeAspect="1"/>
          </p:cNvPicPr>
          <p:nvPr/>
        </p:nvPicPr>
        <p:blipFill>
          <a:blip r:embed="rId1"/>
          <a:stretch>
            <a:fillRect/>
          </a:stretch>
        </p:blipFill>
        <p:spPr>
          <a:xfrm>
            <a:off x="0" y="859155"/>
            <a:ext cx="12192000" cy="5998845"/>
          </a:xfrm>
          <a:prstGeom prst="rect">
            <a:avLst/>
          </a:prstGeom>
        </p:spPr>
      </p:pic>
      <p:pic>
        <p:nvPicPr>
          <p:cNvPr id="7" name="Picture 6" descr="WhatsApp Image 2023-04-23 at 8.46.34 PM"/>
          <p:cNvPicPr>
            <a:picLocks noChangeAspect="1"/>
          </p:cNvPicPr>
          <p:nvPr/>
        </p:nvPicPr>
        <p:blipFill>
          <a:blip r:embed="rId2"/>
          <a:stretch>
            <a:fillRect/>
          </a:stretch>
        </p:blipFill>
        <p:spPr>
          <a:xfrm>
            <a:off x="6284595" y="859155"/>
            <a:ext cx="10340975" cy="5998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977900" y="83820"/>
            <a:ext cx="11214100" cy="535531"/>
          </a:xfrm>
        </p:spPr>
        <p:txBody>
          <a:bodyPr>
            <a:normAutofit fontScale="90000"/>
          </a:bodyPr>
          <a:p>
            <a:r>
              <a:rPr lang="en-US" sz="5335">
                <a:ln w="10160">
                  <a:solidFill>
                    <a:schemeClr val="accent5"/>
                  </a:solidFill>
                  <a:prstDash val="solid"/>
                </a:ln>
                <a:effectLst>
                  <a:outerShdw blurRad="38100" dist="22860" dir="5400000" algn="tl" rotWithShape="0">
                    <a:srgbClr val="000000">
                      <a:alpha val="30000"/>
                    </a:srgbClr>
                  </a:outerShdw>
                </a:effectLst>
                <a:sym typeface="+mn-ea"/>
              </a:rPr>
              <a:t>Product</a:t>
            </a:r>
            <a:br>
              <a:rPr lang="en-US">
                <a:ln w="10160">
                  <a:solidFill>
                    <a:schemeClr val="accent5"/>
                  </a:solidFill>
                  <a:prstDash val="solid"/>
                </a:ln>
                <a:solidFill>
                  <a:schemeClr val="bg1"/>
                </a:solidFill>
                <a:effectLst>
                  <a:outerShdw blurRad="38100" dist="22860" dir="5400000" algn="tl" rotWithShape="0">
                    <a:srgbClr val="000000">
                      <a:alpha val="30000"/>
                    </a:srgbClr>
                  </a:outerShdw>
                </a:effectLst>
              </a:rPr>
            </a:br>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0" y="950595"/>
            <a:ext cx="12191365" cy="59067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6" name="Content Placeholder 5"/>
          <p:cNvPicPr>
            <a:picLocks noChangeAspect="1"/>
          </p:cNvPicPr>
          <p:nvPr>
            <p:ph idx="1"/>
          </p:nvPr>
        </p:nvPicPr>
        <p:blipFill>
          <a:blip r:embed="rId1"/>
          <a:stretch>
            <a:fillRect/>
          </a:stretch>
        </p:blipFill>
        <p:spPr>
          <a:xfrm>
            <a:off x="0" y="0"/>
            <a:ext cx="12281535" cy="6858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760730" y="80645"/>
            <a:ext cx="11214100" cy="535531"/>
          </a:xfrm>
        </p:spPr>
        <p:txBody>
          <a:bodyPr>
            <a:normAutofit fontScale="90000"/>
          </a:bodyPr>
          <a:p>
            <a:r>
              <a:rPr lang="en-US" sz="4890">
                <a:ln w="10160">
                  <a:solidFill>
                    <a:schemeClr val="accent5"/>
                  </a:solidFill>
                  <a:prstDash val="solid"/>
                </a:ln>
                <a:effectLst>
                  <a:outerShdw blurRad="38100" dist="22860" dir="5400000" algn="tl" rotWithShape="0">
                    <a:srgbClr val="000000">
                      <a:alpha val="30000"/>
                    </a:srgbClr>
                  </a:outerShdw>
                </a:effectLst>
                <a:sym typeface="+mn-ea"/>
              </a:rPr>
              <a:t>UserDashbord</a:t>
            </a:r>
            <a:br>
              <a:rPr lang="en-US" sz="4445">
                <a:ln w="10160">
                  <a:solidFill>
                    <a:schemeClr val="accent5"/>
                  </a:solidFill>
                  <a:prstDash val="solid"/>
                </a:ln>
                <a:solidFill>
                  <a:schemeClr val="bg1"/>
                </a:solidFill>
                <a:effectLst>
                  <a:outerShdw blurRad="38100" dist="22860" dir="5400000" algn="tl" rotWithShape="0">
                    <a:srgbClr val="000000">
                      <a:alpha val="30000"/>
                    </a:srgbClr>
                  </a:outerShdw>
                </a:effectLst>
              </a:rPr>
            </a:br>
            <a:endParaRPr lang="en-US" sz="4445"/>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0" y="802005"/>
            <a:ext cx="12192635" cy="3390265"/>
          </a:xfrm>
          <a:prstGeom prst="rect">
            <a:avLst/>
          </a:prstGeom>
        </p:spPr>
      </p:pic>
      <p:pic>
        <p:nvPicPr>
          <p:cNvPr id="6" name="Content Placeholder 5"/>
          <p:cNvPicPr>
            <a:picLocks noChangeAspect="1"/>
          </p:cNvPicPr>
          <p:nvPr>
            <p:ph sz="half" idx="2"/>
          </p:nvPr>
        </p:nvPicPr>
        <p:blipFill>
          <a:blip r:embed="rId2"/>
          <a:stretch>
            <a:fillRect/>
          </a:stretch>
        </p:blipFill>
        <p:spPr>
          <a:xfrm>
            <a:off x="0" y="4192270"/>
            <a:ext cx="12192635" cy="26657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635" y="0"/>
            <a:ext cx="12191365" cy="6858000"/>
          </a:xfrm>
          <a:prstGeom prst="rect">
            <a:avLst/>
          </a:prstGeom>
        </p:spPr>
      </p:pic>
      <p:sp>
        <p:nvSpPr>
          <p:cNvPr id="9" name="Content Placeholder 8"/>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7" name="Content Placeholder 6"/>
          <p:cNvPicPr>
            <a:picLocks noChangeAspect="1"/>
          </p:cNvPicPr>
          <p:nvPr>
            <p:ph idx="1"/>
          </p:nvPr>
        </p:nvPicPr>
        <p:blipFill>
          <a:blip r:embed="rId1"/>
          <a:stretch>
            <a:fillRect/>
          </a:stretch>
        </p:blipFill>
        <p:spPr>
          <a:xfrm>
            <a:off x="0" y="0"/>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754" y="1210310"/>
            <a:ext cx="7781544" cy="859055"/>
          </a:xfrm>
        </p:spPr>
        <p:txBody>
          <a:bodyPr>
            <a:normAutofit fontScale="90000"/>
          </a:bodyPr>
          <a:lstStyle/>
          <a:p>
            <a:r>
              <a:rPr lang="en-US">
                <a:sym typeface="+mn-ea"/>
              </a:rPr>
              <a:t>Introduction</a:t>
            </a:r>
            <a:endParaRPr lang="en-US" dirty="0"/>
          </a:p>
        </p:txBody>
      </p:sp>
      <p:sp>
        <p:nvSpPr>
          <p:cNvPr id="5" name="Text Placeholder 4"/>
          <p:cNvSpPr>
            <a:spLocks noGrp="1"/>
          </p:cNvSpPr>
          <p:nvPr>
            <p:ph type="body" idx="1"/>
          </p:nvPr>
        </p:nvSpPr>
        <p:spPr>
          <a:xfrm>
            <a:off x="571500" y="2485390"/>
            <a:ext cx="10680700" cy="365760"/>
          </a:xfrm>
        </p:spPr>
        <p:txBody>
          <a:bodyPr>
            <a:normAutofit fontScale="25000"/>
          </a:bodyPr>
          <a:lstStyle/>
          <a:p>
            <a:pPr marL="0" indent="0">
              <a:buNone/>
            </a:pPr>
            <a:r>
              <a:rPr sz="7200" b="1">
                <a:sym typeface="+mn-ea"/>
              </a:rPr>
              <a:t>This Java project provides a simple and user-friendly interface for both admins and users. The admin can log in to the system and perform crude operations on the products database, which is implemented using file handling in Java. The admin can add new products, delete existing products, update product details, and view all products in the database.</a:t>
            </a:r>
            <a:endParaRPr lang="en-US" sz="7200" b="1"/>
          </a:p>
          <a:p>
            <a:pPr marL="0" indent="0">
              <a:buNone/>
            </a:pPr>
            <a:r>
              <a:rPr sz="7200" b="1">
                <a:sym typeface="+mn-ea"/>
              </a:rPr>
              <a:t>The user can also log in and place an order, after which they will receive a receipt for their purchase. The system also allows users to view their past orders and the list of available products in the database. The project provides efficient and secure handling of user and admin data, ensuring that only authorized personnel can access the system's features. Overall, this project is an effective solution for managing product orders and maintaining a product database in a convenient and secure manner.</a:t>
            </a:r>
            <a:endParaRPr lang="en-US" sz="7200" b="1"/>
          </a:p>
          <a:p>
            <a:pPr marL="0" indent="0">
              <a:buNone/>
            </a:pPr>
            <a:endParaRPr lang="en-US" sz="7200"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086485" y="83820"/>
            <a:ext cx="11214100" cy="535531"/>
          </a:xfrm>
        </p:spPr>
        <p:txBody>
          <a:bodyPr>
            <a:normAutofit fontScale="90000"/>
          </a:bodyPr>
          <a:p>
            <a:r>
              <a:rPr lang="en-US" sz="4890"/>
              <a:t>Output</a:t>
            </a:r>
            <a:endParaRPr lang="en-US" sz="4890"/>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8" name="Picture 7" descr="WhatsApp Image 2023-04-23 at 8.46.35 PM"/>
          <p:cNvPicPr>
            <a:picLocks noChangeAspect="1"/>
          </p:cNvPicPr>
          <p:nvPr/>
        </p:nvPicPr>
        <p:blipFill>
          <a:blip r:embed="rId1"/>
          <a:stretch>
            <a:fillRect/>
          </a:stretch>
        </p:blipFill>
        <p:spPr>
          <a:xfrm>
            <a:off x="0" y="859155"/>
            <a:ext cx="7753350" cy="5997575"/>
          </a:xfrm>
          <a:prstGeom prst="rect">
            <a:avLst/>
          </a:prstGeom>
        </p:spPr>
      </p:pic>
      <p:pic>
        <p:nvPicPr>
          <p:cNvPr id="10" name="Content Placeholder 9" descr="WhatsApp Image 2023-04-23 at 8.46.37 PM"/>
          <p:cNvPicPr>
            <a:picLocks noChangeAspect="1"/>
          </p:cNvPicPr>
          <p:nvPr>
            <p:ph idx="1"/>
          </p:nvPr>
        </p:nvPicPr>
        <p:blipFill>
          <a:blip r:embed="rId2"/>
          <a:stretch>
            <a:fillRect/>
          </a:stretch>
        </p:blipFill>
        <p:spPr>
          <a:xfrm>
            <a:off x="4294505" y="858520"/>
            <a:ext cx="8006080" cy="5997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6" name="Content Placeholder 5" descr="WhatsApp Image 2023-04-23 at 8.46.33 PM"/>
          <p:cNvPicPr>
            <a:picLocks noChangeAspect="1"/>
          </p:cNvPicPr>
          <p:nvPr>
            <p:ph idx="1"/>
          </p:nvPr>
        </p:nvPicPr>
        <p:blipFill>
          <a:blip r:embed="rId1"/>
          <a:stretch>
            <a:fillRect/>
          </a:stretch>
        </p:blipFill>
        <p:spPr>
          <a:xfrm>
            <a:off x="0" y="0"/>
            <a:ext cx="12191365"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834259" y="3108960"/>
            <a:ext cx="7781544" cy="859055"/>
          </a:xfrm>
        </p:spPr>
        <p:txBody>
          <a:bodyPr>
            <a:normAutofit fontScale="90000"/>
          </a:bodyPr>
          <a:p>
            <a:r>
              <a:rPr lang="en-US"/>
              <a:t>Thank You</a:t>
            </a:r>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683260" y="1142365"/>
            <a:ext cx="10826115" cy="365760"/>
          </a:xfrm>
        </p:spPr>
        <p:txBody>
          <a:bodyPr>
            <a:normAutofit fontScale="25000"/>
          </a:bodyPr>
          <a:p>
            <a:r>
              <a:rPr sz="7200" b="1">
                <a:sym typeface="+mn-ea"/>
              </a:rPr>
              <a:t>We have also added the GUI interface in the project using the Java swing methods, so as soon as we run the source code in the compiler such as NetBeans or JDK a login window opens up which asks the user to choose between the user login or the admin login. After logging in the admin or the user dashboard appears where the user or the admin will be able to perform the functions we have made applicable to them respectively.</a:t>
            </a:r>
            <a:endParaRPr lang="en-US" sz="7200"/>
          </a:p>
          <a:p>
            <a:endParaRPr lang="en-US" sz="7200"/>
          </a:p>
        </p:txBody>
      </p:sp>
      <p:sp>
        <p:nvSpPr>
          <p:cNvPr id="3" name="Title 2"/>
          <p:cNvSpPr>
            <a:spLocks noGrp="1"/>
          </p:cNvSpPr>
          <p:nvPr>
            <p:ph type="title"/>
          </p:nvPr>
        </p:nvSpPr>
        <p:spPr>
          <a:xfrm>
            <a:off x="683514" y="3822065"/>
            <a:ext cx="7781544" cy="859055"/>
          </a:xfrm>
        </p:spPr>
        <p:txBody>
          <a:bodyPr>
            <a:normAutofit fontScale="90000"/>
          </a:bodyPr>
          <a:p>
            <a:r>
              <a:rPr lang="en-US" sz="3110">
                <a:sym typeface="+mn-ea"/>
              </a:rPr>
              <a:t>In this project we have created four types of classes</a:t>
            </a:r>
            <a:br>
              <a:rPr lang="en-US" sz="3110"/>
            </a:br>
            <a:endParaRPr lang="en-US" sz="3110"/>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sp>
        <p:nvSpPr>
          <p:cNvPr id="5" name="Text Box 4"/>
          <p:cNvSpPr txBox="1"/>
          <p:nvPr/>
        </p:nvSpPr>
        <p:spPr>
          <a:xfrm>
            <a:off x="683260" y="4342765"/>
            <a:ext cx="4841240" cy="1814830"/>
          </a:xfrm>
          <a:prstGeom prst="rect">
            <a:avLst/>
          </a:prstGeom>
          <a:noFill/>
        </p:spPr>
        <p:txBody>
          <a:bodyPr wrap="square" rtlCol="0" anchor="t">
            <a:spAutoFit/>
          </a:bodyPr>
          <a:p>
            <a:pPr marL="285750" indent="-285750">
              <a:buFont typeface="Arial" panose="020B0604020202020204" pitchFamily="34" charset="0"/>
              <a:buChar char="•"/>
            </a:pPr>
            <a:r>
              <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rPr>
              <a:t>AdminDashboard</a:t>
            </a:r>
            <a:endPar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285750" indent="-285750">
              <a:buFont typeface="Arial" panose="020B0604020202020204" pitchFamily="34" charset="0"/>
              <a:buChar char="•"/>
            </a:pPr>
            <a:r>
              <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rPr>
              <a:t>Login</a:t>
            </a:r>
            <a:endPar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285750" indent="-285750">
              <a:buFont typeface="Arial" panose="020B0604020202020204" pitchFamily="34" charset="0"/>
              <a:buChar char="•"/>
            </a:pPr>
            <a:r>
              <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rPr>
              <a:t>Product</a:t>
            </a:r>
            <a:endPar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285750" indent="-285750">
              <a:buFont typeface="Arial" panose="020B0604020202020204" pitchFamily="34" charset="0"/>
              <a:buChar char="•"/>
            </a:pPr>
            <a:r>
              <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rPr>
              <a:t>UserDashbord</a:t>
            </a:r>
            <a:endParaRPr lang="en-US" sz="280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771525" y="25400"/>
            <a:ext cx="11214100" cy="535531"/>
          </a:xfrm>
        </p:spPr>
        <p:txBody>
          <a:bodyPr>
            <a:normAutofit fontScale="90000"/>
          </a:bodyPr>
          <a:p>
            <a:r>
              <a:rPr lang="en-US" sz="4890">
                <a:ln w="10160">
                  <a:solidFill>
                    <a:schemeClr val="accent5"/>
                  </a:solidFill>
                  <a:prstDash val="solid"/>
                </a:ln>
                <a:effectLst>
                  <a:outerShdw blurRad="38100" dist="22860" dir="5400000" algn="tl" rotWithShape="0">
                    <a:srgbClr val="000000">
                      <a:alpha val="30000"/>
                    </a:srgbClr>
                  </a:outerShdw>
                </a:effectLst>
                <a:sym typeface="+mn-ea"/>
              </a:rPr>
              <a:t>AdminDashboard</a:t>
            </a:r>
            <a:br>
              <a:rPr lang="en-US">
                <a:ln w="10160">
                  <a:solidFill>
                    <a:schemeClr val="accent5"/>
                  </a:solidFill>
                  <a:prstDash val="solid"/>
                </a:ln>
                <a:solidFill>
                  <a:schemeClr val="bg1"/>
                </a:solidFill>
                <a:effectLst>
                  <a:outerShdw blurRad="38100" dist="22860" dir="5400000" algn="tl" rotWithShape="0">
                    <a:srgbClr val="000000">
                      <a:alpha val="30000"/>
                    </a:srgbClr>
                  </a:outerShdw>
                </a:effectLst>
              </a:rPr>
            </a:br>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118110" y="626110"/>
            <a:ext cx="11955780" cy="2316480"/>
          </a:xfrm>
          <a:prstGeom prst="rect">
            <a:avLst/>
          </a:prstGeom>
        </p:spPr>
      </p:pic>
      <p:pic>
        <p:nvPicPr>
          <p:cNvPr id="6" name="Content Placeholder 5"/>
          <p:cNvPicPr>
            <a:picLocks noChangeAspect="1"/>
          </p:cNvPicPr>
          <p:nvPr>
            <p:ph sz="half" idx="2"/>
          </p:nvPr>
        </p:nvPicPr>
        <p:blipFill>
          <a:blip r:embed="rId2"/>
          <a:stretch>
            <a:fillRect/>
          </a:stretch>
        </p:blipFill>
        <p:spPr>
          <a:xfrm>
            <a:off x="118110" y="2952750"/>
            <a:ext cx="11955780" cy="3843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Title 23"/>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22" name="Content Placeholder 21"/>
          <p:cNvPicPr>
            <a:picLocks noChangeAspect="1"/>
          </p:cNvPicPr>
          <p:nvPr>
            <p:ph sz="half" idx="2"/>
          </p:nvPr>
        </p:nvPicPr>
        <p:blipFill>
          <a:blip r:embed="rId1"/>
          <a:stretch>
            <a:fillRect/>
          </a:stretch>
        </p:blipFill>
        <p:spPr>
          <a:xfrm>
            <a:off x="0" y="0"/>
            <a:ext cx="12192635" cy="4582160"/>
          </a:xfrm>
          <a:prstGeom prst="rect">
            <a:avLst/>
          </a:prstGeom>
        </p:spPr>
      </p:pic>
      <p:pic>
        <p:nvPicPr>
          <p:cNvPr id="23" name="Content Placeholder 22"/>
          <p:cNvPicPr>
            <a:picLocks noChangeAspect="1"/>
          </p:cNvPicPr>
          <p:nvPr>
            <p:ph sz="half" idx="1"/>
          </p:nvPr>
        </p:nvPicPr>
        <p:blipFill>
          <a:blip r:embed="rId2"/>
          <a:stretch>
            <a:fillRect/>
          </a:stretch>
        </p:blipFill>
        <p:spPr>
          <a:xfrm>
            <a:off x="635" y="4581525"/>
            <a:ext cx="12192000" cy="2276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7" name="Picture Placeholder 6"/>
          <p:cNvPicPr>
            <a:picLocks noChangeAspect="1"/>
          </p:cNvPicPr>
          <p:nvPr>
            <p:ph sz="half" idx="1"/>
          </p:nvPr>
        </p:nvPicPr>
        <p:blipFill>
          <a:blip r:embed="rId1"/>
          <a:stretch>
            <a:fillRect/>
          </a:stretch>
        </p:blipFill>
        <p:spPr>
          <a:xfrm>
            <a:off x="0" y="0"/>
            <a:ext cx="12192000" cy="3789680"/>
          </a:xfrm>
          <a:prstGeom prst="rect">
            <a:avLst/>
          </a:prstGeom>
          <a:pattFill prst="wdUpDiag">
            <a:fgClr>
              <a:srgbClr val="0C4360"/>
            </a:fgClr>
            <a:bgClr>
              <a:schemeClr val="accent1">
                <a:lumMod val="50000"/>
              </a:schemeClr>
            </a:bgClr>
          </a:pattFill>
          <a:ln w="38100">
            <a:solidFill>
              <a:schemeClr val="accent2"/>
            </a:solidFill>
          </a:ln>
        </p:spPr>
      </p:pic>
      <p:pic>
        <p:nvPicPr>
          <p:cNvPr id="20" name="Content Placeholder 19"/>
          <p:cNvPicPr>
            <a:picLocks noChangeAspect="1"/>
          </p:cNvPicPr>
          <p:nvPr>
            <p:ph sz="half" idx="2"/>
          </p:nvPr>
        </p:nvPicPr>
        <p:blipFill>
          <a:blip r:embed="rId2"/>
          <a:stretch>
            <a:fillRect/>
          </a:stretch>
        </p:blipFill>
        <p:spPr>
          <a:xfrm>
            <a:off x="0" y="3789680"/>
            <a:ext cx="12191365" cy="3068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5" name="Content Placeholder 4"/>
          <p:cNvPicPr>
            <a:picLocks noChangeAspect="1"/>
          </p:cNvPicPr>
          <p:nvPr>
            <p:ph sz="half" idx="1"/>
          </p:nvPr>
        </p:nvPicPr>
        <p:blipFill>
          <a:blip r:embed="rId1"/>
          <a:stretch>
            <a:fillRect/>
          </a:stretch>
        </p:blipFill>
        <p:spPr>
          <a:xfrm>
            <a:off x="0" y="0"/>
            <a:ext cx="12191365" cy="3797935"/>
          </a:xfrm>
          <a:prstGeom prst="rect">
            <a:avLst/>
          </a:prstGeom>
        </p:spPr>
      </p:pic>
      <p:pic>
        <p:nvPicPr>
          <p:cNvPr id="7" name="Content Placeholder 4"/>
          <p:cNvPicPr>
            <a:picLocks noChangeAspect="1"/>
          </p:cNvPicPr>
          <p:nvPr>
            <p:ph sz="half" idx="2"/>
          </p:nvPr>
        </p:nvPicPr>
        <p:blipFill>
          <a:blip r:embed="rId2"/>
          <a:stretch>
            <a:fillRect/>
          </a:stretch>
        </p:blipFill>
        <p:spPr>
          <a:xfrm>
            <a:off x="0" y="3797935"/>
            <a:ext cx="12192000" cy="3060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7" name="Content Placeholder 6"/>
          <p:cNvPicPr>
            <a:picLocks noChangeAspect="1"/>
          </p:cNvPicPr>
          <p:nvPr>
            <p:ph sz="half" idx="2"/>
          </p:nvPr>
        </p:nvPicPr>
        <p:blipFill>
          <a:blip r:embed="rId1"/>
          <a:stretch>
            <a:fillRect/>
          </a:stretch>
        </p:blipFill>
        <p:spPr>
          <a:xfrm>
            <a:off x="0" y="0"/>
            <a:ext cx="12192000" cy="4084320"/>
          </a:xfrm>
          <a:prstGeom prst="rect">
            <a:avLst/>
          </a:prstGeom>
        </p:spPr>
      </p:pic>
      <p:pic>
        <p:nvPicPr>
          <p:cNvPr id="10" name="Content Placeholder 9"/>
          <p:cNvPicPr>
            <a:picLocks noChangeAspect="1"/>
          </p:cNvPicPr>
          <p:nvPr>
            <p:ph sz="half" idx="1"/>
          </p:nvPr>
        </p:nvPicPr>
        <p:blipFill>
          <a:blip r:embed="rId2"/>
          <a:stretch>
            <a:fillRect/>
          </a:stretch>
        </p:blipFill>
        <p:spPr>
          <a:xfrm>
            <a:off x="0" y="4083685"/>
            <a:ext cx="12192000" cy="2774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endParaRPr lang="en-US"/>
          </a:p>
        </p:txBody>
      </p:sp>
      <p:sp>
        <p:nvSpPr>
          <p:cNvPr id="3" name="Title 2"/>
          <p:cNvSpPr>
            <a:spLocks noGrp="1"/>
          </p:cNvSpPr>
          <p:nvPr>
            <p:ph type="title"/>
          </p:nvPr>
        </p:nvSpPr>
        <p:spPr>
          <a:xfrm>
            <a:off x="2205609" y="0"/>
            <a:ext cx="7781544" cy="859055"/>
          </a:xfrm>
        </p:spPr>
        <p:txBody>
          <a:bodyPr>
            <a:normAutofit fontScale="90000"/>
          </a:bodyPr>
          <a:p>
            <a:r>
              <a:rPr lang="en-US"/>
              <a:t>Output</a:t>
            </a:r>
            <a:endParaRPr lang="en-US"/>
          </a:p>
        </p:txBody>
      </p:sp>
      <p:sp>
        <p:nvSpPr>
          <p:cNvPr id="4" name="Slide Number Placeholder 3"/>
          <p:cNvSpPr>
            <a:spLocks noGrp="1"/>
          </p:cNvSpPr>
          <p:nvPr>
            <p:ph type="sldNum" sz="quarter" idx="12"/>
          </p:nvPr>
        </p:nvSpPr>
        <p:spPr/>
        <p:txBody>
          <a:bodyPr/>
          <a:p>
            <a:fld id="{C263D6C4-4840-40CC-AC84-17E24B3B7BDE}" type="slidenum">
              <a:rPr lang="en-US" noProof="0" smtClean="0"/>
            </a:fld>
            <a:endParaRPr lang="en-US" noProof="0" dirty="0"/>
          </a:p>
        </p:txBody>
      </p:sp>
      <p:pic>
        <p:nvPicPr>
          <p:cNvPr id="10" name="Picture 9" descr="WhatsApp Image 2023-04-23 at 8.46.29 PM"/>
          <p:cNvPicPr>
            <a:picLocks noChangeAspect="1"/>
          </p:cNvPicPr>
          <p:nvPr/>
        </p:nvPicPr>
        <p:blipFill>
          <a:blip r:embed="rId1"/>
          <a:stretch>
            <a:fillRect/>
          </a:stretch>
        </p:blipFill>
        <p:spPr>
          <a:xfrm>
            <a:off x="0" y="859155"/>
            <a:ext cx="8668385" cy="5998845"/>
          </a:xfrm>
          <a:prstGeom prst="rect">
            <a:avLst/>
          </a:prstGeom>
        </p:spPr>
      </p:pic>
      <p:pic>
        <p:nvPicPr>
          <p:cNvPr id="11" name="Picture 10" descr="WhatsApp Image 2023-04-23 at 8.46.28 PM"/>
          <p:cNvPicPr>
            <a:picLocks noChangeAspect="1"/>
          </p:cNvPicPr>
          <p:nvPr/>
        </p:nvPicPr>
        <p:blipFill>
          <a:blip r:embed="rId2"/>
          <a:stretch>
            <a:fillRect/>
          </a:stretch>
        </p:blipFill>
        <p:spPr>
          <a:xfrm>
            <a:off x="6311900" y="859155"/>
            <a:ext cx="8100695" cy="5998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blue presentation</Template>
  <TotalTime>0</TotalTime>
  <Words>1597</Words>
  <Application>WPS Presentation</Application>
  <PresentationFormat>Widescreen</PresentationFormat>
  <Paragraphs>83</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Trebuchet MS</vt:lpstr>
      <vt:lpstr>Trade Gothic LT Pro</vt:lpstr>
      <vt:lpstr>Yu Gothic UI</vt:lpstr>
      <vt:lpstr>Tahoma</vt:lpstr>
      <vt:lpstr>Microsoft YaHei</vt:lpstr>
      <vt:lpstr>Arial Unicode MS</vt:lpstr>
      <vt:lpstr>Calibri</vt:lpstr>
      <vt:lpstr>Office Theme</vt:lpstr>
      <vt:lpstr>Title Here</vt:lpstr>
      <vt:lpstr>Section Header01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Poli Manohar</dc:creator>
  <cp:lastModifiedBy>navee</cp:lastModifiedBy>
  <cp:revision>3</cp:revision>
  <dcterms:created xsi:type="dcterms:W3CDTF">2023-04-23T16:08:00Z</dcterms:created>
  <dcterms:modified xsi:type="dcterms:W3CDTF">2023-04-23T18:40:37Z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AB1ED6D7F3514EF4B3A4D9119140F607</vt:lpwstr>
  </property>
  <property fmtid="{D5CDD505-2E9C-101B-9397-08002B2CF9AE}" pid="4" name="KSOProductBuildVer">
    <vt:lpwstr>1033-11.2.0.11536</vt:lpwstr>
  </property>
</Properties>
</file>